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4.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5.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3" r:id="rId4"/>
    <p:sldMasterId id="2147483768" r:id="rId5"/>
    <p:sldMasterId id="2147483809" r:id="rId6"/>
    <p:sldMasterId id="2147483817" r:id="rId7"/>
    <p:sldMasterId id="2147483826" r:id="rId8"/>
    <p:sldMasterId id="2147483865" r:id="rId9"/>
  </p:sldMasterIdLst>
  <p:notesMasterIdLst>
    <p:notesMasterId r:id="rId37"/>
  </p:notesMasterIdLst>
  <p:sldIdLst>
    <p:sldId id="256" r:id="rId10"/>
    <p:sldId id="2076137994" r:id="rId11"/>
    <p:sldId id="2076137995" r:id="rId12"/>
    <p:sldId id="2076137996" r:id="rId13"/>
    <p:sldId id="2408" r:id="rId14"/>
    <p:sldId id="2076137990" r:id="rId15"/>
    <p:sldId id="864" r:id="rId16"/>
    <p:sldId id="889" r:id="rId17"/>
    <p:sldId id="2076137991" r:id="rId18"/>
    <p:sldId id="2076137992" r:id="rId19"/>
    <p:sldId id="2076137997" r:id="rId20"/>
    <p:sldId id="2076137993" r:id="rId21"/>
    <p:sldId id="2146847209" r:id="rId22"/>
    <p:sldId id="890" r:id="rId23"/>
    <p:sldId id="896" r:id="rId24"/>
    <p:sldId id="898" r:id="rId25"/>
    <p:sldId id="899" r:id="rId26"/>
    <p:sldId id="799" r:id="rId27"/>
    <p:sldId id="2146847207" r:id="rId28"/>
    <p:sldId id="849" r:id="rId29"/>
    <p:sldId id="2146847208" r:id="rId30"/>
    <p:sldId id="6379" r:id="rId31"/>
    <p:sldId id="2406" r:id="rId32"/>
    <p:sldId id="6367" r:id="rId33"/>
    <p:sldId id="6380" r:id="rId34"/>
    <p:sldId id="888" r:id="rId35"/>
    <p:sldId id="938" r:id="rId36"/>
  </p:sldIdLst>
  <p:sldSz cx="12192000" cy="6858000"/>
  <p:notesSz cx="6735763" cy="98663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A04EF53D-C51C-4C60-97ED-3CA3E870C12C}">
          <p14:sldIdLst>
            <p14:sldId id="256"/>
          </p14:sldIdLst>
        </p14:section>
        <p14:section name="目指す姿" id="{B1A8AE9D-566C-4A31-BEC0-719E2B7C8213}">
          <p14:sldIdLst>
            <p14:sldId id="2076137994"/>
            <p14:sldId id="2076137995"/>
            <p14:sldId id="2076137996"/>
          </p14:sldIdLst>
        </p14:section>
        <p14:section name="アプローチ" id="{7900C4AC-55BA-4D42-B611-CEC76E933BA9}">
          <p14:sldIdLst>
            <p14:sldId id="2408"/>
            <p14:sldId id="2076137990"/>
            <p14:sldId id="864"/>
            <p14:sldId id="889"/>
            <p14:sldId id="2076137991"/>
            <p14:sldId id="2076137992"/>
            <p14:sldId id="2076137997"/>
            <p14:sldId id="2076137993"/>
            <p14:sldId id="2146847209"/>
          </p14:sldIdLst>
        </p14:section>
        <p14:section name="導入事例" id="{E293D7C7-7C44-44D9-8B7B-A86B87121CAE}">
          <p14:sldIdLst>
            <p14:sldId id="890"/>
            <p14:sldId id="896"/>
            <p14:sldId id="898"/>
            <p14:sldId id="899"/>
            <p14:sldId id="799"/>
          </p14:sldIdLst>
        </p14:section>
        <p14:section name="Appendix：DSS" id="{5E99D949-C3F8-3840-AD73-0BC6B9462D0A}">
          <p14:sldIdLst>
            <p14:sldId id="2146847207"/>
            <p14:sldId id="849"/>
            <p14:sldId id="2146847208"/>
            <p14:sldId id="6379"/>
            <p14:sldId id="2406"/>
            <p14:sldId id="6367"/>
            <p14:sldId id="6380"/>
            <p14:sldId id="888"/>
            <p14:sldId id="938"/>
          </p14:sldIdLst>
        </p14:section>
      </p14:sectionLst>
    </p:ext>
    <p:ext uri="{EFAFB233-063F-42B5-8137-9DF3F51BA10A}">
      <p15:sldGuideLst xmlns:p15="http://schemas.microsoft.com/office/powerpoint/2012/main">
        <p15:guide id="1" orient="horz" pos="2352" userDrawn="1">
          <p15:clr>
            <a:srgbClr val="A4A3A4"/>
          </p15:clr>
        </p15:guide>
        <p15:guide id="2" pos="3871"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mei Ryusuke (DT.CCG)" initials="KR(" lastIdx="7" clrIdx="0"/>
  <p:cmAuthor id="2" name="tuanba2203@icloud.com" initials="t"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60AD"/>
    <a:srgbClr val="02A1D1"/>
    <a:srgbClr val="0078D7"/>
    <a:srgbClr val="D83B01"/>
    <a:srgbClr val="EA2127"/>
    <a:srgbClr val="FF473A"/>
    <a:srgbClr val="DBE3ED"/>
    <a:srgbClr val="FDF4E2"/>
    <a:srgbClr val="FFF0E0"/>
    <a:srgbClr val="558ED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309F06-66B4-4A69-86B8-63EE1F9BADCA}" v="1267" dt="2024-08-23T01:13:16.75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C89EF96-8CEA-46FF-86C4-4CE0E7609802}" styleName="淡色スタイル 3 - アクセント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82" autoAdjust="0"/>
  </p:normalViewPr>
  <p:slideViewPr>
    <p:cSldViewPr snapToGrid="0">
      <p:cViewPr varScale="1">
        <p:scale>
          <a:sx n="64" d="100"/>
          <a:sy n="64" d="100"/>
        </p:scale>
        <p:origin x="724" y="48"/>
      </p:cViewPr>
      <p:guideLst>
        <p:guide orient="horz" pos="2352"/>
        <p:guide pos="387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microsoft.com/office/2015/10/relationships/revisionInfo" Target="revisionInfo.xml"/></Relationships>
</file>

<file path=ppt/media/image1.png>
</file>

<file path=ppt/media/image10.png>
</file>

<file path=ppt/media/image11.jpeg>
</file>

<file path=ppt/media/image12.png>
</file>

<file path=ppt/media/image13.png>
</file>

<file path=ppt/media/image14.png>
</file>

<file path=ppt/media/image15.png>
</file>

<file path=ppt/media/image16.jpe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46.jpeg>
</file>

<file path=ppt/media/image47.png>
</file>

<file path=ppt/media/image48.png>
</file>

<file path=ppt/media/image49.png>
</file>

<file path=ppt/media/image5.png>
</file>

<file path=ppt/media/image50.png>
</file>

<file path=ppt/media/image51.png>
</file>

<file path=ppt/media/image52.svg>
</file>

<file path=ppt/media/image53.png>
</file>

<file path=ppt/media/image54.png>
</file>

<file path=ppt/media/image55.png>
</file>

<file path=ppt/media/image56.png>
</file>

<file path=ppt/media/image57.png>
</file>

<file path=ppt/media/image58.png>
</file>

<file path=ppt/media/image59.svg>
</file>

<file path=ppt/media/image6.png>
</file>

<file path=ppt/media/image60.png>
</file>

<file path=ppt/media/image61.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918831" cy="493316"/>
          </a:xfrm>
          <a:prstGeom prst="rect">
            <a:avLst/>
          </a:prstGeom>
        </p:spPr>
        <p:txBody>
          <a:bodyPr vert="horz" lIns="91434" tIns="45717" rIns="91434" bIns="45717" rtlCol="0"/>
          <a:lstStyle>
            <a:lvl1pPr algn="l">
              <a:defRPr sz="1200"/>
            </a:lvl1pPr>
          </a:lstStyle>
          <a:p>
            <a:endParaRPr lang="en-US"/>
          </a:p>
        </p:txBody>
      </p:sp>
      <p:sp>
        <p:nvSpPr>
          <p:cNvPr id="3" name="Date Placeholder 2"/>
          <p:cNvSpPr>
            <a:spLocks noGrp="1"/>
          </p:cNvSpPr>
          <p:nvPr>
            <p:ph type="dt" idx="1"/>
          </p:nvPr>
        </p:nvSpPr>
        <p:spPr>
          <a:xfrm>
            <a:off x="3815374" y="0"/>
            <a:ext cx="2918831" cy="493316"/>
          </a:xfrm>
          <a:prstGeom prst="rect">
            <a:avLst/>
          </a:prstGeom>
        </p:spPr>
        <p:txBody>
          <a:bodyPr vert="horz" lIns="91434" tIns="45717" rIns="91434" bIns="45717" rtlCol="0"/>
          <a:lstStyle>
            <a:lvl1pPr algn="r">
              <a:defRPr sz="1200"/>
            </a:lvl1pPr>
          </a:lstStyle>
          <a:p>
            <a:fld id="{4AED3617-3CA6-407E-A0AD-980995FED255}" type="datetimeFigureOut">
              <a:rPr lang="en-US" smtClean="0"/>
              <a:pPr/>
              <a:t>9/6/2024</a:t>
            </a:fld>
            <a:endParaRPr lang="en-US"/>
          </a:p>
        </p:txBody>
      </p:sp>
      <p:sp>
        <p:nvSpPr>
          <p:cNvPr id="4" name="Slide Image Placeholder 3"/>
          <p:cNvSpPr>
            <a:spLocks noGrp="1" noRot="1" noChangeAspect="1"/>
          </p:cNvSpPr>
          <p:nvPr>
            <p:ph type="sldImg" idx="2"/>
          </p:nvPr>
        </p:nvSpPr>
        <p:spPr>
          <a:xfrm>
            <a:off x="79375" y="739775"/>
            <a:ext cx="6577013" cy="3700463"/>
          </a:xfrm>
          <a:prstGeom prst="rect">
            <a:avLst/>
          </a:prstGeom>
          <a:noFill/>
          <a:ln w="12700">
            <a:solidFill>
              <a:prstClr val="black"/>
            </a:solidFill>
          </a:ln>
        </p:spPr>
        <p:txBody>
          <a:bodyPr vert="horz" lIns="91434" tIns="45717" rIns="91434" bIns="45717" rtlCol="0" anchor="ctr"/>
          <a:lstStyle/>
          <a:p>
            <a:endParaRPr lang="en-US"/>
          </a:p>
        </p:txBody>
      </p:sp>
      <p:sp>
        <p:nvSpPr>
          <p:cNvPr id="5" name="Notes Placeholder 4"/>
          <p:cNvSpPr>
            <a:spLocks noGrp="1"/>
          </p:cNvSpPr>
          <p:nvPr>
            <p:ph type="body" sz="quarter" idx="3"/>
          </p:nvPr>
        </p:nvSpPr>
        <p:spPr>
          <a:xfrm>
            <a:off x="673577" y="4686500"/>
            <a:ext cx="5388610" cy="4439841"/>
          </a:xfrm>
          <a:prstGeom prst="rect">
            <a:avLst/>
          </a:prstGeom>
        </p:spPr>
        <p:txBody>
          <a:bodyPr vert="horz" lIns="91434" tIns="45717" rIns="91434" bIns="45717"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9371285"/>
            <a:ext cx="2918831" cy="493316"/>
          </a:xfrm>
          <a:prstGeom prst="rect">
            <a:avLst/>
          </a:prstGeom>
        </p:spPr>
        <p:txBody>
          <a:bodyPr vert="horz" lIns="91434" tIns="45717" rIns="91434" bIns="45717" rtlCol="0" anchor="b"/>
          <a:lstStyle>
            <a:lvl1pPr algn="l">
              <a:defRPr sz="1200"/>
            </a:lvl1pPr>
          </a:lstStyle>
          <a:p>
            <a:endParaRPr lang="en-US"/>
          </a:p>
        </p:txBody>
      </p:sp>
      <p:sp>
        <p:nvSpPr>
          <p:cNvPr id="7" name="Slide Number Placeholder 6"/>
          <p:cNvSpPr>
            <a:spLocks noGrp="1"/>
          </p:cNvSpPr>
          <p:nvPr>
            <p:ph type="sldNum" sz="quarter" idx="5"/>
          </p:nvPr>
        </p:nvSpPr>
        <p:spPr>
          <a:xfrm>
            <a:off x="3815374" y="9371285"/>
            <a:ext cx="2918831" cy="493316"/>
          </a:xfrm>
          <a:prstGeom prst="rect">
            <a:avLst/>
          </a:prstGeom>
        </p:spPr>
        <p:txBody>
          <a:bodyPr vert="horz" lIns="91434" tIns="45717" rIns="91434" bIns="45717" rtlCol="0" anchor="b"/>
          <a:lstStyle>
            <a:lvl1pPr algn="r">
              <a:defRPr sz="1200"/>
            </a:lvl1pPr>
          </a:lstStyle>
          <a:p>
            <a:fld id="{4A705D0F-4754-4FEB-932A-3304C840411F}" type="slidenum">
              <a:rPr lang="en-US" smtClean="0"/>
              <a:pPr/>
              <a:t>‹#›</a:t>
            </a:fld>
            <a:endParaRPr lang="en-US"/>
          </a:p>
        </p:txBody>
      </p:sp>
    </p:spTree>
    <p:extLst>
      <p:ext uri="{BB962C8B-B14F-4D97-AF65-F5344CB8AC3E}">
        <p14:creationId xmlns:p14="http://schemas.microsoft.com/office/powerpoint/2010/main" val="22600518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dirty="0"/>
          </a:p>
        </p:txBody>
      </p:sp>
    </p:spTree>
    <p:extLst>
      <p:ext uri="{BB962C8B-B14F-4D97-AF65-F5344CB8AC3E}">
        <p14:creationId xmlns:p14="http://schemas.microsoft.com/office/powerpoint/2010/main" val="5260562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474433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CC589E5-0223-4BEC-A74C-2682DCA04309}"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1138380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a:t>Data</a:t>
            </a:r>
            <a:endParaRPr kumimoji="1" lang="ja-JP" altLang="en-US"/>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CC589E5-0223-4BEC-A74C-2682DCA04309}"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33875278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ja-JP" alt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705D0F-4754-4FEB-932A-3304C840411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027576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ja-JP" altLang="en-US"/>
          </a:p>
        </p:txBody>
      </p:sp>
      <p:sp>
        <p:nvSpPr>
          <p:cNvPr id="4" name="Slide Number Placeholder 3"/>
          <p:cNvSpPr>
            <a:spLocks noGrp="1"/>
          </p:cNvSpPr>
          <p:nvPr>
            <p:ph type="sldNum" sz="quarter" idx="10"/>
          </p:nvPr>
        </p:nvSpPr>
        <p:spPr/>
        <p:txBody>
          <a:bodyPr/>
          <a:lstStyle/>
          <a:p>
            <a:fld id="{4A705D0F-4754-4FEB-932A-3304C840411F}" type="slidenum">
              <a:rPr lang="en-US" smtClean="0"/>
              <a:pPr/>
              <a:t>7</a:t>
            </a:fld>
            <a:endParaRPr lang="en-US"/>
          </a:p>
        </p:txBody>
      </p:sp>
    </p:spTree>
    <p:extLst>
      <p:ext uri="{BB962C8B-B14F-4D97-AF65-F5344CB8AC3E}">
        <p14:creationId xmlns:p14="http://schemas.microsoft.com/office/powerpoint/2010/main" val="32043819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ja-JP" altLang="en-US"/>
          </a:p>
        </p:txBody>
      </p:sp>
      <p:sp>
        <p:nvSpPr>
          <p:cNvPr id="4" name="Slide Number Placeholder 3"/>
          <p:cNvSpPr>
            <a:spLocks noGrp="1"/>
          </p:cNvSpPr>
          <p:nvPr>
            <p:ph type="sldNum" sz="quarter" idx="10"/>
          </p:nvPr>
        </p:nvSpPr>
        <p:spPr/>
        <p:txBody>
          <a:bodyPr/>
          <a:lstStyle/>
          <a:p>
            <a:fld id="{4A705D0F-4754-4FEB-932A-3304C840411F}" type="slidenum">
              <a:rPr lang="en-US" smtClean="0"/>
              <a:pPr/>
              <a:t>8</a:t>
            </a:fld>
            <a:endParaRPr lang="en-US"/>
          </a:p>
        </p:txBody>
      </p:sp>
    </p:spTree>
    <p:extLst>
      <p:ext uri="{BB962C8B-B14F-4D97-AF65-F5344CB8AC3E}">
        <p14:creationId xmlns:p14="http://schemas.microsoft.com/office/powerpoint/2010/main" val="236243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ja-JP" altLang="en-US"/>
          </a:p>
        </p:txBody>
      </p:sp>
      <p:sp>
        <p:nvSpPr>
          <p:cNvPr id="4" name="Slide Number Placeholder 3"/>
          <p:cNvSpPr>
            <a:spLocks noGrp="1"/>
          </p:cNvSpPr>
          <p:nvPr>
            <p:ph type="sldNum" sz="quarter" idx="10"/>
          </p:nvPr>
        </p:nvSpPr>
        <p:spPr/>
        <p:txBody>
          <a:bodyPr/>
          <a:lstStyle/>
          <a:p>
            <a:fld id="{4A705D0F-4754-4FEB-932A-3304C840411F}" type="slidenum">
              <a:rPr lang="en-US" smtClean="0"/>
              <a:pPr/>
              <a:t>14</a:t>
            </a:fld>
            <a:endParaRPr lang="en-US"/>
          </a:p>
        </p:txBody>
      </p:sp>
    </p:spTree>
    <p:extLst>
      <p:ext uri="{BB962C8B-B14F-4D97-AF65-F5344CB8AC3E}">
        <p14:creationId xmlns:p14="http://schemas.microsoft.com/office/powerpoint/2010/main" val="20027576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ja-JP" alt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A705D0F-4754-4FEB-932A-3304C840411F}" type="slidenum">
              <a:rPr kumimoji="1" lang="en-US" sz="1200" b="0" i="0" u="none" strike="noStrike" kern="1200" cap="none" spc="0" normalizeH="0" baseline="0" noProof="0" smtClean="0">
                <a:ln>
                  <a:noFill/>
                </a:ln>
                <a:solidFill>
                  <a:prstClr val="black"/>
                </a:solidFill>
                <a:effectLst/>
                <a:uLnTx/>
                <a:uFillTx/>
                <a:latin typeface="游ゴシック"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1" lang="en-US" sz="1200" b="0" i="0" u="none" strike="noStrike" kern="1200" cap="none" spc="0" normalizeH="0" baseline="0" noProof="0">
              <a:ln>
                <a:noFill/>
              </a:ln>
              <a:solidFill>
                <a:prstClr val="black"/>
              </a:solidFill>
              <a:effectLst/>
              <a:uLnTx/>
              <a:uFillTx/>
              <a:latin typeface="游ゴシック" panose="020F0502020204030204"/>
              <a:ea typeface="+mn-ea"/>
              <a:cs typeface="+mn-cs"/>
            </a:endParaRPr>
          </a:p>
        </p:txBody>
      </p:sp>
    </p:spTree>
    <p:extLst>
      <p:ext uri="{BB962C8B-B14F-4D97-AF65-F5344CB8AC3E}">
        <p14:creationId xmlns:p14="http://schemas.microsoft.com/office/powerpoint/2010/main" val="154304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ja-JP" alt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705D0F-4754-4FEB-932A-3304C840411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4304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ja-JP" alt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705D0F-4754-4FEB-932A-3304C840411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829944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ja-JP" alt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A705D0F-4754-4FEB-932A-3304C840411F}" type="slidenum">
              <a:rPr kumimoji="1" lang="en-US" sz="1200" b="0" i="0" u="none" strike="noStrike" kern="1200" cap="none" spc="0" normalizeH="0" baseline="0" noProof="0" smtClean="0">
                <a:ln>
                  <a:noFill/>
                </a:ln>
                <a:solidFill>
                  <a:prstClr val="black"/>
                </a:solidFill>
                <a:effectLst/>
                <a:uLnTx/>
                <a:uFillTx/>
                <a:latin typeface="游ゴシック"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1" lang="en-US" sz="1200" b="0" i="0" u="none" strike="noStrike" kern="1200" cap="none" spc="0" normalizeH="0" baseline="0" noProof="0">
              <a:ln>
                <a:noFill/>
              </a:ln>
              <a:solidFill>
                <a:prstClr val="black"/>
              </a:solidFill>
              <a:effectLst/>
              <a:uLnTx/>
              <a:uFillTx/>
              <a:latin typeface="游ゴシック" panose="020F0502020204030204"/>
              <a:ea typeface="+mn-ea"/>
              <a:cs typeface="+mn-cs"/>
            </a:endParaRPr>
          </a:p>
        </p:txBody>
      </p:sp>
    </p:spTree>
    <p:extLst>
      <p:ext uri="{BB962C8B-B14F-4D97-AF65-F5344CB8AC3E}">
        <p14:creationId xmlns:p14="http://schemas.microsoft.com/office/powerpoint/2010/main" val="17158110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2.xml"/><Relationship Id="rId5" Type="http://schemas.openxmlformats.org/officeDocument/2006/relationships/image" Target="../media/image10.png"/><Relationship Id="rId4" Type="http://schemas.openxmlformats.org/officeDocument/2006/relationships/image" Target="../media/image13.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jpeg"/><Relationship Id="rId1" Type="http://schemas.openxmlformats.org/officeDocument/2006/relationships/slideMaster" Target="../slideMasters/slideMaster2.xml"/><Relationship Id="rId4" Type="http://schemas.openxmlformats.org/officeDocument/2006/relationships/image" Target="../media/image17.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3.xml"/><Relationship Id="rId5" Type="http://schemas.openxmlformats.org/officeDocument/2006/relationships/image" Target="../media/image10.png"/><Relationship Id="rId4" Type="http://schemas.openxmlformats.org/officeDocument/2006/relationships/image" Target="../media/image13.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jpeg"/><Relationship Id="rId1" Type="http://schemas.openxmlformats.org/officeDocument/2006/relationships/slideMaster" Target="../slideMasters/slideMaster3.xml"/><Relationship Id="rId4" Type="http://schemas.openxmlformats.org/officeDocument/2006/relationships/image" Target="../media/image17.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4.xml"/><Relationship Id="rId5" Type="http://schemas.openxmlformats.org/officeDocument/2006/relationships/image" Target="../media/image10.png"/><Relationship Id="rId4" Type="http://schemas.openxmlformats.org/officeDocument/2006/relationships/image" Target="../media/image13.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jpeg"/><Relationship Id="rId1" Type="http://schemas.openxmlformats.org/officeDocument/2006/relationships/slideMaster" Target="../slideMasters/slideMaster4.xml"/><Relationship Id="rId4" Type="http://schemas.openxmlformats.org/officeDocument/2006/relationships/image" Target="../media/image17.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jpeg"/><Relationship Id="rId1" Type="http://schemas.openxmlformats.org/officeDocument/2006/relationships/slideMaster" Target="../slideMasters/slideMaster5.xml"/><Relationship Id="rId4" Type="http://schemas.openxmlformats.org/officeDocument/2006/relationships/image" Target="../media/image17.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jpeg"/><Relationship Id="rId1" Type="http://schemas.openxmlformats.org/officeDocument/2006/relationships/slideMaster" Target="../slideMasters/slideMaster6.xml"/><Relationship Id="rId4" Type="http://schemas.openxmlformats.org/officeDocument/2006/relationships/image" Target="../media/image1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1.png"/><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1.png"/><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ag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140311" y="-235113"/>
            <a:ext cx="3694496" cy="2408129"/>
          </a:xfrm>
          <a:prstGeom prst="rect">
            <a:avLst/>
          </a:prstGeom>
        </p:spPr>
      </p:pic>
      <p:pic>
        <p:nvPicPr>
          <p:cNvPr id="508" name="Picture 507" descr="A close up of a logo&#10;&#10;Description generated with high confidence">
            <a:extLst>
              <a:ext uri="{FF2B5EF4-FFF2-40B4-BE49-F238E27FC236}">
                <a16:creationId xmlns:a16="http://schemas.microsoft.com/office/drawing/2014/main" id="{4D9F4A6C-F9BD-44BB-B805-FD575E622994}"/>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cxnSp>
        <p:nvCxnSpPr>
          <p:cNvPr id="510" name="Straight Connector 509">
            <a:extLst>
              <a:ext uri="{FF2B5EF4-FFF2-40B4-BE49-F238E27FC236}">
                <a16:creationId xmlns:a16="http://schemas.microsoft.com/office/drawing/2014/main" id="{F93A0CFC-18AF-4498-A08B-364D145BC5E0}"/>
              </a:ext>
            </a:extLst>
          </p:cNvPr>
          <p:cNvCxnSpPr>
            <a:cxnSpLocks/>
          </p:cNvCxnSpPr>
          <p:nvPr userDrawn="1"/>
        </p:nvCxnSpPr>
        <p:spPr>
          <a:xfrm>
            <a:off x="609985" y="4125108"/>
            <a:ext cx="5488951" cy="0"/>
          </a:xfrm>
          <a:prstGeom prst="line">
            <a:avLst/>
          </a:prstGeom>
          <a:ln w="22225">
            <a:gradFill flip="none" rotWithShape="1">
              <a:gsLst>
                <a:gs pos="0">
                  <a:srgbClr val="010673"/>
                </a:gs>
                <a:gs pos="97000">
                  <a:srgbClr val="4F127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15" name="Text Placeholder 514">
            <a:extLst>
              <a:ext uri="{FF2B5EF4-FFF2-40B4-BE49-F238E27FC236}">
                <a16:creationId xmlns:a16="http://schemas.microsoft.com/office/drawing/2014/main" id="{8DE82C2A-88E3-4A84-9373-92647F312ED1}"/>
              </a:ext>
            </a:extLst>
          </p:cNvPr>
          <p:cNvSpPr>
            <a:spLocks noGrp="1"/>
          </p:cNvSpPr>
          <p:nvPr>
            <p:ph type="body" sz="quarter" idx="10" hasCustomPrompt="1"/>
          </p:nvPr>
        </p:nvSpPr>
        <p:spPr>
          <a:xfrm>
            <a:off x="581320" y="3250200"/>
            <a:ext cx="7725022" cy="840230"/>
          </a:xfrm>
          <a:prstGeom prst="rect">
            <a:avLst/>
          </a:prstGeom>
          <a:noFill/>
        </p:spPr>
        <p:txBody>
          <a:bodyPr wrap="square" rtlCol="0">
            <a:spAutoFit/>
          </a:bodyPr>
          <a:lstStyle>
            <a:lvl1pPr marL="0" indent="0">
              <a:buNone/>
              <a:defRPr lang="en-US" sz="5400" b="1" dirty="0">
                <a:gradFill>
                  <a:gsLst>
                    <a:gs pos="53000">
                      <a:srgbClr val="160976"/>
                    </a:gs>
                    <a:gs pos="84000">
                      <a:srgbClr val="010673"/>
                    </a:gs>
                    <a:gs pos="0">
                      <a:srgbClr val="4F127F">
                        <a:alpha val="90000"/>
                      </a:srgbClr>
                    </a:gs>
                  </a:gsLst>
                  <a:lin ang="8400000" scaled="0"/>
                </a:gradFill>
                <a:latin typeface="Agency FB" panose="020B0503020202020204" pitchFamily="34" charset="0"/>
                <a:ea typeface="Meiryo UI" panose="020B0604030504040204" pitchFamily="50" charset="-128"/>
                <a:cs typeface="iCiel Gotham Black" pitchFamily="50" charset="0"/>
              </a:defRPr>
            </a:lvl1pPr>
          </a:lstStyle>
          <a:p>
            <a:pPr marL="0" lvl="0"/>
            <a:r>
              <a:rPr lang="en-US"/>
              <a:t>TITLE</a:t>
            </a:r>
          </a:p>
        </p:txBody>
      </p:sp>
      <p:sp>
        <p:nvSpPr>
          <p:cNvPr id="517" name="Text Placeholder 514">
            <a:extLst>
              <a:ext uri="{FF2B5EF4-FFF2-40B4-BE49-F238E27FC236}">
                <a16:creationId xmlns:a16="http://schemas.microsoft.com/office/drawing/2014/main" id="{0453F32D-3AA5-440C-A610-ACE869528275}"/>
              </a:ext>
            </a:extLst>
          </p:cNvPr>
          <p:cNvSpPr>
            <a:spLocks noGrp="1"/>
          </p:cNvSpPr>
          <p:nvPr>
            <p:ph type="body" sz="quarter" idx="11" hasCustomPrompt="1"/>
          </p:nvPr>
        </p:nvSpPr>
        <p:spPr>
          <a:xfrm>
            <a:off x="547043" y="4246500"/>
            <a:ext cx="6517818" cy="590931"/>
          </a:xfrm>
          <a:prstGeom prst="rect">
            <a:avLst/>
          </a:prstGeom>
        </p:spPr>
        <p:txBody>
          <a:bodyPr wrap="square">
            <a:spAutoFit/>
          </a:bodyPr>
          <a:lstStyle>
            <a:lvl1pPr marL="0" indent="0">
              <a:buNone/>
              <a:defRPr lang="en-US" sz="3600" dirty="0">
                <a:gradFill>
                  <a:gsLst>
                    <a:gs pos="53000">
                      <a:srgbClr val="160976"/>
                    </a:gs>
                    <a:gs pos="84000">
                      <a:srgbClr val="010673"/>
                    </a:gs>
                    <a:gs pos="0">
                      <a:srgbClr val="4F127F">
                        <a:alpha val="90000"/>
                      </a:srgbClr>
                    </a:gs>
                  </a:gsLst>
                  <a:lin ang="8400000" scaled="0"/>
                </a:gradFill>
                <a:latin typeface="Segoe UI Light" panose="020B0502040204020203" pitchFamily="34" charset="0"/>
                <a:ea typeface="Meiryo UI" panose="020B0604030504040204" pitchFamily="50" charset="-128"/>
                <a:cs typeface="Segoe UI Light" panose="020B0502040204020203" pitchFamily="34" charset="0"/>
              </a:defRPr>
            </a:lvl1pPr>
          </a:lstStyle>
          <a:p>
            <a:pPr marL="0" lvl="0"/>
            <a:r>
              <a:rPr lang="en-US"/>
              <a:t>SUBTITLE</a:t>
            </a:r>
          </a:p>
        </p:txBody>
      </p:sp>
      <p:sp>
        <p:nvSpPr>
          <p:cNvPr id="518" name="TextBox 517">
            <a:extLst>
              <a:ext uri="{FF2B5EF4-FFF2-40B4-BE49-F238E27FC236}">
                <a16:creationId xmlns:a16="http://schemas.microsoft.com/office/drawing/2014/main" id="{098E416D-34E1-46BD-866F-39968CBF0B8F}"/>
              </a:ext>
            </a:extLst>
          </p:cNvPr>
          <p:cNvSpPr txBox="1"/>
          <p:nvPr userDrawn="1"/>
        </p:nvSpPr>
        <p:spPr>
          <a:xfrm>
            <a:off x="0" y="5148590"/>
            <a:ext cx="3429000" cy="246221"/>
          </a:xfrm>
          <a:prstGeom prst="rect">
            <a:avLst/>
          </a:prstGeom>
          <a:solidFill>
            <a:srgbClr val="002060"/>
          </a:soli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520" name="Text Placeholder 514">
            <a:extLst>
              <a:ext uri="{FF2B5EF4-FFF2-40B4-BE49-F238E27FC236}">
                <a16:creationId xmlns:a16="http://schemas.microsoft.com/office/drawing/2014/main" id="{736DAC40-BEA6-4FDF-9969-8687A039B003}"/>
              </a:ext>
            </a:extLst>
          </p:cNvPr>
          <p:cNvSpPr>
            <a:spLocks noGrp="1"/>
          </p:cNvSpPr>
          <p:nvPr>
            <p:ph type="body" sz="quarter" idx="12" hasCustomPrompt="1"/>
          </p:nvPr>
        </p:nvSpPr>
        <p:spPr>
          <a:xfrm>
            <a:off x="574770" y="5142320"/>
            <a:ext cx="2825579" cy="258532"/>
          </a:xfrm>
          <a:prstGeom prst="rect">
            <a:avLst/>
          </a:prstGeom>
        </p:spPr>
        <p:txBody>
          <a:bodyPr wrap="square">
            <a:spAutoFit/>
          </a:bodyPr>
          <a:lstStyle>
            <a:lvl1pPr marL="0" indent="0" algn="r">
              <a:buNone/>
              <a:defRPr lang="en-US" sz="1200" dirty="0">
                <a:solidFill>
                  <a:schemeClr val="bg1"/>
                </a:solidFill>
                <a:latin typeface="Segoe UI Light" panose="020B0502040204020203" pitchFamily="34" charset="0"/>
                <a:cs typeface="Segoe UI Light" panose="020B0502040204020203" pitchFamily="34" charset="0"/>
              </a:defRPr>
            </a:lvl1pPr>
          </a:lstStyle>
          <a:p>
            <a:pPr marL="0" lvl="0" algn="r"/>
            <a:r>
              <a:rPr lang="en-US"/>
              <a:t>Presenter name | March 19, 2014</a:t>
            </a:r>
          </a:p>
        </p:txBody>
      </p:sp>
      <p:pic>
        <p:nvPicPr>
          <p:cNvPr id="516" name="Picture 2">
            <a:extLst>
              <a:ext uri="{FF2B5EF4-FFF2-40B4-BE49-F238E27FC236}">
                <a16:creationId xmlns:a16="http://schemas.microsoft.com/office/drawing/2014/main" id="{61BAA55E-BDAA-484E-B8C0-32816017AD30}"/>
              </a:ext>
            </a:extLst>
          </p:cNvPr>
          <p:cNvPicPr>
            <a:picLocks noChangeAspect="1" noChangeArrowheads="1"/>
          </p:cNvPicPr>
          <p:nvPr userDrawn="1"/>
        </p:nvPicPr>
        <p:blipFill>
          <a:blip r:embed="rId4" cstate="email">
            <a:extLst>
              <a:ext uri="{28A0092B-C50C-407E-A947-70E740481C1C}">
                <a14:useLocalDpi xmlns:a14="http://schemas.microsoft.com/office/drawing/2010/main"/>
              </a:ext>
            </a:extLst>
          </a:blip>
          <a:stretch>
            <a:fillRect/>
          </a:stretch>
        </p:blipFill>
        <p:spPr bwMode="auto">
          <a:xfrm>
            <a:off x="547043" y="89639"/>
            <a:ext cx="1598013" cy="62406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Placeholder 514">
            <a:extLst>
              <a:ext uri="{FF2B5EF4-FFF2-40B4-BE49-F238E27FC236}">
                <a16:creationId xmlns:a16="http://schemas.microsoft.com/office/drawing/2014/main" id="{8DE82C2A-88E3-4A84-9373-92647F312ED1}"/>
              </a:ext>
            </a:extLst>
          </p:cNvPr>
          <p:cNvSpPr>
            <a:spLocks noGrp="1"/>
          </p:cNvSpPr>
          <p:nvPr>
            <p:ph type="body" sz="quarter" idx="13" hasCustomPrompt="1"/>
          </p:nvPr>
        </p:nvSpPr>
        <p:spPr>
          <a:xfrm>
            <a:off x="2338527" y="189304"/>
            <a:ext cx="2632010" cy="424732"/>
          </a:xfrm>
          <a:prstGeom prst="rect">
            <a:avLst/>
          </a:prstGeom>
          <a:noFill/>
        </p:spPr>
        <p:txBody>
          <a:bodyPr wrap="square" rtlCol="0">
            <a:spAutoFit/>
          </a:bodyPr>
          <a:lstStyle>
            <a:lvl1pPr marL="0" indent="0">
              <a:buNone/>
              <a:defRPr lang="en-US" sz="2400" b="1" i="0" dirty="0">
                <a:solidFill>
                  <a:srgbClr val="0078D7"/>
                </a:solidFill>
                <a:latin typeface="UD デジタル 教科書体 NP-B" panose="02020700000000000000" pitchFamily="18" charset="-128"/>
                <a:ea typeface="UD デジタル 教科書体 NP-B" panose="02020700000000000000" pitchFamily="18" charset="-128"/>
                <a:cs typeface="UD デジタル 教科書体 NP-B" panose="02020700000000000000" pitchFamily="18" charset="-128"/>
              </a:defRPr>
            </a:lvl1pPr>
          </a:lstStyle>
          <a:p>
            <a:pPr marL="0" lvl="0"/>
            <a:r>
              <a:rPr lang="en-US" err="1"/>
              <a:t>Usee</a:t>
            </a:r>
            <a:endParaRPr lang="en-US"/>
          </a:p>
        </p:txBody>
      </p:sp>
    </p:spTree>
    <p:extLst>
      <p:ext uri="{BB962C8B-B14F-4D97-AF65-F5344CB8AC3E}">
        <p14:creationId xmlns:p14="http://schemas.microsoft.com/office/powerpoint/2010/main" val="3110935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4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97897" y="6404247"/>
            <a:ext cx="351378" cy="276999"/>
          </a:xfrm>
          <a:prstGeom prst="rect">
            <a:avLst/>
          </a:prstGeom>
          <a:noFill/>
        </p:spPr>
        <p:txBody>
          <a:bodyPr wrap="none" rtlCol="0">
            <a:spAutoFit/>
          </a:bodyPr>
          <a:lstStyle>
            <a:lvl1pPr>
              <a:defRPr lang="en-US" sz="1200" smtClean="0">
                <a:solidFill>
                  <a:schemeClr val="bg1">
                    <a:lumMod val="75000"/>
                  </a:schemeClr>
                </a:solidFill>
                <a:latin typeface="Agency FB" panose="020B0503020202020204" pitchFamily="34" charset="0"/>
                <a:ea typeface="Meiryo UI" panose="020B0604030504040204" pitchFamily="50" charset="-128"/>
              </a:defRPr>
            </a:lvl1pPr>
          </a:lstStyle>
          <a:p>
            <a:pPr algn="ctr" defTabSz="914400">
              <a:defRPr/>
            </a:pPr>
            <a:fld id="{34BBD95C-5847-41D4-A95D-7A604938DF3E}" type="slidenum">
              <a:rPr lang="en-US" altLang="ja-JP" smtClean="0">
                <a:solidFill>
                  <a:prstClr val="white">
                    <a:lumMod val="75000"/>
                  </a:prstClr>
                </a:solidFill>
              </a:rPr>
              <a:pPr algn="ctr" defTabSz="914400">
                <a:defRPr/>
              </a:pPr>
              <a:t>‹#›</a:t>
            </a:fld>
            <a:endParaRPr lang="ja-JP" altLang="en-US">
              <a:solidFill>
                <a:prstClr val="white">
                  <a:lumMod val="75000"/>
                </a:prstClr>
              </a:solidFill>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latin typeface="Meiryo UI" panose="020B0604030504040204" pitchFamily="50" charset="-128"/>
              </a:defRPr>
            </a:lvl1pPr>
            <a:lvl2pPr>
              <a:defRPr sz="1400">
                <a:solidFill>
                  <a:srgbClr val="36365C"/>
                </a:solidFill>
                <a:latin typeface="Meiryo UI" panose="020B0604030504040204" pitchFamily="50" charset="-128"/>
              </a:defRPr>
            </a:lvl2pPr>
            <a:lvl3pPr>
              <a:defRPr sz="1400">
                <a:solidFill>
                  <a:srgbClr val="36365C"/>
                </a:solidFill>
                <a:latin typeface="Meiryo UI" panose="020B0604030504040204" pitchFamily="50" charset="-128"/>
              </a:defRPr>
            </a:lvl3pPr>
            <a:lvl4pPr>
              <a:defRPr sz="1400">
                <a:solidFill>
                  <a:srgbClr val="36365C"/>
                </a:solidFill>
                <a:latin typeface="Meiryo UI" panose="020B0604030504040204" pitchFamily="50" charset="-128"/>
              </a:defRPr>
            </a:lvl4pPr>
            <a:lvl5pPr>
              <a:defRPr sz="1400">
                <a:solidFill>
                  <a:srgbClr val="36365C"/>
                </a:solidFill>
                <a:latin typeface="Meiryo UI" panose="020B0604030504040204" pitchFamily="50" charset="-128"/>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505814"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Meiryo UI" panose="020B0604030504040204" pitchFamily="50" charset="-128"/>
                <a:ea typeface="+mn-ea"/>
                <a:cs typeface="+mn-cs"/>
              </a:rPr>
              <a:t>© Copyright by FPT Software 2024</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pic>
        <p:nvPicPr>
          <p:cNvPr id="5" name="Picture 4"/>
          <p:cNvPicPr>
            <a:picLocks noChangeAspect="1"/>
          </p:cNvPicPr>
          <p:nvPr userDrawn="1"/>
        </p:nvPicPr>
        <p:blipFill>
          <a:blip r:embed="rId4"/>
          <a:stretch>
            <a:fillRect/>
          </a:stretch>
        </p:blipFill>
        <p:spPr>
          <a:xfrm>
            <a:off x="-266214" y="298497"/>
            <a:ext cx="1170533" cy="426757"/>
          </a:xfrm>
          <a:prstGeom prst="rect">
            <a:avLst/>
          </a:prstGeom>
        </p:spPr>
      </p:pic>
    </p:spTree>
    <p:extLst>
      <p:ext uri="{BB962C8B-B14F-4D97-AF65-F5344CB8AC3E}">
        <p14:creationId xmlns:p14="http://schemas.microsoft.com/office/powerpoint/2010/main" val="1793360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5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97897" y="6404247"/>
            <a:ext cx="351378" cy="276999"/>
          </a:xfrm>
          <a:prstGeom prst="rect">
            <a:avLst/>
          </a:prstGeom>
          <a:noFill/>
        </p:spPr>
        <p:txBody>
          <a:bodyPr wrap="none" rtlCol="0">
            <a:spAutoFit/>
          </a:bodyPr>
          <a:lstStyle>
            <a:lvl1pPr>
              <a:defRPr lang="en-US" sz="1200" smtClean="0">
                <a:solidFill>
                  <a:schemeClr val="bg1">
                    <a:lumMod val="75000"/>
                  </a:schemeClr>
                </a:solidFill>
                <a:latin typeface="Agency FB" panose="020B0503020202020204" pitchFamily="34" charset="0"/>
                <a:ea typeface="Meiryo UI" panose="020B0604030504040204" pitchFamily="50" charset="-128"/>
              </a:defRPr>
            </a:lvl1pPr>
          </a:lstStyle>
          <a:p>
            <a:pPr algn="ctr" defTabSz="914400">
              <a:defRPr/>
            </a:pPr>
            <a:fld id="{34BBD95C-5847-41D4-A95D-7A604938DF3E}" type="slidenum">
              <a:rPr lang="en-US" altLang="ja-JP" smtClean="0">
                <a:solidFill>
                  <a:prstClr val="white">
                    <a:lumMod val="75000"/>
                  </a:prstClr>
                </a:solidFill>
              </a:rPr>
              <a:pPr algn="ctr" defTabSz="914400">
                <a:defRPr/>
              </a:pPr>
              <a:t>‹#›</a:t>
            </a:fld>
            <a:endParaRPr lang="ja-JP" altLang="en-US">
              <a:solidFill>
                <a:prstClr val="white">
                  <a:lumMod val="75000"/>
                </a:prstClr>
              </a:solidFill>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latin typeface="Meiryo UI" panose="020B0604030504040204" pitchFamily="50" charset="-128"/>
              </a:defRPr>
            </a:lvl1pPr>
            <a:lvl2pPr>
              <a:defRPr sz="1400">
                <a:solidFill>
                  <a:srgbClr val="36365C"/>
                </a:solidFill>
                <a:latin typeface="Meiryo UI" panose="020B0604030504040204" pitchFamily="50" charset="-128"/>
              </a:defRPr>
            </a:lvl2pPr>
            <a:lvl3pPr>
              <a:defRPr sz="1400">
                <a:solidFill>
                  <a:srgbClr val="36365C"/>
                </a:solidFill>
                <a:latin typeface="Meiryo UI" panose="020B0604030504040204" pitchFamily="50" charset="-128"/>
              </a:defRPr>
            </a:lvl3pPr>
            <a:lvl4pPr>
              <a:defRPr sz="1400">
                <a:solidFill>
                  <a:srgbClr val="36365C"/>
                </a:solidFill>
                <a:latin typeface="Meiryo UI" panose="020B0604030504040204" pitchFamily="50" charset="-128"/>
              </a:defRPr>
            </a:lvl4pPr>
            <a:lvl5pPr>
              <a:defRPr sz="1400">
                <a:solidFill>
                  <a:srgbClr val="36365C"/>
                </a:solidFill>
                <a:latin typeface="Meiryo UI" panose="020B0604030504040204" pitchFamily="50" charset="-128"/>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505814"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Meiryo UI" panose="020B0604030504040204" pitchFamily="50" charset="-128"/>
                <a:ea typeface="+mn-ea"/>
                <a:cs typeface="+mn-cs"/>
              </a:rPr>
              <a:t>© Copyright by FPT Software 2024</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pic>
        <p:nvPicPr>
          <p:cNvPr id="5" name="Picture 4"/>
          <p:cNvPicPr>
            <a:picLocks noChangeAspect="1"/>
          </p:cNvPicPr>
          <p:nvPr userDrawn="1"/>
        </p:nvPicPr>
        <p:blipFill>
          <a:blip r:embed="rId4"/>
          <a:stretch>
            <a:fillRect/>
          </a:stretch>
        </p:blipFill>
        <p:spPr>
          <a:xfrm>
            <a:off x="-266214" y="298497"/>
            <a:ext cx="1170533" cy="426757"/>
          </a:xfrm>
          <a:prstGeom prst="rect">
            <a:avLst/>
          </a:prstGeom>
        </p:spPr>
      </p:pic>
    </p:spTree>
    <p:extLst>
      <p:ext uri="{BB962C8B-B14F-4D97-AF65-F5344CB8AC3E}">
        <p14:creationId xmlns:p14="http://schemas.microsoft.com/office/powerpoint/2010/main" val="3457177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0" y="147759"/>
            <a:ext cx="11412976" cy="424732"/>
          </a:xfrm>
          <a:prstGeom prst="rect">
            <a:avLst/>
          </a:prstGeom>
        </p:spPr>
        <p:txBody>
          <a:bodyPr wrap="square">
            <a:spAutoFit/>
          </a:bodyPr>
          <a:lstStyle>
            <a:lvl1pPr>
              <a:defRPr sz="2400">
                <a:latin typeface="Agency FB" panose="020B0503020202020204" pitchFamily="34" charset="0"/>
              </a:defRPr>
            </a:lvl1pPr>
          </a:lstStyle>
          <a:p>
            <a:r>
              <a:rPr kumimoji="1" lang="ja-JP" altLang="en-US"/>
              <a:t>マスター タイトルの書式設定</a:t>
            </a:r>
          </a:p>
        </p:txBody>
      </p:sp>
      <p:sp>
        <p:nvSpPr>
          <p:cNvPr id="3" name="コンテンツ プレースホルダー 2"/>
          <p:cNvSpPr>
            <a:spLocks noGrp="1"/>
          </p:cNvSpPr>
          <p:nvPr>
            <p:ph idx="1"/>
          </p:nvPr>
        </p:nvSpPr>
        <p:spPr>
          <a:xfrm>
            <a:off x="63012" y="755107"/>
            <a:ext cx="12050219" cy="424732"/>
          </a:xfrm>
          <a:prstGeom prst="rect">
            <a:avLst/>
          </a:prstGeom>
        </p:spPr>
        <p:txBody>
          <a:bodyPr wrap="square">
            <a:spAutoFit/>
          </a:bodyPr>
          <a:lstStyle>
            <a:lvl1pPr marL="0" indent="0">
              <a:buNone/>
              <a:defRPr sz="2400">
                <a:latin typeface="Meiryo UI" panose="020B0604030504040204" pitchFamily="50" charset="-128"/>
              </a:defRPr>
            </a:lvl1pPr>
            <a:lvl2pPr marL="457200" indent="0">
              <a:buNone/>
              <a:defRPr/>
            </a:lvl2pPr>
            <a:lvl3pPr marL="914400" indent="0">
              <a:buNone/>
              <a:defRPr/>
            </a:lvl3pPr>
            <a:lvl4pPr marL="1371600" indent="0">
              <a:buNone/>
              <a:defRPr/>
            </a:lvl4pPr>
            <a:lvl5pPr marL="1828800" indent="0">
              <a:buNone/>
              <a:defRPr/>
            </a:lvl5pPr>
          </a:lstStyle>
          <a:p>
            <a:pPr lvl="0"/>
            <a:r>
              <a:rPr kumimoji="1" lang="ja-JP" altLang="en-US"/>
              <a:t>マスター テキスト</a:t>
            </a:r>
          </a:p>
        </p:txBody>
      </p:sp>
      <p:sp>
        <p:nvSpPr>
          <p:cNvPr id="6" name="スライド番号プレースホルダー 5"/>
          <p:cNvSpPr>
            <a:spLocks noGrp="1"/>
          </p:cNvSpPr>
          <p:nvPr>
            <p:ph type="sldNum" sz="quarter" idx="12"/>
          </p:nvPr>
        </p:nvSpPr>
        <p:spPr>
          <a:xfrm>
            <a:off x="9445483" y="6581338"/>
            <a:ext cx="2743200" cy="365125"/>
          </a:xfrm>
          <a:prstGeom prst="rect">
            <a:avLst/>
          </a:prstGeom>
        </p:spPr>
        <p:txBody>
          <a:bodyPr/>
          <a:lstStyle>
            <a:lvl1pPr algn="r">
              <a:defRPr sz="1200">
                <a:latin typeface="Meiryo UI" panose="020B0604030504040204" pitchFamily="50" charset="-128"/>
              </a:defRPr>
            </a:lvl1pPr>
          </a:lstStyle>
          <a:p>
            <a:fld id="{955A9FEC-30BC-4260-92A2-5A2C4732A436}" type="slidenum">
              <a:rPr kumimoji="1" lang="ja-JP" altLang="en-US" smtClean="0"/>
              <a:pPr/>
              <a:t>‹#›</a:t>
            </a:fld>
            <a:endParaRPr kumimoji="1" lang="ja-JP" altLang="en-US"/>
          </a:p>
        </p:txBody>
      </p:sp>
      <p:cxnSp>
        <p:nvCxnSpPr>
          <p:cNvPr id="8" name="直線コネクタ 7">
            <a:extLst>
              <a:ext uri="{FF2B5EF4-FFF2-40B4-BE49-F238E27FC236}">
                <a16:creationId xmlns:a16="http://schemas.microsoft.com/office/drawing/2014/main" id="{24D8F675-56F8-4E38-80F4-74211630ACD7}"/>
              </a:ext>
            </a:extLst>
          </p:cNvPr>
          <p:cNvCxnSpPr/>
          <p:nvPr userDrawn="1"/>
        </p:nvCxnSpPr>
        <p:spPr>
          <a:xfrm>
            <a:off x="0" y="692442"/>
            <a:ext cx="12188683" cy="0"/>
          </a:xfrm>
          <a:prstGeom prst="line">
            <a:avLst/>
          </a:prstGeom>
          <a:ln w="12700">
            <a:solidFill>
              <a:srgbClr val="36365C"/>
            </a:solidFill>
          </a:ln>
        </p:spPr>
        <p:style>
          <a:lnRef idx="1">
            <a:schemeClr val="accent1"/>
          </a:lnRef>
          <a:fillRef idx="0">
            <a:schemeClr val="accent1"/>
          </a:fillRef>
          <a:effectRef idx="0">
            <a:schemeClr val="accent1"/>
          </a:effectRef>
          <a:fontRef idx="minor">
            <a:schemeClr val="tx1"/>
          </a:fontRef>
        </p:style>
      </p:cxnSp>
      <p:pic>
        <p:nvPicPr>
          <p:cNvPr id="10" name="図 9" descr="記号, 時計 が含まれている画像&#10;&#10;自動的に生成された説明">
            <a:extLst>
              <a:ext uri="{FF2B5EF4-FFF2-40B4-BE49-F238E27FC236}">
                <a16:creationId xmlns:a16="http://schemas.microsoft.com/office/drawing/2014/main" id="{9287CB54-F1A7-4D10-B48A-91F9A7FB6C66}"/>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1412976" y="83686"/>
            <a:ext cx="787143" cy="564286"/>
          </a:xfrm>
          <a:prstGeom prst="rect">
            <a:avLst/>
          </a:prstGeom>
        </p:spPr>
      </p:pic>
      <p:sp>
        <p:nvSpPr>
          <p:cNvPr id="12" name="TextBox 298">
            <a:extLst>
              <a:ext uri="{FF2B5EF4-FFF2-40B4-BE49-F238E27FC236}">
                <a16:creationId xmlns:a16="http://schemas.microsoft.com/office/drawing/2014/main" id="{A78F163F-B56E-453B-A0AE-B91D6BB5BDCB}"/>
              </a:ext>
            </a:extLst>
          </p:cNvPr>
          <p:cNvSpPr txBox="1"/>
          <p:nvPr userDrawn="1"/>
        </p:nvSpPr>
        <p:spPr>
          <a:xfrm>
            <a:off x="0" y="6581338"/>
            <a:ext cx="2342308" cy="253916"/>
          </a:xfrm>
          <a:prstGeom prst="rect">
            <a:avLst/>
          </a:prstGeom>
          <a:noFill/>
        </p:spPr>
        <p:txBody>
          <a:bodyPr wrap="none" rtlCol="0">
            <a:spAutoFit/>
          </a:bodyPr>
          <a:lstStyle/>
          <a:p>
            <a:r>
              <a:rPr lang="en-US" sz="1050">
                <a:solidFill>
                  <a:schemeClr val="bg1">
                    <a:lumMod val="65000"/>
                  </a:schemeClr>
                </a:solidFill>
                <a:latin typeface="Meiryo UI" panose="020B0604030504040204" pitchFamily="50" charset="-128"/>
                <a:ea typeface="Meiryo UI" panose="020B0604030504040204" pitchFamily="50" charset="-128"/>
                <a:cs typeface="Meiryo UI" panose="020B0604030504040204" pitchFamily="50" charset="-128"/>
              </a:rPr>
              <a:t>© Copyright</a:t>
            </a:r>
            <a:r>
              <a:rPr lang="en-US" sz="1050" baseline="0">
                <a:solidFill>
                  <a:schemeClr val="bg1">
                    <a:lumMod val="65000"/>
                  </a:schemeClr>
                </a:solidFill>
                <a:latin typeface="Meiryo UI" panose="020B0604030504040204" pitchFamily="50" charset="-128"/>
                <a:ea typeface="Meiryo UI" panose="020B0604030504040204" pitchFamily="50" charset="-128"/>
                <a:cs typeface="Meiryo UI" panose="020B0604030504040204" pitchFamily="50" charset="-128"/>
              </a:rPr>
              <a:t> by FPT JAPAN 2020</a:t>
            </a:r>
            <a:endParaRPr lang="en-US" sz="1050">
              <a:solidFill>
                <a:schemeClr val="bg1">
                  <a:lumMod val="65000"/>
                </a:schemeClr>
              </a:solidFill>
              <a:latin typeface="Meiryo UI" panose="020B0604030504040204" pitchFamily="50" charset="-128"/>
              <a:ea typeface="Meiryo UI" panose="020B0604030504040204" pitchFamily="50" charset="-128"/>
              <a:cs typeface="Meiryo UI" panose="020B0604030504040204" pitchFamily="50" charset="-128"/>
            </a:endParaRPr>
          </a:p>
        </p:txBody>
      </p:sp>
    </p:spTree>
    <p:extLst>
      <p:ext uri="{BB962C8B-B14F-4D97-AF65-F5344CB8AC3E}">
        <p14:creationId xmlns:p14="http://schemas.microsoft.com/office/powerpoint/2010/main" val="35293177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8CA76EFE-E976-3840-B167-28121ED89F46}"/>
              </a:ext>
            </a:extLst>
          </p:cNvPr>
          <p:cNvSpPr>
            <a:spLocks noGrp="1"/>
          </p:cNvSpPr>
          <p:nvPr>
            <p:ph type="ftr" sz="quarter" idx="3"/>
          </p:nvPr>
        </p:nvSpPr>
        <p:spPr>
          <a:xfrm>
            <a:off x="474667" y="6356350"/>
            <a:ext cx="4114800" cy="365125"/>
          </a:xfrm>
          <a:prstGeom prst="rect">
            <a:avLst/>
          </a:prstGeom>
        </p:spPr>
        <p:txBody>
          <a:bodyPr vert="horz" lIns="91440" tIns="45720" rIns="91440" bIns="45720" rtlCol="0" anchor="ctr"/>
          <a:lstStyle>
            <a:lvl1pPr marL="0" marR="0" indent="0" algn="l" defTabSz="914400" rtl="0" eaLnBrk="1" fontAlgn="auto" latinLnBrk="0" hangingPunct="1">
              <a:lnSpc>
                <a:spcPct val="100000"/>
              </a:lnSpc>
              <a:spcBef>
                <a:spcPts val="0"/>
              </a:spcBef>
              <a:spcAft>
                <a:spcPts val="0"/>
              </a:spcAft>
              <a:buClrTx/>
              <a:buSzTx/>
              <a:buFontTx/>
              <a:buNone/>
              <a:tabLst/>
              <a:defRPr sz="1000" b="0" i="0" spc="20" baseline="0">
                <a:solidFill>
                  <a:schemeClr val="tx1">
                    <a:tint val="75000"/>
                  </a:schemeClr>
                </a:solidFill>
                <a:latin typeface="メイリオ" panose="020B0604030504040204" pitchFamily="50" charset="-128"/>
                <a:ea typeface="メイリオ" panose="020B0604030504040204" pitchFamily="50" charset="-128"/>
                <a:cs typeface="Calibri" panose="020F0502020204030204" pitchFamily="34" charset="0"/>
              </a:defRPr>
            </a:lvl1pPr>
          </a:lstStyle>
          <a:p>
            <a:r>
              <a:rPr lang="en-US" dirty="0"/>
              <a:t>©Copyright by FPT Japan 2024 - CONFIDENTIAL</a:t>
            </a:r>
          </a:p>
        </p:txBody>
      </p:sp>
      <p:sp>
        <p:nvSpPr>
          <p:cNvPr id="7" name="Slide Number Placeholder 5">
            <a:extLst>
              <a:ext uri="{FF2B5EF4-FFF2-40B4-BE49-F238E27FC236}">
                <a16:creationId xmlns:a16="http://schemas.microsoft.com/office/drawing/2014/main" id="{2EAD77A7-1041-6A4A-A81B-57C2AD67CB47}"/>
              </a:ext>
            </a:extLst>
          </p:cNvPr>
          <p:cNvSpPr>
            <a:spLocks noGrp="1"/>
          </p:cNvSpPr>
          <p:nvPr>
            <p:ph type="sldNum" sz="quarter" idx="4"/>
          </p:nvPr>
        </p:nvSpPr>
        <p:spPr>
          <a:xfrm>
            <a:off x="9136661" y="6356350"/>
            <a:ext cx="2743200" cy="365125"/>
          </a:xfrm>
          <a:prstGeom prst="rect">
            <a:avLst/>
          </a:prstGeom>
        </p:spPr>
        <p:txBody>
          <a:bodyPr vert="horz" lIns="91440" tIns="45720" rIns="91440" bIns="45720" rtlCol="0" anchor="ctr"/>
          <a:lstStyle>
            <a:lvl1pPr algn="r">
              <a:defRPr sz="1000" b="0" i="0" spc="20" baseline="0">
                <a:solidFill>
                  <a:schemeClr val="tx1">
                    <a:tint val="75000"/>
                  </a:schemeClr>
                </a:solidFill>
                <a:latin typeface="メイリオ" panose="020B0604030504040204" pitchFamily="50" charset="-128"/>
                <a:ea typeface="メイリオ" panose="020B0604030504040204" pitchFamily="50" charset="-128"/>
                <a:cs typeface="Calibri" panose="020F0502020204030204" pitchFamily="34" charset="0"/>
              </a:defRPr>
            </a:lvl1pPr>
          </a:lstStyle>
          <a:p>
            <a:fld id="{330EA680-D336-4FF7-8B7A-9848BB0A1C32}" type="slidenum">
              <a:rPr lang="en-US" smtClean="0"/>
              <a:pPr/>
              <a:t>‹#›</a:t>
            </a:fld>
            <a:endParaRPr lang="en-US"/>
          </a:p>
        </p:txBody>
      </p:sp>
    </p:spTree>
    <p:extLst>
      <p:ext uri="{BB962C8B-B14F-4D97-AF65-F5344CB8AC3E}">
        <p14:creationId xmlns:p14="http://schemas.microsoft.com/office/powerpoint/2010/main" val="1607584340"/>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7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97897" y="6404247"/>
            <a:ext cx="351378" cy="276999"/>
          </a:xfrm>
          <a:prstGeom prst="rect">
            <a:avLst/>
          </a:prstGeom>
          <a:noFill/>
        </p:spPr>
        <p:txBody>
          <a:bodyPr wrap="none" rtlCol="0">
            <a:spAutoFit/>
          </a:bodyPr>
          <a:lstStyle>
            <a:lvl1pPr>
              <a:defRPr lang="en-US" sz="1200" smtClean="0">
                <a:solidFill>
                  <a:schemeClr val="bg1">
                    <a:lumMod val="75000"/>
                  </a:schemeClr>
                </a:solidFill>
                <a:latin typeface="Agency FB" panose="020B0503020202020204" pitchFamily="34" charset="0"/>
                <a:ea typeface="Meiryo UI" panose="020B0604030504040204" pitchFamily="50" charset="-128"/>
              </a:defRPr>
            </a:lvl1pPr>
          </a:lstStyle>
          <a:p>
            <a:pPr algn="ctr" defTabSz="914400">
              <a:defRPr/>
            </a:pPr>
            <a:fld id="{34BBD95C-5847-41D4-A95D-7A604938DF3E}" type="slidenum">
              <a:rPr lang="en-US" altLang="ja-JP" smtClean="0">
                <a:solidFill>
                  <a:prstClr val="white">
                    <a:lumMod val="75000"/>
                  </a:prstClr>
                </a:solidFill>
              </a:rPr>
              <a:pPr algn="ctr" defTabSz="914400">
                <a:defRPr/>
              </a:pPr>
              <a:t>‹#›</a:t>
            </a:fld>
            <a:endParaRPr lang="ja-JP" altLang="en-US">
              <a:solidFill>
                <a:prstClr val="white">
                  <a:lumMod val="75000"/>
                </a:prstClr>
              </a:solidFill>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latin typeface="Meiryo UI" panose="020B0604030504040204" pitchFamily="50" charset="-128"/>
              </a:defRPr>
            </a:lvl1pPr>
            <a:lvl2pPr>
              <a:defRPr sz="1400">
                <a:solidFill>
                  <a:srgbClr val="36365C"/>
                </a:solidFill>
                <a:latin typeface="Meiryo UI" panose="020B0604030504040204" pitchFamily="50" charset="-128"/>
              </a:defRPr>
            </a:lvl2pPr>
            <a:lvl3pPr>
              <a:defRPr sz="1400">
                <a:solidFill>
                  <a:srgbClr val="36365C"/>
                </a:solidFill>
                <a:latin typeface="Meiryo UI" panose="020B0604030504040204" pitchFamily="50" charset="-128"/>
              </a:defRPr>
            </a:lvl3pPr>
            <a:lvl4pPr>
              <a:defRPr sz="1400">
                <a:solidFill>
                  <a:srgbClr val="36365C"/>
                </a:solidFill>
                <a:latin typeface="Meiryo UI" panose="020B0604030504040204" pitchFamily="50" charset="-128"/>
              </a:defRPr>
            </a:lvl4pPr>
            <a:lvl5pPr>
              <a:defRPr sz="1400">
                <a:solidFill>
                  <a:srgbClr val="36365C"/>
                </a:solidFill>
                <a:latin typeface="Meiryo UI" panose="020B0604030504040204" pitchFamily="50" charset="-128"/>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505814"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Meiryo UI" panose="020B0604030504040204" pitchFamily="50" charset="-128"/>
                <a:ea typeface="+mn-ea"/>
                <a:cs typeface="+mn-cs"/>
              </a:rPr>
              <a:t>© Copyright by FPT Software 2024</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pic>
        <p:nvPicPr>
          <p:cNvPr id="5" name="Picture 4"/>
          <p:cNvPicPr>
            <a:picLocks noChangeAspect="1"/>
          </p:cNvPicPr>
          <p:nvPr userDrawn="1"/>
        </p:nvPicPr>
        <p:blipFill>
          <a:blip r:embed="rId4"/>
          <a:stretch>
            <a:fillRect/>
          </a:stretch>
        </p:blipFill>
        <p:spPr>
          <a:xfrm>
            <a:off x="-266214" y="298497"/>
            <a:ext cx="1170533" cy="426757"/>
          </a:xfrm>
          <a:prstGeom prst="rect">
            <a:avLst/>
          </a:prstGeom>
        </p:spPr>
      </p:pic>
    </p:spTree>
    <p:extLst>
      <p:ext uri="{BB962C8B-B14F-4D97-AF65-F5344CB8AC3E}">
        <p14:creationId xmlns:p14="http://schemas.microsoft.com/office/powerpoint/2010/main" val="2956373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8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97897" y="6404247"/>
            <a:ext cx="351378" cy="276999"/>
          </a:xfrm>
          <a:prstGeom prst="rect">
            <a:avLst/>
          </a:prstGeom>
          <a:noFill/>
        </p:spPr>
        <p:txBody>
          <a:bodyPr wrap="none" rtlCol="0">
            <a:spAutoFit/>
          </a:bodyPr>
          <a:lstStyle>
            <a:lvl1pPr>
              <a:defRPr lang="en-US" sz="1200" smtClean="0">
                <a:solidFill>
                  <a:schemeClr val="bg1">
                    <a:lumMod val="75000"/>
                  </a:schemeClr>
                </a:solidFill>
                <a:latin typeface="Agency FB" panose="020B0503020202020204" pitchFamily="34" charset="0"/>
                <a:ea typeface="Meiryo UI" panose="020B0604030504040204" pitchFamily="50" charset="-128"/>
              </a:defRPr>
            </a:lvl1pPr>
          </a:lstStyle>
          <a:p>
            <a:pPr algn="ctr" defTabSz="914400">
              <a:defRPr/>
            </a:pPr>
            <a:fld id="{34BBD95C-5847-41D4-A95D-7A604938DF3E}" type="slidenum">
              <a:rPr lang="en-US" altLang="ja-JP" smtClean="0">
                <a:solidFill>
                  <a:prstClr val="white">
                    <a:lumMod val="75000"/>
                  </a:prstClr>
                </a:solidFill>
              </a:rPr>
              <a:pPr algn="ctr" defTabSz="914400">
                <a:defRPr/>
              </a:pPr>
              <a:t>‹#›</a:t>
            </a:fld>
            <a:endParaRPr lang="ja-JP" altLang="en-US">
              <a:solidFill>
                <a:prstClr val="white">
                  <a:lumMod val="75000"/>
                </a:prstClr>
              </a:solidFill>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latin typeface="Meiryo UI" panose="020B0604030504040204" pitchFamily="50" charset="-128"/>
              </a:defRPr>
            </a:lvl1pPr>
            <a:lvl2pPr>
              <a:defRPr sz="1400">
                <a:solidFill>
                  <a:srgbClr val="36365C"/>
                </a:solidFill>
                <a:latin typeface="Meiryo UI" panose="020B0604030504040204" pitchFamily="50" charset="-128"/>
              </a:defRPr>
            </a:lvl2pPr>
            <a:lvl3pPr>
              <a:defRPr sz="1400">
                <a:solidFill>
                  <a:srgbClr val="36365C"/>
                </a:solidFill>
                <a:latin typeface="Meiryo UI" panose="020B0604030504040204" pitchFamily="50" charset="-128"/>
              </a:defRPr>
            </a:lvl3pPr>
            <a:lvl4pPr>
              <a:defRPr sz="1400">
                <a:solidFill>
                  <a:srgbClr val="36365C"/>
                </a:solidFill>
                <a:latin typeface="Meiryo UI" panose="020B0604030504040204" pitchFamily="50" charset="-128"/>
              </a:defRPr>
            </a:lvl4pPr>
            <a:lvl5pPr>
              <a:defRPr sz="1400">
                <a:solidFill>
                  <a:srgbClr val="36365C"/>
                </a:solidFill>
                <a:latin typeface="Meiryo UI" panose="020B0604030504040204" pitchFamily="50" charset="-128"/>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505814"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Meiryo UI" panose="020B0604030504040204" pitchFamily="50" charset="-128"/>
                <a:ea typeface="+mn-ea"/>
                <a:cs typeface="+mn-cs"/>
              </a:rPr>
              <a:t>© Copyright by FPT Software 2024</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pic>
        <p:nvPicPr>
          <p:cNvPr id="5" name="Picture 4"/>
          <p:cNvPicPr>
            <a:picLocks noChangeAspect="1"/>
          </p:cNvPicPr>
          <p:nvPr userDrawn="1"/>
        </p:nvPicPr>
        <p:blipFill>
          <a:blip r:embed="rId4"/>
          <a:stretch>
            <a:fillRect/>
          </a:stretch>
        </p:blipFill>
        <p:spPr>
          <a:xfrm>
            <a:off x="-266214" y="298497"/>
            <a:ext cx="1170533" cy="426757"/>
          </a:xfrm>
          <a:prstGeom prst="rect">
            <a:avLst/>
          </a:prstGeom>
        </p:spPr>
      </p:pic>
    </p:spTree>
    <p:extLst>
      <p:ext uri="{BB962C8B-B14F-4D97-AF65-F5344CB8AC3E}">
        <p14:creationId xmlns:p14="http://schemas.microsoft.com/office/powerpoint/2010/main" val="30869481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9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97897" y="6404247"/>
            <a:ext cx="351378" cy="276999"/>
          </a:xfrm>
          <a:prstGeom prst="rect">
            <a:avLst/>
          </a:prstGeom>
          <a:noFill/>
        </p:spPr>
        <p:txBody>
          <a:bodyPr wrap="none" rtlCol="0">
            <a:spAutoFit/>
          </a:bodyPr>
          <a:lstStyle>
            <a:lvl1pPr>
              <a:defRPr lang="en-US" sz="1200" smtClean="0">
                <a:solidFill>
                  <a:schemeClr val="bg1">
                    <a:lumMod val="75000"/>
                  </a:schemeClr>
                </a:solidFill>
                <a:latin typeface="Agency FB" panose="020B0503020202020204" pitchFamily="34" charset="0"/>
                <a:ea typeface="Meiryo UI" panose="020B0604030504040204" pitchFamily="50" charset="-128"/>
              </a:defRPr>
            </a:lvl1pPr>
          </a:lstStyle>
          <a:p>
            <a:pPr algn="ctr" defTabSz="914400">
              <a:defRPr/>
            </a:pPr>
            <a:fld id="{34BBD95C-5847-41D4-A95D-7A604938DF3E}" type="slidenum">
              <a:rPr lang="en-US" altLang="ja-JP" smtClean="0">
                <a:solidFill>
                  <a:prstClr val="white">
                    <a:lumMod val="75000"/>
                  </a:prstClr>
                </a:solidFill>
              </a:rPr>
              <a:pPr algn="ctr" defTabSz="914400">
                <a:defRPr/>
              </a:pPr>
              <a:t>‹#›</a:t>
            </a:fld>
            <a:endParaRPr lang="ja-JP" altLang="en-US">
              <a:solidFill>
                <a:prstClr val="white">
                  <a:lumMod val="75000"/>
                </a:prstClr>
              </a:solidFill>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latin typeface="Meiryo UI" panose="020B0604030504040204" pitchFamily="50" charset="-128"/>
              </a:defRPr>
            </a:lvl1pPr>
            <a:lvl2pPr>
              <a:defRPr sz="1400">
                <a:solidFill>
                  <a:srgbClr val="36365C"/>
                </a:solidFill>
                <a:latin typeface="Meiryo UI" panose="020B0604030504040204" pitchFamily="50" charset="-128"/>
              </a:defRPr>
            </a:lvl2pPr>
            <a:lvl3pPr>
              <a:defRPr sz="1400">
                <a:solidFill>
                  <a:srgbClr val="36365C"/>
                </a:solidFill>
                <a:latin typeface="Meiryo UI" panose="020B0604030504040204" pitchFamily="50" charset="-128"/>
              </a:defRPr>
            </a:lvl3pPr>
            <a:lvl4pPr>
              <a:defRPr sz="1400">
                <a:solidFill>
                  <a:srgbClr val="36365C"/>
                </a:solidFill>
                <a:latin typeface="Meiryo UI" panose="020B0604030504040204" pitchFamily="50" charset="-128"/>
              </a:defRPr>
            </a:lvl4pPr>
            <a:lvl5pPr>
              <a:defRPr sz="1400">
                <a:solidFill>
                  <a:srgbClr val="36365C"/>
                </a:solidFill>
                <a:latin typeface="Meiryo UI" panose="020B0604030504040204" pitchFamily="50" charset="-128"/>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505814"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Meiryo UI" panose="020B0604030504040204" pitchFamily="50" charset="-128"/>
                <a:ea typeface="+mn-ea"/>
                <a:cs typeface="+mn-cs"/>
              </a:rPr>
              <a:t>© Copyright by FPT Software 2024</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pic>
        <p:nvPicPr>
          <p:cNvPr id="5" name="Picture 4"/>
          <p:cNvPicPr>
            <a:picLocks noChangeAspect="1"/>
          </p:cNvPicPr>
          <p:nvPr userDrawn="1"/>
        </p:nvPicPr>
        <p:blipFill>
          <a:blip r:embed="rId4"/>
          <a:stretch>
            <a:fillRect/>
          </a:stretch>
        </p:blipFill>
        <p:spPr>
          <a:xfrm>
            <a:off x="-266214" y="298497"/>
            <a:ext cx="1170533" cy="426757"/>
          </a:xfrm>
          <a:prstGeom prst="rect">
            <a:avLst/>
          </a:prstGeom>
        </p:spPr>
      </p:pic>
    </p:spTree>
    <p:extLst>
      <p:ext uri="{BB962C8B-B14F-4D97-AF65-F5344CB8AC3E}">
        <p14:creationId xmlns:p14="http://schemas.microsoft.com/office/powerpoint/2010/main" val="15467053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ver Pag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140311" y="-235113"/>
            <a:ext cx="3694496" cy="2408129"/>
          </a:xfrm>
          <a:prstGeom prst="rect">
            <a:avLst/>
          </a:prstGeom>
        </p:spPr>
      </p:pic>
      <p:pic>
        <p:nvPicPr>
          <p:cNvPr id="508" name="Picture 507" descr="A close up of a logo&#10;&#10;Description generated with high confidence">
            <a:extLst>
              <a:ext uri="{FF2B5EF4-FFF2-40B4-BE49-F238E27FC236}">
                <a16:creationId xmlns:a16="http://schemas.microsoft.com/office/drawing/2014/main" id="{4D9F4A6C-F9BD-44BB-B805-FD575E622994}"/>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cxnSp>
        <p:nvCxnSpPr>
          <p:cNvPr id="510" name="Straight Connector 509">
            <a:extLst>
              <a:ext uri="{FF2B5EF4-FFF2-40B4-BE49-F238E27FC236}">
                <a16:creationId xmlns:a16="http://schemas.microsoft.com/office/drawing/2014/main" id="{F93A0CFC-18AF-4498-A08B-364D145BC5E0}"/>
              </a:ext>
            </a:extLst>
          </p:cNvPr>
          <p:cNvCxnSpPr>
            <a:cxnSpLocks/>
          </p:cNvCxnSpPr>
          <p:nvPr userDrawn="1"/>
        </p:nvCxnSpPr>
        <p:spPr>
          <a:xfrm>
            <a:off x="609985" y="4125108"/>
            <a:ext cx="5488951" cy="0"/>
          </a:xfrm>
          <a:prstGeom prst="line">
            <a:avLst/>
          </a:prstGeom>
          <a:ln w="22225">
            <a:gradFill flip="none" rotWithShape="1">
              <a:gsLst>
                <a:gs pos="0">
                  <a:srgbClr val="010673"/>
                </a:gs>
                <a:gs pos="97000">
                  <a:srgbClr val="4F127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15" name="Text Placeholder 514">
            <a:extLst>
              <a:ext uri="{FF2B5EF4-FFF2-40B4-BE49-F238E27FC236}">
                <a16:creationId xmlns:a16="http://schemas.microsoft.com/office/drawing/2014/main" id="{8DE82C2A-88E3-4A84-9373-92647F312ED1}"/>
              </a:ext>
            </a:extLst>
          </p:cNvPr>
          <p:cNvSpPr>
            <a:spLocks noGrp="1"/>
          </p:cNvSpPr>
          <p:nvPr>
            <p:ph type="body" sz="quarter" idx="10" hasCustomPrompt="1"/>
          </p:nvPr>
        </p:nvSpPr>
        <p:spPr>
          <a:xfrm>
            <a:off x="581320" y="3250200"/>
            <a:ext cx="7725022" cy="840230"/>
          </a:xfrm>
          <a:prstGeom prst="rect">
            <a:avLst/>
          </a:prstGeom>
          <a:noFill/>
        </p:spPr>
        <p:txBody>
          <a:bodyPr wrap="square" rtlCol="0">
            <a:spAutoFit/>
          </a:bodyPr>
          <a:lstStyle>
            <a:lvl1pPr marL="0" indent="0">
              <a:buNone/>
              <a:defRPr lang="en-US" sz="5400" b="1" dirty="0">
                <a:gradFill>
                  <a:gsLst>
                    <a:gs pos="53000">
                      <a:srgbClr val="160976"/>
                    </a:gs>
                    <a:gs pos="84000">
                      <a:srgbClr val="010673"/>
                    </a:gs>
                    <a:gs pos="0">
                      <a:srgbClr val="4F127F">
                        <a:alpha val="90000"/>
                      </a:srgbClr>
                    </a:gs>
                  </a:gsLst>
                  <a:lin ang="8400000" scaled="0"/>
                </a:gradFill>
                <a:latin typeface="Segoe UI Black" panose="020B0A02040204020203" pitchFamily="34" charset="0"/>
                <a:ea typeface="Segoe UI Black" panose="020B0A02040204020203" pitchFamily="34" charset="0"/>
                <a:cs typeface="iCiel Gotham Black" pitchFamily="50" charset="0"/>
              </a:defRPr>
            </a:lvl1pPr>
          </a:lstStyle>
          <a:p>
            <a:pPr marL="0" lvl="0"/>
            <a:r>
              <a:rPr lang="en-US"/>
              <a:t>TITLE</a:t>
            </a:r>
          </a:p>
        </p:txBody>
      </p:sp>
      <p:sp>
        <p:nvSpPr>
          <p:cNvPr id="517" name="Text Placeholder 514">
            <a:extLst>
              <a:ext uri="{FF2B5EF4-FFF2-40B4-BE49-F238E27FC236}">
                <a16:creationId xmlns:a16="http://schemas.microsoft.com/office/drawing/2014/main" id="{0453F32D-3AA5-440C-A610-ACE869528275}"/>
              </a:ext>
            </a:extLst>
          </p:cNvPr>
          <p:cNvSpPr>
            <a:spLocks noGrp="1"/>
          </p:cNvSpPr>
          <p:nvPr>
            <p:ph type="body" sz="quarter" idx="11" hasCustomPrompt="1"/>
          </p:nvPr>
        </p:nvSpPr>
        <p:spPr>
          <a:xfrm>
            <a:off x="547043" y="4246500"/>
            <a:ext cx="6517818" cy="590931"/>
          </a:xfrm>
          <a:prstGeom prst="rect">
            <a:avLst/>
          </a:prstGeom>
        </p:spPr>
        <p:txBody>
          <a:bodyPr wrap="square">
            <a:spAutoFit/>
          </a:bodyPr>
          <a:lstStyle>
            <a:lvl1pPr marL="0" indent="0">
              <a:buNone/>
              <a:defRPr lang="en-US" sz="3600" dirty="0">
                <a:gradFill>
                  <a:gsLst>
                    <a:gs pos="53000">
                      <a:srgbClr val="160976"/>
                    </a:gs>
                    <a:gs pos="84000">
                      <a:srgbClr val="010673"/>
                    </a:gs>
                    <a:gs pos="0">
                      <a:srgbClr val="4F127F">
                        <a:alpha val="90000"/>
                      </a:srgbClr>
                    </a:gs>
                  </a:gsLst>
                  <a:lin ang="8400000" scaled="0"/>
                </a:gradFill>
                <a:latin typeface="Segoe UI Light" panose="020B0502040204020203" pitchFamily="34" charset="0"/>
                <a:ea typeface="Segoe UI Black" panose="020B0A02040204020203" pitchFamily="34" charset="0"/>
                <a:cs typeface="Segoe UI Light" panose="020B0502040204020203" pitchFamily="34" charset="0"/>
              </a:defRPr>
            </a:lvl1pPr>
          </a:lstStyle>
          <a:p>
            <a:pPr marL="0" lvl="0"/>
            <a:r>
              <a:rPr lang="en-US"/>
              <a:t>SUBTITLE</a:t>
            </a:r>
          </a:p>
        </p:txBody>
      </p:sp>
      <p:sp>
        <p:nvSpPr>
          <p:cNvPr id="518" name="TextBox 517">
            <a:extLst>
              <a:ext uri="{FF2B5EF4-FFF2-40B4-BE49-F238E27FC236}">
                <a16:creationId xmlns:a16="http://schemas.microsoft.com/office/drawing/2014/main" id="{098E416D-34E1-46BD-866F-39968CBF0B8F}"/>
              </a:ext>
            </a:extLst>
          </p:cNvPr>
          <p:cNvSpPr txBox="1"/>
          <p:nvPr userDrawn="1"/>
        </p:nvSpPr>
        <p:spPr>
          <a:xfrm>
            <a:off x="0" y="5148590"/>
            <a:ext cx="3429000" cy="246221"/>
          </a:xfrm>
          <a:prstGeom prst="rect">
            <a:avLst/>
          </a:prstGeom>
          <a:solidFill>
            <a:srgbClr val="002060"/>
          </a:soli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520" name="Text Placeholder 514">
            <a:extLst>
              <a:ext uri="{FF2B5EF4-FFF2-40B4-BE49-F238E27FC236}">
                <a16:creationId xmlns:a16="http://schemas.microsoft.com/office/drawing/2014/main" id="{736DAC40-BEA6-4FDF-9969-8687A039B003}"/>
              </a:ext>
            </a:extLst>
          </p:cNvPr>
          <p:cNvSpPr>
            <a:spLocks noGrp="1"/>
          </p:cNvSpPr>
          <p:nvPr>
            <p:ph type="body" sz="quarter" idx="12" hasCustomPrompt="1"/>
          </p:nvPr>
        </p:nvSpPr>
        <p:spPr>
          <a:xfrm>
            <a:off x="574770" y="5142320"/>
            <a:ext cx="2825579" cy="258532"/>
          </a:xfrm>
          <a:prstGeom prst="rect">
            <a:avLst/>
          </a:prstGeom>
        </p:spPr>
        <p:txBody>
          <a:bodyPr wrap="square">
            <a:spAutoFit/>
          </a:bodyPr>
          <a:lstStyle>
            <a:lvl1pPr marL="0" indent="0" algn="r">
              <a:buNone/>
              <a:defRPr lang="en-US" sz="1200" dirty="0">
                <a:solidFill>
                  <a:schemeClr val="bg1"/>
                </a:solidFill>
                <a:latin typeface="Segoe UI Light" panose="020B0502040204020203" pitchFamily="34" charset="0"/>
                <a:cs typeface="Segoe UI Light" panose="020B0502040204020203" pitchFamily="34" charset="0"/>
              </a:defRPr>
            </a:lvl1pPr>
          </a:lstStyle>
          <a:p>
            <a:pPr marL="0" lvl="0" algn="r"/>
            <a:r>
              <a:rPr lang="en-US"/>
              <a:t>Presenter name | March 19, 2014</a:t>
            </a:r>
          </a:p>
        </p:txBody>
      </p:sp>
      <p:pic>
        <p:nvPicPr>
          <p:cNvPr id="516" name="Picture 2">
            <a:extLst>
              <a:ext uri="{FF2B5EF4-FFF2-40B4-BE49-F238E27FC236}">
                <a16:creationId xmlns:a16="http://schemas.microsoft.com/office/drawing/2014/main" id="{61BAA55E-BDAA-484E-B8C0-32816017AD30}"/>
              </a:ext>
            </a:extLst>
          </p:cNvPr>
          <p:cNvPicPr>
            <a:picLocks noChangeAspect="1" noChangeArrowheads="1"/>
          </p:cNvPicPr>
          <p:nvPr userDrawn="1"/>
        </p:nvPicPr>
        <p:blipFill>
          <a:blip r:embed="rId4" cstate="email">
            <a:extLst>
              <a:ext uri="{28A0092B-C50C-407E-A947-70E740481C1C}">
                <a14:useLocalDpi xmlns:a14="http://schemas.microsoft.com/office/drawing/2010/main"/>
              </a:ext>
            </a:extLst>
          </a:blip>
          <a:stretch>
            <a:fillRect/>
          </a:stretch>
        </p:blipFill>
        <p:spPr bwMode="auto">
          <a:xfrm>
            <a:off x="547043" y="89639"/>
            <a:ext cx="1598013" cy="62406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Placeholder 514">
            <a:extLst>
              <a:ext uri="{FF2B5EF4-FFF2-40B4-BE49-F238E27FC236}">
                <a16:creationId xmlns:a16="http://schemas.microsoft.com/office/drawing/2014/main" id="{8DE82C2A-88E3-4A84-9373-92647F312ED1}"/>
              </a:ext>
            </a:extLst>
          </p:cNvPr>
          <p:cNvSpPr>
            <a:spLocks noGrp="1"/>
          </p:cNvSpPr>
          <p:nvPr>
            <p:ph type="body" sz="quarter" idx="13" hasCustomPrompt="1"/>
          </p:nvPr>
        </p:nvSpPr>
        <p:spPr>
          <a:xfrm>
            <a:off x="2338527" y="189304"/>
            <a:ext cx="2632010" cy="424732"/>
          </a:xfrm>
          <a:prstGeom prst="rect">
            <a:avLst/>
          </a:prstGeom>
          <a:noFill/>
        </p:spPr>
        <p:txBody>
          <a:bodyPr wrap="square" rtlCol="0">
            <a:spAutoFit/>
          </a:bodyPr>
          <a:lstStyle>
            <a:lvl1pPr marL="0" indent="0">
              <a:buNone/>
              <a:defRPr lang="en-US" sz="2400" b="1" i="0" dirty="0">
                <a:solidFill>
                  <a:srgbClr val="0078D7"/>
                </a:solidFill>
                <a:latin typeface="UD デジタル 教科書体 NP-B" panose="02020700000000000000" pitchFamily="18" charset="-128"/>
                <a:ea typeface="UD デジタル 教科書体 NP-B" panose="02020700000000000000" pitchFamily="18" charset="-128"/>
                <a:cs typeface="UD デジタル 教科書体 NP-B" panose="02020700000000000000" pitchFamily="18" charset="-128"/>
              </a:defRPr>
            </a:lvl1pPr>
          </a:lstStyle>
          <a:p>
            <a:pPr marL="0" lvl="0"/>
            <a:r>
              <a:rPr lang="en-US" err="1"/>
              <a:t>Usee</a:t>
            </a:r>
            <a:endParaRPr lang="en-US"/>
          </a:p>
        </p:txBody>
      </p:sp>
    </p:spTree>
    <p:extLst>
      <p:ext uri="{BB962C8B-B14F-4D97-AF65-F5344CB8AC3E}">
        <p14:creationId xmlns:p14="http://schemas.microsoft.com/office/powerpoint/2010/main" val="31109351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5714F7D-F238-4C31-B7F7-07F7119FBD50}"/>
              </a:ext>
            </a:extLst>
          </p:cNvPr>
          <p:cNvSpPr txBox="1"/>
          <p:nvPr userDrawn="1"/>
        </p:nvSpPr>
        <p:spPr>
          <a:xfrm>
            <a:off x="0" y="5230509"/>
            <a:ext cx="94680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9" name="TextBox 8">
            <a:extLst>
              <a:ext uri="{FF2B5EF4-FFF2-40B4-BE49-F238E27FC236}">
                <a16:creationId xmlns:a16="http://schemas.microsoft.com/office/drawing/2014/main" id="{BFE62112-97B5-4E71-B6EB-D10B5564CDBE}"/>
              </a:ext>
            </a:extLst>
          </p:cNvPr>
          <p:cNvSpPr txBox="1"/>
          <p:nvPr userDrawn="1"/>
        </p:nvSpPr>
        <p:spPr>
          <a:xfrm>
            <a:off x="914400" y="3832494"/>
            <a:ext cx="685800" cy="1416015"/>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no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612" name="Text Placeholder 514">
            <a:extLst>
              <a:ext uri="{FF2B5EF4-FFF2-40B4-BE49-F238E27FC236}">
                <a16:creationId xmlns:a16="http://schemas.microsoft.com/office/drawing/2014/main" id="{FE9A38D0-C995-4749-8303-D3D6C39F59FF}"/>
              </a:ext>
            </a:extLst>
          </p:cNvPr>
          <p:cNvSpPr>
            <a:spLocks noGrp="1"/>
          </p:cNvSpPr>
          <p:nvPr>
            <p:ph type="body" sz="quarter" idx="11" hasCustomPrompt="1"/>
          </p:nvPr>
        </p:nvSpPr>
        <p:spPr>
          <a:xfrm>
            <a:off x="442315" y="4178774"/>
            <a:ext cx="1617443" cy="646331"/>
          </a:xfrm>
          <a:prstGeom prst="rect">
            <a:avLst/>
          </a:prstGeom>
          <a:noFill/>
        </p:spPr>
        <p:txBody>
          <a:bodyPr wrap="square" rtlCol="0">
            <a:spAutoFit/>
          </a:bodyPr>
          <a:lstStyle>
            <a:lvl1pPr marL="0" indent="0" algn="ctr">
              <a:buNone/>
              <a:defRPr lang="en-US" sz="4000" dirty="0">
                <a:solidFill>
                  <a:schemeClr val="bg1"/>
                </a:solidFill>
                <a:latin typeface="Segoe UI Light" panose="020B0502040204020203" pitchFamily="34" charset="0"/>
                <a:cs typeface="Segoe UI Light" panose="020B0502040204020203" pitchFamily="34" charset="0"/>
              </a:defRPr>
            </a:lvl1pPr>
          </a:lstStyle>
          <a:p>
            <a:pPr marL="0" lvl="0"/>
            <a:r>
              <a:rPr lang="en-US"/>
              <a:t>1</a:t>
            </a:r>
          </a:p>
        </p:txBody>
      </p:sp>
      <p:sp>
        <p:nvSpPr>
          <p:cNvPr id="613" name="Text Placeholder 514">
            <a:extLst>
              <a:ext uri="{FF2B5EF4-FFF2-40B4-BE49-F238E27FC236}">
                <a16:creationId xmlns:a16="http://schemas.microsoft.com/office/drawing/2014/main" id="{7D0C6DF9-C2A4-40C7-881C-3B69DCB4D3DA}"/>
              </a:ext>
            </a:extLst>
          </p:cNvPr>
          <p:cNvSpPr>
            <a:spLocks noGrp="1"/>
          </p:cNvSpPr>
          <p:nvPr>
            <p:ph type="body" sz="quarter" idx="10" hasCustomPrompt="1"/>
          </p:nvPr>
        </p:nvSpPr>
        <p:spPr>
          <a:xfrm>
            <a:off x="1857931" y="3045031"/>
            <a:ext cx="7725022" cy="757130"/>
          </a:xfrm>
          <a:prstGeom prst="rect">
            <a:avLst/>
          </a:prstGeom>
          <a:noFill/>
        </p:spPr>
        <p:txBody>
          <a:bodyPr wrap="square" rtlCol="0">
            <a:spAutoFit/>
          </a:bodyPr>
          <a:lstStyle>
            <a:lvl1pPr marL="0" indent="0" algn="l" defTabSz="914400" rtl="0" eaLnBrk="1" latinLnBrk="0" hangingPunct="1">
              <a:buNone/>
              <a:defRPr lang="en-US" sz="4800" b="1" kern="1200"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0" lvl="0"/>
            <a:r>
              <a:rPr lang="en-US"/>
              <a:t>TITLE</a:t>
            </a:r>
          </a:p>
        </p:txBody>
      </p:sp>
      <p:sp>
        <p:nvSpPr>
          <p:cNvPr id="615" name="Text Placeholder 514">
            <a:extLst>
              <a:ext uri="{FF2B5EF4-FFF2-40B4-BE49-F238E27FC236}">
                <a16:creationId xmlns:a16="http://schemas.microsoft.com/office/drawing/2014/main" id="{CF8D0149-EC27-408E-8DAF-D0029A5712C5}"/>
              </a:ext>
            </a:extLst>
          </p:cNvPr>
          <p:cNvSpPr>
            <a:spLocks noGrp="1"/>
          </p:cNvSpPr>
          <p:nvPr>
            <p:ph type="body" sz="quarter" idx="12" hasCustomPrompt="1"/>
          </p:nvPr>
        </p:nvSpPr>
        <p:spPr>
          <a:xfrm>
            <a:off x="1871786" y="3829871"/>
            <a:ext cx="7725022" cy="646331"/>
          </a:xfrm>
          <a:prstGeom prst="rect">
            <a:avLst/>
          </a:prstGeom>
          <a:noFill/>
        </p:spPr>
        <p:txBody>
          <a:bodyPr wrap="square" rtlCol="0">
            <a:spAutoFit/>
          </a:bodyPr>
          <a:lstStyle>
            <a:lvl1pPr marL="0" indent="0" algn="l" defTabSz="914400" rtl="0" eaLnBrk="1" latinLnBrk="0" hangingPunct="1">
              <a:buNone/>
              <a:defRPr lang="en-US" sz="4000" kern="1200" dirty="0">
                <a:solidFill>
                  <a:srgbClr val="36365C"/>
                </a:solidFill>
                <a:latin typeface="Segoe UI Light" panose="020B0502040204020203" pitchFamily="34" charset="0"/>
                <a:ea typeface="+mn-ea"/>
                <a:cs typeface="Segoe UI Light" panose="020B0502040204020203" pitchFamily="34" charset="0"/>
              </a:defRPr>
            </a:lvl1pPr>
          </a:lstStyle>
          <a:p>
            <a:pPr marL="0" lvl="0"/>
            <a:r>
              <a:rPr lang="en-US"/>
              <a:t>SUBTITLE</a:t>
            </a:r>
          </a:p>
        </p:txBody>
      </p:sp>
      <p:pic>
        <p:nvPicPr>
          <p:cNvPr id="614" name="Picture 613"/>
          <p:cNvPicPr>
            <a:picLocks noChangeAspect="1"/>
          </p:cNvPicPr>
          <p:nvPr userDrawn="1"/>
        </p:nvPicPr>
        <p:blipFill>
          <a:blip r:embed="rId2"/>
          <a:stretch>
            <a:fillRect/>
          </a:stretch>
        </p:blipFill>
        <p:spPr>
          <a:xfrm>
            <a:off x="1720400" y="21203"/>
            <a:ext cx="1140051" cy="3054361"/>
          </a:xfrm>
          <a:prstGeom prst="rect">
            <a:avLst/>
          </a:prstGeom>
        </p:spPr>
      </p:pic>
    </p:spTree>
    <p:extLst>
      <p:ext uri="{BB962C8B-B14F-4D97-AF65-F5344CB8AC3E}">
        <p14:creationId xmlns:p14="http://schemas.microsoft.com/office/powerpoint/2010/main" val="33426069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78661" y="6404247"/>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defRPr>
            </a:lvl1pPr>
            <a:lvl2pPr>
              <a:defRPr sz="1400">
                <a:solidFill>
                  <a:srgbClr val="36365C"/>
                </a:solidFill>
              </a:defRPr>
            </a:lvl2pPr>
            <a:lvl3pPr>
              <a:defRPr sz="1400">
                <a:solidFill>
                  <a:srgbClr val="36365C"/>
                </a:solidFill>
              </a:defRPr>
            </a:lvl3pPr>
            <a:lvl4pPr>
              <a:defRPr sz="1400">
                <a:solidFill>
                  <a:srgbClr val="36365C"/>
                </a:solidFill>
              </a:defRPr>
            </a:lvl4pPr>
            <a:lvl5pPr>
              <a:defRPr sz="1400">
                <a:solidFill>
                  <a:srgbClr val="36365C"/>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Segoe UI"/>
                <a:ea typeface="+mn-ea"/>
                <a:cs typeface="+mn-cs"/>
              </a:rPr>
              <a:t>© Copyright by FPT Software 2024</a:t>
            </a:r>
          </a:p>
        </p:txBody>
      </p:sp>
      <p:pic>
        <p:nvPicPr>
          <p:cNvPr id="5" name="Picture 4"/>
          <p:cNvPicPr>
            <a:picLocks noChangeAspect="1"/>
          </p:cNvPicPr>
          <p:nvPr userDrawn="1"/>
        </p:nvPicPr>
        <p:blipFill>
          <a:blip r:embed="rId3"/>
          <a:stretch>
            <a:fillRect/>
          </a:stretch>
        </p:blipFill>
        <p:spPr>
          <a:xfrm>
            <a:off x="-266214" y="298497"/>
            <a:ext cx="1170533" cy="426757"/>
          </a:xfrm>
          <a:prstGeom prst="rect">
            <a:avLst/>
          </a:prstGeom>
        </p:spPr>
      </p:pic>
      <p:sp>
        <p:nvSpPr>
          <p:cNvPr id="59" name="Text Placeholder 514">
            <a:extLst>
              <a:ext uri="{FF2B5EF4-FFF2-40B4-BE49-F238E27FC236}">
                <a16:creationId xmlns:a16="http://schemas.microsoft.com/office/drawing/2014/main" id="{8DE82C2A-88E3-4A84-9373-92647F312ED1}"/>
              </a:ext>
            </a:extLst>
          </p:cNvPr>
          <p:cNvSpPr>
            <a:spLocks noGrp="1"/>
          </p:cNvSpPr>
          <p:nvPr>
            <p:ph type="body" sz="quarter" idx="14" hasCustomPrompt="1"/>
          </p:nvPr>
        </p:nvSpPr>
        <p:spPr>
          <a:xfrm>
            <a:off x="1483669" y="6367279"/>
            <a:ext cx="2632010" cy="369332"/>
          </a:xfrm>
          <a:prstGeom prst="rect">
            <a:avLst/>
          </a:prstGeom>
          <a:noFill/>
        </p:spPr>
        <p:txBody>
          <a:bodyPr wrap="square" rtlCol="0">
            <a:spAutoFit/>
          </a:bodyPr>
          <a:lstStyle>
            <a:lvl1pPr marL="0" indent="0">
              <a:buNone/>
              <a:defRPr lang="en-US" sz="2000" b="1" i="0" dirty="0">
                <a:solidFill>
                  <a:srgbClr val="0078D7"/>
                </a:solidFill>
                <a:latin typeface="UD デジタル 教科書体 NP-B" panose="02020700000000000000" pitchFamily="18" charset="-128"/>
                <a:ea typeface="UD デジタル 教科書体 NP-B" panose="02020700000000000000" pitchFamily="18" charset="-128"/>
                <a:cs typeface="UD デジタル 教科書体 NP-B" panose="02020700000000000000" pitchFamily="18" charset="-128"/>
              </a:defRPr>
            </a:lvl1pPr>
          </a:lstStyle>
          <a:p>
            <a:pPr marL="0" lvl="0"/>
            <a:r>
              <a:rPr lang="en-US" err="1"/>
              <a:t>Usee</a:t>
            </a:r>
            <a:endParaRPr lang="en-US"/>
          </a:p>
        </p:txBody>
      </p:sp>
    </p:spTree>
    <p:extLst>
      <p:ext uri="{BB962C8B-B14F-4D97-AF65-F5344CB8AC3E}">
        <p14:creationId xmlns:p14="http://schemas.microsoft.com/office/powerpoint/2010/main" val="1471608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5714F7D-F238-4C31-B7F7-07F7119FBD50}"/>
              </a:ext>
            </a:extLst>
          </p:cNvPr>
          <p:cNvSpPr txBox="1"/>
          <p:nvPr userDrawn="1"/>
        </p:nvSpPr>
        <p:spPr>
          <a:xfrm>
            <a:off x="0" y="5230509"/>
            <a:ext cx="94680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9" name="TextBox 8">
            <a:extLst>
              <a:ext uri="{FF2B5EF4-FFF2-40B4-BE49-F238E27FC236}">
                <a16:creationId xmlns:a16="http://schemas.microsoft.com/office/drawing/2014/main" id="{BFE62112-97B5-4E71-B6EB-D10B5564CDBE}"/>
              </a:ext>
            </a:extLst>
          </p:cNvPr>
          <p:cNvSpPr txBox="1"/>
          <p:nvPr userDrawn="1"/>
        </p:nvSpPr>
        <p:spPr>
          <a:xfrm>
            <a:off x="914400" y="3832494"/>
            <a:ext cx="685800" cy="1416015"/>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no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612" name="Text Placeholder 514">
            <a:extLst>
              <a:ext uri="{FF2B5EF4-FFF2-40B4-BE49-F238E27FC236}">
                <a16:creationId xmlns:a16="http://schemas.microsoft.com/office/drawing/2014/main" id="{FE9A38D0-C995-4749-8303-D3D6C39F59FF}"/>
              </a:ext>
            </a:extLst>
          </p:cNvPr>
          <p:cNvSpPr>
            <a:spLocks noGrp="1"/>
          </p:cNvSpPr>
          <p:nvPr>
            <p:ph type="body" sz="quarter" idx="11" hasCustomPrompt="1"/>
          </p:nvPr>
        </p:nvSpPr>
        <p:spPr>
          <a:xfrm>
            <a:off x="442315" y="4178774"/>
            <a:ext cx="1617443" cy="646331"/>
          </a:xfrm>
          <a:prstGeom prst="rect">
            <a:avLst/>
          </a:prstGeom>
          <a:noFill/>
        </p:spPr>
        <p:txBody>
          <a:bodyPr wrap="square" rtlCol="0">
            <a:spAutoFit/>
          </a:bodyPr>
          <a:lstStyle>
            <a:lvl1pPr marL="0" indent="0" algn="ctr">
              <a:buNone/>
              <a:defRPr lang="en-US" sz="4000" dirty="0">
                <a:solidFill>
                  <a:schemeClr val="bg1"/>
                </a:solidFill>
                <a:latin typeface="Segoe UI Light" panose="020B0502040204020203" pitchFamily="34" charset="0"/>
                <a:cs typeface="Segoe UI Light" panose="020B0502040204020203" pitchFamily="34" charset="0"/>
              </a:defRPr>
            </a:lvl1pPr>
          </a:lstStyle>
          <a:p>
            <a:pPr marL="0" lvl="0"/>
            <a:r>
              <a:rPr lang="en-US"/>
              <a:t>1</a:t>
            </a:r>
          </a:p>
        </p:txBody>
      </p:sp>
      <p:sp>
        <p:nvSpPr>
          <p:cNvPr id="613" name="Text Placeholder 514">
            <a:extLst>
              <a:ext uri="{FF2B5EF4-FFF2-40B4-BE49-F238E27FC236}">
                <a16:creationId xmlns:a16="http://schemas.microsoft.com/office/drawing/2014/main" id="{7D0C6DF9-C2A4-40C7-881C-3B69DCB4D3DA}"/>
              </a:ext>
            </a:extLst>
          </p:cNvPr>
          <p:cNvSpPr>
            <a:spLocks noGrp="1"/>
          </p:cNvSpPr>
          <p:nvPr>
            <p:ph type="body" sz="quarter" idx="10" hasCustomPrompt="1"/>
          </p:nvPr>
        </p:nvSpPr>
        <p:spPr>
          <a:xfrm>
            <a:off x="1857931" y="3045031"/>
            <a:ext cx="7725022" cy="757130"/>
          </a:xfrm>
          <a:prstGeom prst="rect">
            <a:avLst/>
          </a:prstGeom>
          <a:noFill/>
        </p:spPr>
        <p:txBody>
          <a:bodyPr wrap="square" rtlCol="0">
            <a:spAutoFit/>
          </a:bodyPr>
          <a:lstStyle>
            <a:lvl1pPr marL="0" indent="0" algn="l" defTabSz="914400" rtl="0" eaLnBrk="1" latinLnBrk="0" hangingPunct="1">
              <a:buNone/>
              <a:defRPr lang="en-US" sz="4800" b="1" kern="1200"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stStyle>
          <a:p>
            <a:pPr marL="0" lvl="0"/>
            <a:r>
              <a:rPr lang="en-US"/>
              <a:t>TITLE</a:t>
            </a:r>
          </a:p>
        </p:txBody>
      </p:sp>
      <p:sp>
        <p:nvSpPr>
          <p:cNvPr id="615" name="Text Placeholder 514">
            <a:extLst>
              <a:ext uri="{FF2B5EF4-FFF2-40B4-BE49-F238E27FC236}">
                <a16:creationId xmlns:a16="http://schemas.microsoft.com/office/drawing/2014/main" id="{CF8D0149-EC27-408E-8DAF-D0029A5712C5}"/>
              </a:ext>
            </a:extLst>
          </p:cNvPr>
          <p:cNvSpPr>
            <a:spLocks noGrp="1"/>
          </p:cNvSpPr>
          <p:nvPr>
            <p:ph type="body" sz="quarter" idx="12" hasCustomPrompt="1"/>
          </p:nvPr>
        </p:nvSpPr>
        <p:spPr>
          <a:xfrm>
            <a:off x="1871786" y="3829871"/>
            <a:ext cx="7725022" cy="646331"/>
          </a:xfrm>
          <a:prstGeom prst="rect">
            <a:avLst/>
          </a:prstGeom>
          <a:noFill/>
        </p:spPr>
        <p:txBody>
          <a:bodyPr wrap="square" rtlCol="0">
            <a:spAutoFit/>
          </a:bodyPr>
          <a:lstStyle>
            <a:lvl1pPr marL="0" indent="0" algn="l" defTabSz="914400" rtl="0" eaLnBrk="1" latinLnBrk="0" hangingPunct="1">
              <a:buNone/>
              <a:defRPr lang="en-US" sz="4000" kern="1200" dirty="0">
                <a:solidFill>
                  <a:srgbClr val="36365C"/>
                </a:solidFill>
                <a:latin typeface="Segoe UI Light" panose="020B0502040204020203" pitchFamily="34" charset="0"/>
                <a:ea typeface="+mn-ea"/>
                <a:cs typeface="Segoe UI Light" panose="020B0502040204020203" pitchFamily="34" charset="0"/>
              </a:defRPr>
            </a:lvl1pPr>
          </a:lstStyle>
          <a:p>
            <a:pPr marL="0" lvl="0"/>
            <a:r>
              <a:rPr lang="en-US"/>
              <a:t>SUBTITLE</a:t>
            </a:r>
          </a:p>
        </p:txBody>
      </p:sp>
      <p:pic>
        <p:nvPicPr>
          <p:cNvPr id="614" name="Picture 613"/>
          <p:cNvPicPr>
            <a:picLocks noChangeAspect="1"/>
          </p:cNvPicPr>
          <p:nvPr userDrawn="1"/>
        </p:nvPicPr>
        <p:blipFill>
          <a:blip r:embed="rId2"/>
          <a:stretch>
            <a:fillRect/>
          </a:stretch>
        </p:blipFill>
        <p:spPr>
          <a:xfrm>
            <a:off x="1720400" y="21203"/>
            <a:ext cx="1140051" cy="3054361"/>
          </a:xfrm>
          <a:prstGeom prst="rect">
            <a:avLst/>
          </a:prstGeom>
        </p:spPr>
      </p:pic>
    </p:spTree>
    <p:extLst>
      <p:ext uri="{BB962C8B-B14F-4D97-AF65-F5344CB8AC3E}">
        <p14:creationId xmlns:p14="http://schemas.microsoft.com/office/powerpoint/2010/main" val="33426069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04 Contents with Images">
    <p:spTree>
      <p:nvGrpSpPr>
        <p:cNvPr id="1" name=""/>
        <p:cNvGrpSpPr/>
        <p:nvPr/>
      </p:nvGrpSpPr>
      <p:grpSpPr>
        <a:xfrm>
          <a:off x="0" y="0"/>
          <a:ext cx="0" cy="0"/>
          <a:chOff x="0" y="0"/>
          <a:chExt cx="0" cy="0"/>
        </a:xfrm>
      </p:grpSpPr>
      <p:pic>
        <p:nvPicPr>
          <p:cNvPr id="300" name="Picture 2" descr="C:\Users\HaLT15\Desktop\FPT Software Doc.png">
            <a:extLst>
              <a:ext uri="{FF2B5EF4-FFF2-40B4-BE49-F238E27FC236}">
                <a16:creationId xmlns:a16="http://schemas.microsoft.com/office/drawing/2014/main" id="{5541F002-25F2-422B-A948-C9C0FED35575}"/>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301" name="Straight Connector 300">
            <a:extLst>
              <a:ext uri="{FF2B5EF4-FFF2-40B4-BE49-F238E27FC236}">
                <a16:creationId xmlns:a16="http://schemas.microsoft.com/office/drawing/2014/main" id="{5A7A5A05-F2E8-4FA8-8664-C9DAE19F97A1}"/>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541" name="Group 540">
            <a:extLst>
              <a:ext uri="{FF2B5EF4-FFF2-40B4-BE49-F238E27FC236}">
                <a16:creationId xmlns:a16="http://schemas.microsoft.com/office/drawing/2014/main" id="{8B7F28C5-EB50-42AC-AFB5-07C135F4C7A6}"/>
              </a:ext>
            </a:extLst>
          </p:cNvPr>
          <p:cNvGrpSpPr/>
          <p:nvPr userDrawn="1"/>
        </p:nvGrpSpPr>
        <p:grpSpPr>
          <a:xfrm>
            <a:off x="11659067" y="6316980"/>
            <a:ext cx="427800" cy="431129"/>
            <a:chOff x="11751285" y="6413402"/>
            <a:chExt cx="335940" cy="338554"/>
          </a:xfrm>
        </p:grpSpPr>
        <p:sp>
          <p:nvSpPr>
            <p:cNvPr id="542" name="Oval 541">
              <a:extLst>
                <a:ext uri="{FF2B5EF4-FFF2-40B4-BE49-F238E27FC236}">
                  <a16:creationId xmlns:a16="http://schemas.microsoft.com/office/drawing/2014/main" id="{3186DE6B-B76A-4B47-8151-8CF477C0B74E}"/>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3" name="Oval 542">
              <a:extLst>
                <a:ext uri="{FF2B5EF4-FFF2-40B4-BE49-F238E27FC236}">
                  <a16:creationId xmlns:a16="http://schemas.microsoft.com/office/drawing/2014/main" id="{FDD1B2B5-669C-43A7-AC6F-BC805732D9D2}"/>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4" name="Oval 543">
              <a:extLst>
                <a:ext uri="{FF2B5EF4-FFF2-40B4-BE49-F238E27FC236}">
                  <a16:creationId xmlns:a16="http://schemas.microsoft.com/office/drawing/2014/main" id="{DCB6038B-28AC-4F3D-ACA4-6116AAECC037}"/>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5" name="Oval 544">
              <a:extLst>
                <a:ext uri="{FF2B5EF4-FFF2-40B4-BE49-F238E27FC236}">
                  <a16:creationId xmlns:a16="http://schemas.microsoft.com/office/drawing/2014/main" id="{A1F2C86E-C6F7-43DA-A131-A4B82C924606}"/>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6" name="Oval 545">
              <a:extLst>
                <a:ext uri="{FF2B5EF4-FFF2-40B4-BE49-F238E27FC236}">
                  <a16:creationId xmlns:a16="http://schemas.microsoft.com/office/drawing/2014/main" id="{29EF4846-C1F7-4077-BC89-8399E462E488}"/>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7" name="Oval 546">
              <a:extLst>
                <a:ext uri="{FF2B5EF4-FFF2-40B4-BE49-F238E27FC236}">
                  <a16:creationId xmlns:a16="http://schemas.microsoft.com/office/drawing/2014/main" id="{B243E9EE-BF98-4C00-A01B-78A2F05AF05A}"/>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8" name="Oval 547">
              <a:extLst>
                <a:ext uri="{FF2B5EF4-FFF2-40B4-BE49-F238E27FC236}">
                  <a16:creationId xmlns:a16="http://schemas.microsoft.com/office/drawing/2014/main" id="{A3CFC04F-35EB-4B80-942E-6EDDB2B0DF25}"/>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9" name="Oval 548">
              <a:extLst>
                <a:ext uri="{FF2B5EF4-FFF2-40B4-BE49-F238E27FC236}">
                  <a16:creationId xmlns:a16="http://schemas.microsoft.com/office/drawing/2014/main" id="{0F8696CA-4F53-482F-8EE0-F15214E2C6FB}"/>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0" name="Oval 549">
              <a:extLst>
                <a:ext uri="{FF2B5EF4-FFF2-40B4-BE49-F238E27FC236}">
                  <a16:creationId xmlns:a16="http://schemas.microsoft.com/office/drawing/2014/main" id="{6CF40444-8D64-404A-B569-AD0C7EAC038F}"/>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1" name="Oval 550">
              <a:extLst>
                <a:ext uri="{FF2B5EF4-FFF2-40B4-BE49-F238E27FC236}">
                  <a16:creationId xmlns:a16="http://schemas.microsoft.com/office/drawing/2014/main" id="{348802AA-BBA2-4940-BFA5-E63F1FB9A25D}"/>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2" name="Oval 551">
              <a:extLst>
                <a:ext uri="{FF2B5EF4-FFF2-40B4-BE49-F238E27FC236}">
                  <a16:creationId xmlns:a16="http://schemas.microsoft.com/office/drawing/2014/main" id="{DE701C32-C442-419E-BE8E-238AC6246CF7}"/>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3" name="Oval 552">
              <a:extLst>
                <a:ext uri="{FF2B5EF4-FFF2-40B4-BE49-F238E27FC236}">
                  <a16:creationId xmlns:a16="http://schemas.microsoft.com/office/drawing/2014/main" id="{2872AA49-80BE-4F3F-A50D-42EB4585F661}"/>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4" name="Oval 553">
              <a:extLst>
                <a:ext uri="{FF2B5EF4-FFF2-40B4-BE49-F238E27FC236}">
                  <a16:creationId xmlns:a16="http://schemas.microsoft.com/office/drawing/2014/main" id="{4DA3FB52-98E1-41C4-B790-DAA5D8C42C2E}"/>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5" name="Oval 554">
              <a:extLst>
                <a:ext uri="{FF2B5EF4-FFF2-40B4-BE49-F238E27FC236}">
                  <a16:creationId xmlns:a16="http://schemas.microsoft.com/office/drawing/2014/main" id="{9CDB3045-0B2C-4943-B91A-9D42AEF2B343}"/>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6" name="Oval 555">
              <a:extLst>
                <a:ext uri="{FF2B5EF4-FFF2-40B4-BE49-F238E27FC236}">
                  <a16:creationId xmlns:a16="http://schemas.microsoft.com/office/drawing/2014/main" id="{4DBA0102-DB4D-4B12-8CA9-C3DD15DE421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7" name="Oval 556">
              <a:extLst>
                <a:ext uri="{FF2B5EF4-FFF2-40B4-BE49-F238E27FC236}">
                  <a16:creationId xmlns:a16="http://schemas.microsoft.com/office/drawing/2014/main" id="{1E0DA989-448B-4A92-AC7B-7DDED62B24AA}"/>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8" name="Oval 557">
              <a:extLst>
                <a:ext uri="{FF2B5EF4-FFF2-40B4-BE49-F238E27FC236}">
                  <a16:creationId xmlns:a16="http://schemas.microsoft.com/office/drawing/2014/main" id="{0C2CAB59-9D0A-42BD-8F7F-AB87D05E2C2F}"/>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9" name="Oval 558">
              <a:extLst>
                <a:ext uri="{FF2B5EF4-FFF2-40B4-BE49-F238E27FC236}">
                  <a16:creationId xmlns:a16="http://schemas.microsoft.com/office/drawing/2014/main" id="{0F3C544B-0970-4340-A916-9FD2AC42ADD5}"/>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0" name="Oval 559">
              <a:extLst>
                <a:ext uri="{FF2B5EF4-FFF2-40B4-BE49-F238E27FC236}">
                  <a16:creationId xmlns:a16="http://schemas.microsoft.com/office/drawing/2014/main" id="{63AC1A80-85C1-4A10-877E-6F9942FA0EA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1" name="Oval 560">
              <a:extLst>
                <a:ext uri="{FF2B5EF4-FFF2-40B4-BE49-F238E27FC236}">
                  <a16:creationId xmlns:a16="http://schemas.microsoft.com/office/drawing/2014/main" id="{3606AD9D-6A1F-4964-A8AA-17CAF2B711A7}"/>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2" name="Oval 561">
              <a:extLst>
                <a:ext uri="{FF2B5EF4-FFF2-40B4-BE49-F238E27FC236}">
                  <a16:creationId xmlns:a16="http://schemas.microsoft.com/office/drawing/2014/main" id="{B8BE6246-2211-4F04-95A4-CC7A0C73E35D}"/>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3" name="Oval 562">
              <a:extLst>
                <a:ext uri="{FF2B5EF4-FFF2-40B4-BE49-F238E27FC236}">
                  <a16:creationId xmlns:a16="http://schemas.microsoft.com/office/drawing/2014/main" id="{072A88FF-C704-40AC-8177-C89E7EACA953}"/>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4" name="Oval 563">
              <a:extLst>
                <a:ext uri="{FF2B5EF4-FFF2-40B4-BE49-F238E27FC236}">
                  <a16:creationId xmlns:a16="http://schemas.microsoft.com/office/drawing/2014/main" id="{7C8BD524-6AF8-4A67-8F81-184F962AAF13}"/>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5" name="Oval 564">
              <a:extLst>
                <a:ext uri="{FF2B5EF4-FFF2-40B4-BE49-F238E27FC236}">
                  <a16:creationId xmlns:a16="http://schemas.microsoft.com/office/drawing/2014/main" id="{2F2ED6BE-0D69-4B53-9A21-B08AA302B2B3}"/>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6" name="Oval 565">
              <a:extLst>
                <a:ext uri="{FF2B5EF4-FFF2-40B4-BE49-F238E27FC236}">
                  <a16:creationId xmlns:a16="http://schemas.microsoft.com/office/drawing/2014/main" id="{04F499B7-CE4A-4A78-988D-D196EA9DDD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7" name="Oval 566">
              <a:extLst>
                <a:ext uri="{FF2B5EF4-FFF2-40B4-BE49-F238E27FC236}">
                  <a16:creationId xmlns:a16="http://schemas.microsoft.com/office/drawing/2014/main" id="{15715215-F563-4E14-84A2-0B9B123DD904}"/>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8" name="Oval 567">
              <a:extLst>
                <a:ext uri="{FF2B5EF4-FFF2-40B4-BE49-F238E27FC236}">
                  <a16:creationId xmlns:a16="http://schemas.microsoft.com/office/drawing/2014/main" id="{53051A75-74ED-49FC-8476-CF6EACD1D3B5}"/>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9" name="Oval 568">
              <a:extLst>
                <a:ext uri="{FF2B5EF4-FFF2-40B4-BE49-F238E27FC236}">
                  <a16:creationId xmlns:a16="http://schemas.microsoft.com/office/drawing/2014/main" id="{ED7BFEA1-C8B4-45F7-BFD9-9A5784899A6E}"/>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0" name="Oval 569">
              <a:extLst>
                <a:ext uri="{FF2B5EF4-FFF2-40B4-BE49-F238E27FC236}">
                  <a16:creationId xmlns:a16="http://schemas.microsoft.com/office/drawing/2014/main" id="{6D146205-CA78-45AB-BA44-B00E41A3F0AA}"/>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1" name="Oval 570">
              <a:extLst>
                <a:ext uri="{FF2B5EF4-FFF2-40B4-BE49-F238E27FC236}">
                  <a16:creationId xmlns:a16="http://schemas.microsoft.com/office/drawing/2014/main" id="{54C83600-6486-4837-9F4E-72C6F4A582DF}"/>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2" name="Oval 571">
              <a:extLst>
                <a:ext uri="{FF2B5EF4-FFF2-40B4-BE49-F238E27FC236}">
                  <a16:creationId xmlns:a16="http://schemas.microsoft.com/office/drawing/2014/main" id="{5660FF0F-74D4-4E1D-915F-DCF363C6295B}"/>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3" name="Oval 572">
              <a:extLst>
                <a:ext uri="{FF2B5EF4-FFF2-40B4-BE49-F238E27FC236}">
                  <a16:creationId xmlns:a16="http://schemas.microsoft.com/office/drawing/2014/main" id="{F2B39CAB-988F-4E85-88A2-007F43B45C10}"/>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4" name="Oval 573">
              <a:extLst>
                <a:ext uri="{FF2B5EF4-FFF2-40B4-BE49-F238E27FC236}">
                  <a16:creationId xmlns:a16="http://schemas.microsoft.com/office/drawing/2014/main" id="{CAC73CDE-780A-4993-B501-4F9F782BC38B}"/>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5" name="Oval 574">
              <a:extLst>
                <a:ext uri="{FF2B5EF4-FFF2-40B4-BE49-F238E27FC236}">
                  <a16:creationId xmlns:a16="http://schemas.microsoft.com/office/drawing/2014/main" id="{F2DB99EE-4668-42D7-801E-717DD097FF16}"/>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6" name="Oval 575">
              <a:extLst>
                <a:ext uri="{FF2B5EF4-FFF2-40B4-BE49-F238E27FC236}">
                  <a16:creationId xmlns:a16="http://schemas.microsoft.com/office/drawing/2014/main" id="{60CA01BA-87FB-4842-BCED-1776BFE4F9C0}"/>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7" name="Oval 576">
              <a:extLst>
                <a:ext uri="{FF2B5EF4-FFF2-40B4-BE49-F238E27FC236}">
                  <a16:creationId xmlns:a16="http://schemas.microsoft.com/office/drawing/2014/main" id="{2BDB1827-0E79-48FC-B788-E51C8AEC7D6A}"/>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8" name="Oval 577">
              <a:extLst>
                <a:ext uri="{FF2B5EF4-FFF2-40B4-BE49-F238E27FC236}">
                  <a16:creationId xmlns:a16="http://schemas.microsoft.com/office/drawing/2014/main" id="{06D8AA2E-A56F-4CB8-8003-8EEAA133FCE2}"/>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9" name="Oval 578">
              <a:extLst>
                <a:ext uri="{FF2B5EF4-FFF2-40B4-BE49-F238E27FC236}">
                  <a16:creationId xmlns:a16="http://schemas.microsoft.com/office/drawing/2014/main" id="{C4D3AF3D-A0D8-4CCF-AE39-BBF34F98FFD9}"/>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0" name="Oval 579">
              <a:extLst>
                <a:ext uri="{FF2B5EF4-FFF2-40B4-BE49-F238E27FC236}">
                  <a16:creationId xmlns:a16="http://schemas.microsoft.com/office/drawing/2014/main" id="{784B4F03-C561-42A5-9ADB-FF375830DA2E}"/>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1" name="Oval 580">
              <a:extLst>
                <a:ext uri="{FF2B5EF4-FFF2-40B4-BE49-F238E27FC236}">
                  <a16:creationId xmlns:a16="http://schemas.microsoft.com/office/drawing/2014/main" id="{B147BACB-2943-4E57-A6EA-4ECAEB6EA945}"/>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2" name="Oval 581">
              <a:extLst>
                <a:ext uri="{FF2B5EF4-FFF2-40B4-BE49-F238E27FC236}">
                  <a16:creationId xmlns:a16="http://schemas.microsoft.com/office/drawing/2014/main" id="{A65CCF40-50AA-40B6-9128-587F39C89F32}"/>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3" name="Oval 582">
              <a:extLst>
                <a:ext uri="{FF2B5EF4-FFF2-40B4-BE49-F238E27FC236}">
                  <a16:creationId xmlns:a16="http://schemas.microsoft.com/office/drawing/2014/main" id="{C9BDB962-C2C3-4C2D-A988-79DCAD840375}"/>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4" name="Oval 583">
              <a:extLst>
                <a:ext uri="{FF2B5EF4-FFF2-40B4-BE49-F238E27FC236}">
                  <a16:creationId xmlns:a16="http://schemas.microsoft.com/office/drawing/2014/main" id="{AA6FB8A0-FD0B-45A9-9A02-494212CE002F}"/>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5" name="Oval 584">
              <a:extLst>
                <a:ext uri="{FF2B5EF4-FFF2-40B4-BE49-F238E27FC236}">
                  <a16:creationId xmlns:a16="http://schemas.microsoft.com/office/drawing/2014/main" id="{F7BB58BF-1250-4898-B9E4-F4F78456C434}"/>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6" name="Oval 585">
              <a:extLst>
                <a:ext uri="{FF2B5EF4-FFF2-40B4-BE49-F238E27FC236}">
                  <a16:creationId xmlns:a16="http://schemas.microsoft.com/office/drawing/2014/main" id="{68C6D0D4-C13A-4246-AF25-FE226158B74D}"/>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7" name="Oval 586">
              <a:extLst>
                <a:ext uri="{FF2B5EF4-FFF2-40B4-BE49-F238E27FC236}">
                  <a16:creationId xmlns:a16="http://schemas.microsoft.com/office/drawing/2014/main" id="{1214467F-AF95-40FA-A52A-011FAB7AE56D}"/>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8" name="Oval 587">
              <a:extLst>
                <a:ext uri="{FF2B5EF4-FFF2-40B4-BE49-F238E27FC236}">
                  <a16:creationId xmlns:a16="http://schemas.microsoft.com/office/drawing/2014/main" id="{826CE8B9-EEA3-4121-B1D3-3C08A0B30428}"/>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9" name="Oval 588">
              <a:extLst>
                <a:ext uri="{FF2B5EF4-FFF2-40B4-BE49-F238E27FC236}">
                  <a16:creationId xmlns:a16="http://schemas.microsoft.com/office/drawing/2014/main" id="{DDE285EC-E7C3-4F0C-8C9B-BA78C5E906F4}"/>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590" name="Text Placeholder 514">
            <a:extLst>
              <a:ext uri="{FF2B5EF4-FFF2-40B4-BE49-F238E27FC236}">
                <a16:creationId xmlns:a16="http://schemas.microsoft.com/office/drawing/2014/main" id="{F72D7AD6-37DC-4AD4-9027-2F043BBFAF86}"/>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228600" lvl="0" indent="-457200" defTabSz="457200">
              <a:spcBef>
                <a:spcPct val="0"/>
              </a:spcBef>
            </a:pPr>
            <a:r>
              <a:rPr lang="en-US"/>
              <a:t>Title</a:t>
            </a:r>
          </a:p>
        </p:txBody>
      </p:sp>
      <p:sp>
        <p:nvSpPr>
          <p:cNvPr id="591" name="Slide Number Placeholder 6">
            <a:extLst>
              <a:ext uri="{FF2B5EF4-FFF2-40B4-BE49-F238E27FC236}">
                <a16:creationId xmlns:a16="http://schemas.microsoft.com/office/drawing/2014/main" id="{B1B662FD-9C51-40F2-9357-1C98DFB6326B}"/>
              </a:ext>
            </a:extLst>
          </p:cNvPr>
          <p:cNvSpPr>
            <a:spLocks noGrp="1"/>
          </p:cNvSpPr>
          <p:nvPr>
            <p:ph type="sldNum" sz="quarter" idx="12"/>
          </p:nvPr>
        </p:nvSpPr>
        <p:spPr>
          <a:xfrm>
            <a:off x="11678661" y="6405970"/>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sp>
        <p:nvSpPr>
          <p:cNvPr id="612" name="Oval 611">
            <a:extLst>
              <a:ext uri="{FF2B5EF4-FFF2-40B4-BE49-F238E27FC236}">
                <a16:creationId xmlns:a16="http://schemas.microsoft.com/office/drawing/2014/main" id="{07E7E53E-AF76-4FB9-A56D-EB30D00BBE5D}"/>
              </a:ext>
            </a:extLst>
          </p:cNvPr>
          <p:cNvSpPr/>
          <p:nvPr userDrawn="1"/>
        </p:nvSpPr>
        <p:spPr>
          <a:xfrm>
            <a:off x="871311" y="1598691"/>
            <a:ext cx="2033562" cy="2033562"/>
          </a:xfrm>
          <a:prstGeom prst="ellipse">
            <a:avLst/>
          </a:prstGeom>
          <a:gradFill>
            <a:gsLst>
              <a:gs pos="53000">
                <a:srgbClr val="160976"/>
              </a:gs>
              <a:gs pos="84000">
                <a:srgbClr val="010673"/>
              </a:gs>
              <a:gs pos="0">
                <a:srgbClr val="4F127F">
                  <a:alpha val="90000"/>
                </a:srgbClr>
              </a:gs>
            </a:gsLst>
            <a:lin ang="8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614" name="Group 613">
            <a:extLst>
              <a:ext uri="{FF2B5EF4-FFF2-40B4-BE49-F238E27FC236}">
                <a16:creationId xmlns:a16="http://schemas.microsoft.com/office/drawing/2014/main" id="{934987E4-1412-4629-837D-1B54E55565C5}"/>
              </a:ext>
            </a:extLst>
          </p:cNvPr>
          <p:cNvGrpSpPr/>
          <p:nvPr userDrawn="1"/>
        </p:nvGrpSpPr>
        <p:grpSpPr>
          <a:xfrm>
            <a:off x="745732" y="1473112"/>
            <a:ext cx="5138941" cy="2284720"/>
            <a:chOff x="745732" y="1473112"/>
            <a:chExt cx="5138941" cy="2284720"/>
          </a:xfrm>
        </p:grpSpPr>
        <p:sp>
          <p:nvSpPr>
            <p:cNvPr id="615" name="Arc 614">
              <a:extLst>
                <a:ext uri="{FF2B5EF4-FFF2-40B4-BE49-F238E27FC236}">
                  <a16:creationId xmlns:a16="http://schemas.microsoft.com/office/drawing/2014/main" id="{2EE8B57F-1958-4123-BF88-0532133EA6AC}"/>
                </a:ext>
              </a:extLst>
            </p:cNvPr>
            <p:cNvSpPr/>
            <p:nvPr/>
          </p:nvSpPr>
          <p:spPr>
            <a:xfrm flipH="1" flipV="1">
              <a:off x="745732" y="1473112"/>
              <a:ext cx="2284720" cy="2284720"/>
            </a:xfrm>
            <a:prstGeom prst="arc">
              <a:avLst>
                <a:gd name="adj1" fmla="val 6123682"/>
                <a:gd name="adj2" fmla="val 10016834"/>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cxnSp>
          <p:nvCxnSpPr>
            <p:cNvPr id="616" name="Straight Connector 615">
              <a:extLst>
                <a:ext uri="{FF2B5EF4-FFF2-40B4-BE49-F238E27FC236}">
                  <a16:creationId xmlns:a16="http://schemas.microsoft.com/office/drawing/2014/main" id="{F2FC5C41-8CD9-49EF-9B7F-C06D696BF209}"/>
                </a:ext>
              </a:extLst>
            </p:cNvPr>
            <p:cNvCxnSpPr>
              <a:cxnSpLocks/>
              <a:endCxn id="615" idx="2"/>
            </p:cNvCxnSpPr>
            <p:nvPr/>
          </p:nvCxnSpPr>
          <p:spPr>
            <a:xfrm flipH="1">
              <a:off x="3000936" y="2357472"/>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17" name="Oval 616">
            <a:extLst>
              <a:ext uri="{FF2B5EF4-FFF2-40B4-BE49-F238E27FC236}">
                <a16:creationId xmlns:a16="http://schemas.microsoft.com/office/drawing/2014/main" id="{79BAD7D7-6504-4DFC-9892-ABD9CFA67A9E}"/>
              </a:ext>
            </a:extLst>
          </p:cNvPr>
          <p:cNvSpPr/>
          <p:nvPr userDrawn="1"/>
        </p:nvSpPr>
        <p:spPr>
          <a:xfrm>
            <a:off x="3138862" y="1752802"/>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21" name="Oval 620">
            <a:extLst>
              <a:ext uri="{FF2B5EF4-FFF2-40B4-BE49-F238E27FC236}">
                <a16:creationId xmlns:a16="http://schemas.microsoft.com/office/drawing/2014/main" id="{6A23DF21-5EB1-4C76-958E-7AADF5F6AA75}"/>
              </a:ext>
            </a:extLst>
          </p:cNvPr>
          <p:cNvSpPr/>
          <p:nvPr/>
        </p:nvSpPr>
        <p:spPr>
          <a:xfrm>
            <a:off x="6604164" y="1598691"/>
            <a:ext cx="2033562" cy="2033562"/>
          </a:xfrm>
          <a:prstGeom prst="ellipse">
            <a:avLst/>
          </a:prstGeom>
          <a:gradFill>
            <a:gsLst>
              <a:gs pos="53000">
                <a:srgbClr val="160976"/>
              </a:gs>
              <a:gs pos="84000">
                <a:srgbClr val="010673"/>
              </a:gs>
              <a:gs pos="0">
                <a:srgbClr val="4F127F">
                  <a:alpha val="90000"/>
                </a:srgbClr>
              </a:gs>
            </a:gsLst>
            <a:lin ang="8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623" name="Group 622">
            <a:extLst>
              <a:ext uri="{FF2B5EF4-FFF2-40B4-BE49-F238E27FC236}">
                <a16:creationId xmlns:a16="http://schemas.microsoft.com/office/drawing/2014/main" id="{284693C2-4A37-40C0-B388-19AB78EE9D48}"/>
              </a:ext>
            </a:extLst>
          </p:cNvPr>
          <p:cNvGrpSpPr/>
          <p:nvPr userDrawn="1"/>
        </p:nvGrpSpPr>
        <p:grpSpPr>
          <a:xfrm>
            <a:off x="6478585" y="1473112"/>
            <a:ext cx="5138941" cy="2284720"/>
            <a:chOff x="6478585" y="1473112"/>
            <a:chExt cx="5138941" cy="2284720"/>
          </a:xfrm>
        </p:grpSpPr>
        <p:sp>
          <p:nvSpPr>
            <p:cNvPr id="624" name="Arc 623">
              <a:extLst>
                <a:ext uri="{FF2B5EF4-FFF2-40B4-BE49-F238E27FC236}">
                  <a16:creationId xmlns:a16="http://schemas.microsoft.com/office/drawing/2014/main" id="{74704E81-2DCD-4ACA-AFC2-01C39A8CA9F6}"/>
                </a:ext>
              </a:extLst>
            </p:cNvPr>
            <p:cNvSpPr/>
            <p:nvPr/>
          </p:nvSpPr>
          <p:spPr>
            <a:xfrm flipH="1" flipV="1">
              <a:off x="6478585" y="1473112"/>
              <a:ext cx="2284720" cy="2284720"/>
            </a:xfrm>
            <a:prstGeom prst="arc">
              <a:avLst>
                <a:gd name="adj1" fmla="val 6123682"/>
                <a:gd name="adj2" fmla="val 10016834"/>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cxnSp>
          <p:nvCxnSpPr>
            <p:cNvPr id="625" name="Straight Connector 624">
              <a:extLst>
                <a:ext uri="{FF2B5EF4-FFF2-40B4-BE49-F238E27FC236}">
                  <a16:creationId xmlns:a16="http://schemas.microsoft.com/office/drawing/2014/main" id="{CBA07E70-916A-475C-B6FF-28BC036900B3}"/>
                </a:ext>
              </a:extLst>
            </p:cNvPr>
            <p:cNvCxnSpPr>
              <a:cxnSpLocks/>
              <a:endCxn id="624" idx="2"/>
            </p:cNvCxnSpPr>
            <p:nvPr/>
          </p:nvCxnSpPr>
          <p:spPr>
            <a:xfrm flipH="1">
              <a:off x="8733789" y="2357472"/>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26" name="Oval 625">
            <a:extLst>
              <a:ext uri="{FF2B5EF4-FFF2-40B4-BE49-F238E27FC236}">
                <a16:creationId xmlns:a16="http://schemas.microsoft.com/office/drawing/2014/main" id="{4307CB2F-2D30-432B-9ED2-6804ED032D09}"/>
              </a:ext>
            </a:extLst>
          </p:cNvPr>
          <p:cNvSpPr/>
          <p:nvPr userDrawn="1"/>
        </p:nvSpPr>
        <p:spPr>
          <a:xfrm>
            <a:off x="8871715" y="1752802"/>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629" name="Group 628">
            <a:extLst>
              <a:ext uri="{FF2B5EF4-FFF2-40B4-BE49-F238E27FC236}">
                <a16:creationId xmlns:a16="http://schemas.microsoft.com/office/drawing/2014/main" id="{AB72D2B8-74A2-47DD-81D2-0DA0FC30667A}"/>
              </a:ext>
            </a:extLst>
          </p:cNvPr>
          <p:cNvGrpSpPr/>
          <p:nvPr userDrawn="1"/>
        </p:nvGrpSpPr>
        <p:grpSpPr>
          <a:xfrm>
            <a:off x="745732" y="4001547"/>
            <a:ext cx="5138941" cy="2284720"/>
            <a:chOff x="573326" y="1181694"/>
            <a:chExt cx="5138941" cy="2284720"/>
          </a:xfrm>
        </p:grpSpPr>
        <p:sp>
          <p:nvSpPr>
            <p:cNvPr id="633" name="Oval 632">
              <a:extLst>
                <a:ext uri="{FF2B5EF4-FFF2-40B4-BE49-F238E27FC236}">
                  <a16:creationId xmlns:a16="http://schemas.microsoft.com/office/drawing/2014/main" id="{BB20CBA8-E438-478A-A13E-4BF134C262F3}"/>
                </a:ext>
              </a:extLst>
            </p:cNvPr>
            <p:cNvSpPr/>
            <p:nvPr/>
          </p:nvSpPr>
          <p:spPr>
            <a:xfrm>
              <a:off x="698905" y="1307273"/>
              <a:ext cx="2033562" cy="2033562"/>
            </a:xfrm>
            <a:prstGeom prst="ellipse">
              <a:avLst/>
            </a:prstGeom>
            <a:gradFill>
              <a:gsLst>
                <a:gs pos="53000">
                  <a:srgbClr val="160976"/>
                </a:gs>
                <a:gs pos="84000">
                  <a:srgbClr val="010673"/>
                </a:gs>
                <a:gs pos="0">
                  <a:srgbClr val="4F127F">
                    <a:alpha val="90000"/>
                  </a:srgbClr>
                </a:gs>
              </a:gsLst>
              <a:lin ang="8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31" name="Arc 630">
              <a:extLst>
                <a:ext uri="{FF2B5EF4-FFF2-40B4-BE49-F238E27FC236}">
                  <a16:creationId xmlns:a16="http://schemas.microsoft.com/office/drawing/2014/main" id="{4A01550A-02A7-4286-A688-1E7158406B44}"/>
                </a:ext>
              </a:extLst>
            </p:cNvPr>
            <p:cNvSpPr/>
            <p:nvPr/>
          </p:nvSpPr>
          <p:spPr>
            <a:xfrm flipH="1" flipV="1">
              <a:off x="573326" y="1181694"/>
              <a:ext cx="2284720" cy="2284720"/>
            </a:xfrm>
            <a:prstGeom prst="arc">
              <a:avLst>
                <a:gd name="adj1" fmla="val 6123682"/>
                <a:gd name="adj2" fmla="val 10016834"/>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cxnSp>
          <p:nvCxnSpPr>
            <p:cNvPr id="632" name="Straight Connector 631">
              <a:extLst>
                <a:ext uri="{FF2B5EF4-FFF2-40B4-BE49-F238E27FC236}">
                  <a16:creationId xmlns:a16="http://schemas.microsoft.com/office/drawing/2014/main" id="{A88189C5-EAAF-443F-922E-23449E0F3DEC}"/>
                </a:ext>
              </a:extLst>
            </p:cNvPr>
            <p:cNvCxnSpPr>
              <a:cxnSpLocks/>
              <a:endCxn id="631" idx="2"/>
            </p:cNvCxnSpPr>
            <p:nvPr/>
          </p:nvCxnSpPr>
          <p:spPr>
            <a:xfrm flipH="1">
              <a:off x="2828530" y="2066054"/>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35" name="Oval 634">
            <a:extLst>
              <a:ext uri="{FF2B5EF4-FFF2-40B4-BE49-F238E27FC236}">
                <a16:creationId xmlns:a16="http://schemas.microsoft.com/office/drawing/2014/main" id="{728589D2-BC95-4689-A925-9428437FEE0E}"/>
              </a:ext>
            </a:extLst>
          </p:cNvPr>
          <p:cNvSpPr/>
          <p:nvPr userDrawn="1"/>
        </p:nvSpPr>
        <p:spPr>
          <a:xfrm>
            <a:off x="3138862" y="4281237"/>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638" name="Group 637">
            <a:extLst>
              <a:ext uri="{FF2B5EF4-FFF2-40B4-BE49-F238E27FC236}">
                <a16:creationId xmlns:a16="http://schemas.microsoft.com/office/drawing/2014/main" id="{9498E848-8C3E-45E9-BC9D-1B720582EBA4}"/>
              </a:ext>
            </a:extLst>
          </p:cNvPr>
          <p:cNvGrpSpPr/>
          <p:nvPr userDrawn="1"/>
        </p:nvGrpSpPr>
        <p:grpSpPr>
          <a:xfrm>
            <a:off x="6478585" y="4001547"/>
            <a:ext cx="5138941" cy="2284720"/>
            <a:chOff x="573326" y="1181694"/>
            <a:chExt cx="5138941" cy="2284720"/>
          </a:xfrm>
        </p:grpSpPr>
        <p:sp>
          <p:nvSpPr>
            <p:cNvPr id="642" name="Oval 641">
              <a:extLst>
                <a:ext uri="{FF2B5EF4-FFF2-40B4-BE49-F238E27FC236}">
                  <a16:creationId xmlns:a16="http://schemas.microsoft.com/office/drawing/2014/main" id="{75AB504D-7BCA-48BD-A8D1-5ABB09794CFF}"/>
                </a:ext>
              </a:extLst>
            </p:cNvPr>
            <p:cNvSpPr/>
            <p:nvPr/>
          </p:nvSpPr>
          <p:spPr>
            <a:xfrm>
              <a:off x="698905" y="1307273"/>
              <a:ext cx="2033562" cy="2033562"/>
            </a:xfrm>
            <a:prstGeom prst="ellipse">
              <a:avLst/>
            </a:prstGeom>
            <a:gradFill>
              <a:gsLst>
                <a:gs pos="53000">
                  <a:srgbClr val="160976"/>
                </a:gs>
                <a:gs pos="84000">
                  <a:srgbClr val="010673"/>
                </a:gs>
                <a:gs pos="0">
                  <a:srgbClr val="4F127F">
                    <a:alpha val="90000"/>
                  </a:srgbClr>
                </a:gs>
              </a:gsLst>
              <a:lin ang="8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40" name="Arc 639">
              <a:extLst>
                <a:ext uri="{FF2B5EF4-FFF2-40B4-BE49-F238E27FC236}">
                  <a16:creationId xmlns:a16="http://schemas.microsoft.com/office/drawing/2014/main" id="{18265819-226E-4861-8844-5077B9CDDA63}"/>
                </a:ext>
              </a:extLst>
            </p:cNvPr>
            <p:cNvSpPr/>
            <p:nvPr/>
          </p:nvSpPr>
          <p:spPr>
            <a:xfrm flipH="1" flipV="1">
              <a:off x="573326" y="1181694"/>
              <a:ext cx="2284720" cy="2284720"/>
            </a:xfrm>
            <a:prstGeom prst="arc">
              <a:avLst>
                <a:gd name="adj1" fmla="val 6123682"/>
                <a:gd name="adj2" fmla="val 10016834"/>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cxnSp>
          <p:nvCxnSpPr>
            <p:cNvPr id="641" name="Straight Connector 640">
              <a:extLst>
                <a:ext uri="{FF2B5EF4-FFF2-40B4-BE49-F238E27FC236}">
                  <a16:creationId xmlns:a16="http://schemas.microsoft.com/office/drawing/2014/main" id="{DFE31997-59AA-4F43-AB30-6B6152E6AFD5}"/>
                </a:ext>
              </a:extLst>
            </p:cNvPr>
            <p:cNvCxnSpPr>
              <a:cxnSpLocks/>
              <a:endCxn id="640" idx="2"/>
            </p:cNvCxnSpPr>
            <p:nvPr/>
          </p:nvCxnSpPr>
          <p:spPr>
            <a:xfrm flipH="1">
              <a:off x="2828530" y="2066054"/>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44" name="Oval 643">
            <a:extLst>
              <a:ext uri="{FF2B5EF4-FFF2-40B4-BE49-F238E27FC236}">
                <a16:creationId xmlns:a16="http://schemas.microsoft.com/office/drawing/2014/main" id="{9B726246-1255-4A5A-8EEC-4A28FE9F31B1}"/>
              </a:ext>
            </a:extLst>
          </p:cNvPr>
          <p:cNvSpPr/>
          <p:nvPr userDrawn="1"/>
        </p:nvSpPr>
        <p:spPr>
          <a:xfrm>
            <a:off x="8871715" y="4281237"/>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48" name="Picture Placeholder 647">
            <a:extLst>
              <a:ext uri="{FF2B5EF4-FFF2-40B4-BE49-F238E27FC236}">
                <a16:creationId xmlns:a16="http://schemas.microsoft.com/office/drawing/2014/main" id="{1070048F-7914-4887-8912-E43096592782}"/>
              </a:ext>
            </a:extLst>
          </p:cNvPr>
          <p:cNvSpPr>
            <a:spLocks noGrp="1"/>
          </p:cNvSpPr>
          <p:nvPr>
            <p:ph type="pic" sz="quarter" idx="13" hasCustomPrompt="1"/>
          </p:nvPr>
        </p:nvSpPr>
        <p:spPr>
          <a:xfrm>
            <a:off x="981249" y="1708629"/>
            <a:ext cx="1813686" cy="1813686"/>
          </a:xfrm>
          <a:prstGeom prst="ellipse">
            <a:avLst/>
          </a:prstGeom>
          <a:solidFill>
            <a:schemeClr val="bg1"/>
          </a:solidFill>
          <a:effectLst>
            <a:innerShdw blurRad="63500" dist="50800" dir="16200000">
              <a:prstClr val="black">
                <a:alpha val="30000"/>
              </a:prstClr>
            </a:innerShdw>
          </a:effectLst>
        </p:spPr>
        <p:txBody>
          <a:bodyPr/>
          <a:lstStyle>
            <a:lvl1pPr marL="0" indent="0" algn="ctr">
              <a:buNone/>
              <a:defRPr sz="20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Click to insert picture</a:t>
            </a:r>
          </a:p>
        </p:txBody>
      </p:sp>
      <p:sp>
        <p:nvSpPr>
          <p:cNvPr id="649" name="Picture Placeholder 647">
            <a:extLst>
              <a:ext uri="{FF2B5EF4-FFF2-40B4-BE49-F238E27FC236}">
                <a16:creationId xmlns:a16="http://schemas.microsoft.com/office/drawing/2014/main" id="{3638F3E8-F03D-452C-A6EF-FF83FECFDC34}"/>
              </a:ext>
            </a:extLst>
          </p:cNvPr>
          <p:cNvSpPr>
            <a:spLocks noGrp="1"/>
          </p:cNvSpPr>
          <p:nvPr>
            <p:ph type="pic" sz="quarter" idx="14" hasCustomPrompt="1"/>
          </p:nvPr>
        </p:nvSpPr>
        <p:spPr>
          <a:xfrm>
            <a:off x="6714102" y="1708629"/>
            <a:ext cx="1813686" cy="1813686"/>
          </a:xfrm>
          <a:prstGeom prst="ellipse">
            <a:avLst/>
          </a:prstGeom>
          <a:solidFill>
            <a:schemeClr val="bg1"/>
          </a:solidFill>
          <a:effectLst>
            <a:innerShdw blurRad="63500" dist="50800" dir="16200000">
              <a:prstClr val="black">
                <a:alpha val="30000"/>
              </a:prstClr>
            </a:innerShdw>
          </a:effectLst>
        </p:spPr>
        <p:txBody>
          <a:bodyPr/>
          <a:lstStyle>
            <a:lvl1pPr marL="0" indent="0" algn="ctr">
              <a:buNone/>
              <a:defRPr sz="20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Click to insert picture</a:t>
            </a:r>
          </a:p>
        </p:txBody>
      </p:sp>
      <p:sp>
        <p:nvSpPr>
          <p:cNvPr id="650" name="Picture Placeholder 647">
            <a:extLst>
              <a:ext uri="{FF2B5EF4-FFF2-40B4-BE49-F238E27FC236}">
                <a16:creationId xmlns:a16="http://schemas.microsoft.com/office/drawing/2014/main" id="{32477020-7FDC-41EB-943F-09AA37BAD555}"/>
              </a:ext>
            </a:extLst>
          </p:cNvPr>
          <p:cNvSpPr>
            <a:spLocks noGrp="1"/>
          </p:cNvSpPr>
          <p:nvPr>
            <p:ph type="pic" sz="quarter" idx="15" hasCustomPrompt="1"/>
          </p:nvPr>
        </p:nvSpPr>
        <p:spPr>
          <a:xfrm>
            <a:off x="6714102" y="4237064"/>
            <a:ext cx="1813686" cy="1813686"/>
          </a:xfrm>
          <a:prstGeom prst="ellipse">
            <a:avLst/>
          </a:prstGeom>
          <a:solidFill>
            <a:schemeClr val="bg1"/>
          </a:solidFill>
          <a:effectLst>
            <a:innerShdw blurRad="63500" dist="50800" dir="16200000">
              <a:prstClr val="black">
                <a:alpha val="30000"/>
              </a:prstClr>
            </a:innerShdw>
          </a:effectLst>
        </p:spPr>
        <p:txBody>
          <a:bodyPr/>
          <a:lstStyle>
            <a:lvl1pPr marL="0" indent="0" algn="ctr">
              <a:buNone/>
              <a:defRPr sz="20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Click to insert picture</a:t>
            </a:r>
          </a:p>
        </p:txBody>
      </p:sp>
      <p:sp>
        <p:nvSpPr>
          <p:cNvPr id="651" name="Picture Placeholder 647">
            <a:extLst>
              <a:ext uri="{FF2B5EF4-FFF2-40B4-BE49-F238E27FC236}">
                <a16:creationId xmlns:a16="http://schemas.microsoft.com/office/drawing/2014/main" id="{71876631-B973-41A7-BA02-BFEAA6C84910}"/>
              </a:ext>
            </a:extLst>
          </p:cNvPr>
          <p:cNvSpPr>
            <a:spLocks noGrp="1"/>
          </p:cNvSpPr>
          <p:nvPr>
            <p:ph type="pic" sz="quarter" idx="16" hasCustomPrompt="1"/>
          </p:nvPr>
        </p:nvSpPr>
        <p:spPr>
          <a:xfrm>
            <a:off x="981249" y="4237064"/>
            <a:ext cx="1813686" cy="1813686"/>
          </a:xfrm>
          <a:prstGeom prst="ellipse">
            <a:avLst/>
          </a:prstGeom>
          <a:solidFill>
            <a:schemeClr val="bg1"/>
          </a:solidFill>
          <a:effectLst>
            <a:innerShdw blurRad="63500" dist="50800" dir="16200000">
              <a:prstClr val="black">
                <a:alpha val="30000"/>
              </a:prstClr>
            </a:innerShdw>
          </a:effectLst>
        </p:spPr>
        <p:txBody>
          <a:bodyPr/>
          <a:lstStyle>
            <a:lvl1pPr marL="0" indent="0" algn="ctr">
              <a:buNone/>
              <a:defRPr sz="20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Click to insert picture</a:t>
            </a:r>
          </a:p>
        </p:txBody>
      </p:sp>
      <p:sp>
        <p:nvSpPr>
          <p:cNvPr id="652" name="Text Placeholder 2">
            <a:extLst>
              <a:ext uri="{FF2B5EF4-FFF2-40B4-BE49-F238E27FC236}">
                <a16:creationId xmlns:a16="http://schemas.microsoft.com/office/drawing/2014/main" id="{AC9B6A6F-69F8-41FA-9AB1-053CED33DF9E}"/>
              </a:ext>
            </a:extLst>
          </p:cNvPr>
          <p:cNvSpPr>
            <a:spLocks noGrp="1"/>
          </p:cNvSpPr>
          <p:nvPr>
            <p:ph type="body" idx="1" hasCustomPrompt="1"/>
          </p:nvPr>
        </p:nvSpPr>
        <p:spPr>
          <a:xfrm>
            <a:off x="3065044" y="2493414"/>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Segoe UI" panose="020B0502040204020203" pitchFamily="34" charset="0"/>
                <a:cs typeface="Segoe UI" panose="020B0502040204020203" pitchFamily="34" charset="0"/>
              </a:defRPr>
            </a:lvl1pPr>
          </a:lstStyle>
          <a:p>
            <a:pPr marL="0" lvl="0"/>
            <a:r>
              <a:rPr lang="en-US"/>
              <a:t>Text</a:t>
            </a:r>
          </a:p>
        </p:txBody>
      </p:sp>
      <p:sp>
        <p:nvSpPr>
          <p:cNvPr id="653" name="Text Placeholder 2">
            <a:extLst>
              <a:ext uri="{FF2B5EF4-FFF2-40B4-BE49-F238E27FC236}">
                <a16:creationId xmlns:a16="http://schemas.microsoft.com/office/drawing/2014/main" id="{C58F3670-37FC-465E-8EB7-739051D1EDC0}"/>
              </a:ext>
            </a:extLst>
          </p:cNvPr>
          <p:cNvSpPr>
            <a:spLocks noGrp="1"/>
          </p:cNvSpPr>
          <p:nvPr>
            <p:ph type="body" idx="17" hasCustomPrompt="1"/>
          </p:nvPr>
        </p:nvSpPr>
        <p:spPr>
          <a:xfrm>
            <a:off x="3065044" y="5016826"/>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Segoe UI" panose="020B0502040204020203" pitchFamily="34" charset="0"/>
                <a:cs typeface="Segoe UI" panose="020B0502040204020203" pitchFamily="34" charset="0"/>
              </a:defRPr>
            </a:lvl1pPr>
          </a:lstStyle>
          <a:p>
            <a:pPr marL="0" lvl="0"/>
            <a:r>
              <a:rPr lang="en-US"/>
              <a:t>Text</a:t>
            </a:r>
          </a:p>
        </p:txBody>
      </p:sp>
      <p:sp>
        <p:nvSpPr>
          <p:cNvPr id="654" name="Text Placeholder 2">
            <a:extLst>
              <a:ext uri="{FF2B5EF4-FFF2-40B4-BE49-F238E27FC236}">
                <a16:creationId xmlns:a16="http://schemas.microsoft.com/office/drawing/2014/main" id="{1E3F788C-D8CF-4969-80DE-752ACE834D13}"/>
              </a:ext>
            </a:extLst>
          </p:cNvPr>
          <p:cNvSpPr>
            <a:spLocks noGrp="1"/>
          </p:cNvSpPr>
          <p:nvPr>
            <p:ph type="body" idx="18" hasCustomPrompt="1"/>
          </p:nvPr>
        </p:nvSpPr>
        <p:spPr>
          <a:xfrm>
            <a:off x="8739784" y="2493414"/>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Segoe UI" panose="020B0502040204020203" pitchFamily="34" charset="0"/>
                <a:cs typeface="Segoe UI" panose="020B0502040204020203" pitchFamily="34" charset="0"/>
              </a:defRPr>
            </a:lvl1pPr>
          </a:lstStyle>
          <a:p>
            <a:pPr marL="0" lvl="0"/>
            <a:r>
              <a:rPr lang="en-US"/>
              <a:t>Text</a:t>
            </a:r>
          </a:p>
        </p:txBody>
      </p:sp>
      <p:sp>
        <p:nvSpPr>
          <p:cNvPr id="655" name="Text Placeholder 2">
            <a:extLst>
              <a:ext uri="{FF2B5EF4-FFF2-40B4-BE49-F238E27FC236}">
                <a16:creationId xmlns:a16="http://schemas.microsoft.com/office/drawing/2014/main" id="{450810B9-D39F-4B70-8958-8354BDAF82ED}"/>
              </a:ext>
            </a:extLst>
          </p:cNvPr>
          <p:cNvSpPr>
            <a:spLocks noGrp="1"/>
          </p:cNvSpPr>
          <p:nvPr>
            <p:ph type="body" idx="19" hasCustomPrompt="1"/>
          </p:nvPr>
        </p:nvSpPr>
        <p:spPr>
          <a:xfrm>
            <a:off x="8739784" y="5016826"/>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Segoe UI" panose="020B0502040204020203" pitchFamily="34" charset="0"/>
                <a:cs typeface="Segoe UI" panose="020B0502040204020203" pitchFamily="34" charset="0"/>
              </a:defRPr>
            </a:lvl1pPr>
          </a:lstStyle>
          <a:p>
            <a:pPr marL="0" lvl="0"/>
            <a:r>
              <a:rPr lang="en-US"/>
              <a:t>Text</a:t>
            </a:r>
          </a:p>
        </p:txBody>
      </p:sp>
      <p:sp>
        <p:nvSpPr>
          <p:cNvPr id="657" name="Picture Placeholder 656">
            <a:extLst>
              <a:ext uri="{FF2B5EF4-FFF2-40B4-BE49-F238E27FC236}">
                <a16:creationId xmlns:a16="http://schemas.microsoft.com/office/drawing/2014/main" id="{C6944C29-805F-4C3C-B2C6-F59A8F8F1AF5}"/>
              </a:ext>
            </a:extLst>
          </p:cNvPr>
          <p:cNvSpPr>
            <a:spLocks noGrp="1"/>
          </p:cNvSpPr>
          <p:nvPr>
            <p:ph type="pic" sz="quarter" idx="20" hasCustomPrompt="1"/>
          </p:nvPr>
        </p:nvSpPr>
        <p:spPr>
          <a:xfrm>
            <a:off x="3293201" y="4237038"/>
            <a:ext cx="546100" cy="547687"/>
          </a:xfrm>
          <a:prstGeom prst="rect">
            <a:avLst/>
          </a:prstGeom>
        </p:spPr>
        <p:txBody>
          <a:bodyPr/>
          <a:lstStyle>
            <a:lvl1pPr marL="0" indent="0">
              <a:buNone/>
              <a:defRPr sz="9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Insert icon</a:t>
            </a:r>
          </a:p>
        </p:txBody>
      </p:sp>
      <p:sp>
        <p:nvSpPr>
          <p:cNvPr id="658" name="Picture Placeholder 656">
            <a:extLst>
              <a:ext uri="{FF2B5EF4-FFF2-40B4-BE49-F238E27FC236}">
                <a16:creationId xmlns:a16="http://schemas.microsoft.com/office/drawing/2014/main" id="{11FF9F92-E627-40CE-AFB4-0A89C8DE075D}"/>
              </a:ext>
            </a:extLst>
          </p:cNvPr>
          <p:cNvSpPr>
            <a:spLocks noGrp="1"/>
          </p:cNvSpPr>
          <p:nvPr>
            <p:ph type="pic" sz="quarter" idx="21" hasCustomPrompt="1"/>
          </p:nvPr>
        </p:nvSpPr>
        <p:spPr>
          <a:xfrm>
            <a:off x="3293201" y="1716230"/>
            <a:ext cx="546100" cy="547687"/>
          </a:xfrm>
          <a:prstGeom prst="rect">
            <a:avLst/>
          </a:prstGeom>
        </p:spPr>
        <p:txBody>
          <a:bodyPr/>
          <a:lstStyle>
            <a:lvl1pPr marL="0" indent="0">
              <a:buNone/>
              <a:defRPr sz="9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Insert icon</a:t>
            </a:r>
          </a:p>
        </p:txBody>
      </p:sp>
      <p:sp>
        <p:nvSpPr>
          <p:cNvPr id="659" name="Picture Placeholder 656">
            <a:extLst>
              <a:ext uri="{FF2B5EF4-FFF2-40B4-BE49-F238E27FC236}">
                <a16:creationId xmlns:a16="http://schemas.microsoft.com/office/drawing/2014/main" id="{31639B03-0480-4359-AE4E-367D8A64C5BA}"/>
              </a:ext>
            </a:extLst>
          </p:cNvPr>
          <p:cNvSpPr>
            <a:spLocks noGrp="1"/>
          </p:cNvSpPr>
          <p:nvPr>
            <p:ph type="pic" sz="quarter" idx="22" hasCustomPrompt="1"/>
          </p:nvPr>
        </p:nvSpPr>
        <p:spPr>
          <a:xfrm>
            <a:off x="9026054" y="4237038"/>
            <a:ext cx="546100" cy="547687"/>
          </a:xfrm>
          <a:prstGeom prst="rect">
            <a:avLst/>
          </a:prstGeom>
        </p:spPr>
        <p:txBody>
          <a:bodyPr/>
          <a:lstStyle>
            <a:lvl1pPr marL="0" indent="0">
              <a:buNone/>
              <a:defRPr sz="9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Insert icon</a:t>
            </a:r>
          </a:p>
        </p:txBody>
      </p:sp>
      <p:sp>
        <p:nvSpPr>
          <p:cNvPr id="660" name="Picture Placeholder 656">
            <a:extLst>
              <a:ext uri="{FF2B5EF4-FFF2-40B4-BE49-F238E27FC236}">
                <a16:creationId xmlns:a16="http://schemas.microsoft.com/office/drawing/2014/main" id="{F1D86461-C537-49C2-A66A-2AED942EA019}"/>
              </a:ext>
            </a:extLst>
          </p:cNvPr>
          <p:cNvSpPr>
            <a:spLocks noGrp="1"/>
          </p:cNvSpPr>
          <p:nvPr>
            <p:ph type="pic" sz="quarter" idx="23" hasCustomPrompt="1"/>
          </p:nvPr>
        </p:nvSpPr>
        <p:spPr>
          <a:xfrm>
            <a:off x="9026054" y="1716230"/>
            <a:ext cx="546100" cy="547687"/>
          </a:xfrm>
          <a:prstGeom prst="rect">
            <a:avLst/>
          </a:prstGeom>
        </p:spPr>
        <p:txBody>
          <a:bodyPr/>
          <a:lstStyle>
            <a:lvl1pPr marL="0" indent="0">
              <a:buNone/>
              <a:defRPr sz="9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Insert icon</a:t>
            </a:r>
          </a:p>
        </p:txBody>
      </p:sp>
      <p:sp>
        <p:nvSpPr>
          <p:cNvPr id="593" name="TextBox 592"/>
          <p:cNvSpPr txBox="1"/>
          <p:nvPr userDrawn="1"/>
        </p:nvSpPr>
        <p:spPr>
          <a:xfrm>
            <a:off x="2367089" y="6421559"/>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Segoe UI"/>
                <a:ea typeface="+mn-ea"/>
                <a:cs typeface="+mn-cs"/>
              </a:rPr>
              <a:t>© Copyright by FPT Software 2024</a:t>
            </a:r>
          </a:p>
        </p:txBody>
      </p:sp>
      <p:pic>
        <p:nvPicPr>
          <p:cNvPr id="595" name="Picture 594"/>
          <p:cNvPicPr>
            <a:picLocks noChangeAspect="1"/>
          </p:cNvPicPr>
          <p:nvPr userDrawn="1"/>
        </p:nvPicPr>
        <p:blipFill>
          <a:blip r:embed="rId3"/>
          <a:stretch>
            <a:fillRect/>
          </a:stretch>
        </p:blipFill>
        <p:spPr>
          <a:xfrm>
            <a:off x="-266214" y="298497"/>
            <a:ext cx="1170533" cy="426757"/>
          </a:xfrm>
          <a:prstGeom prst="rect">
            <a:avLst/>
          </a:prstGeom>
        </p:spPr>
      </p:pic>
      <p:sp>
        <p:nvSpPr>
          <p:cNvPr id="90" name="Text Placeholder 514">
            <a:extLst>
              <a:ext uri="{FF2B5EF4-FFF2-40B4-BE49-F238E27FC236}">
                <a16:creationId xmlns:a16="http://schemas.microsoft.com/office/drawing/2014/main" id="{8DE82C2A-88E3-4A84-9373-92647F312ED1}"/>
              </a:ext>
            </a:extLst>
          </p:cNvPr>
          <p:cNvSpPr>
            <a:spLocks noGrp="1"/>
          </p:cNvSpPr>
          <p:nvPr>
            <p:ph type="body" sz="quarter" idx="24" hasCustomPrompt="1"/>
          </p:nvPr>
        </p:nvSpPr>
        <p:spPr>
          <a:xfrm>
            <a:off x="1483669" y="6367279"/>
            <a:ext cx="2632010" cy="369332"/>
          </a:xfrm>
          <a:prstGeom prst="rect">
            <a:avLst/>
          </a:prstGeom>
          <a:noFill/>
        </p:spPr>
        <p:txBody>
          <a:bodyPr wrap="square" rtlCol="0">
            <a:spAutoFit/>
          </a:bodyPr>
          <a:lstStyle>
            <a:lvl1pPr marL="0" indent="0">
              <a:buNone/>
              <a:defRPr lang="en-US" sz="2000" b="1" i="0" dirty="0">
                <a:solidFill>
                  <a:srgbClr val="0078D7"/>
                </a:solidFill>
                <a:latin typeface="UD デジタル 教科書体 NP-B" panose="02020700000000000000" pitchFamily="18" charset="-128"/>
                <a:ea typeface="UD デジタル 教科書体 NP-B" panose="02020700000000000000" pitchFamily="18" charset="-128"/>
                <a:cs typeface="UD デジタル 教科書体 NP-B" panose="02020700000000000000" pitchFamily="18" charset="-128"/>
              </a:defRPr>
            </a:lvl1pPr>
          </a:lstStyle>
          <a:p>
            <a:pPr marL="0" lvl="0"/>
            <a:r>
              <a:rPr lang="en-US" err="1"/>
              <a:t>Usee</a:t>
            </a:r>
            <a:endParaRPr lang="en-US"/>
          </a:p>
        </p:txBody>
      </p:sp>
    </p:spTree>
    <p:extLst>
      <p:ext uri="{BB962C8B-B14F-4D97-AF65-F5344CB8AC3E}">
        <p14:creationId xmlns:p14="http://schemas.microsoft.com/office/powerpoint/2010/main" val="16619222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04 Contents with Images">
    <p:spTree>
      <p:nvGrpSpPr>
        <p:cNvPr id="1" name=""/>
        <p:cNvGrpSpPr/>
        <p:nvPr/>
      </p:nvGrpSpPr>
      <p:grpSpPr>
        <a:xfrm>
          <a:off x="0" y="0"/>
          <a:ext cx="0" cy="0"/>
          <a:chOff x="0" y="0"/>
          <a:chExt cx="0" cy="0"/>
        </a:xfrm>
      </p:grpSpPr>
      <p:pic>
        <p:nvPicPr>
          <p:cNvPr id="300" name="Picture 2" descr="C:\Users\HaLT15\Desktop\FPT Software Doc.png">
            <a:extLst>
              <a:ext uri="{FF2B5EF4-FFF2-40B4-BE49-F238E27FC236}">
                <a16:creationId xmlns:a16="http://schemas.microsoft.com/office/drawing/2014/main" id="{5541F002-25F2-422B-A948-C9C0FED35575}"/>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301" name="Straight Connector 300">
            <a:extLst>
              <a:ext uri="{FF2B5EF4-FFF2-40B4-BE49-F238E27FC236}">
                <a16:creationId xmlns:a16="http://schemas.microsoft.com/office/drawing/2014/main" id="{5A7A5A05-F2E8-4FA8-8664-C9DAE19F97A1}"/>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541" name="Group 540">
            <a:extLst>
              <a:ext uri="{FF2B5EF4-FFF2-40B4-BE49-F238E27FC236}">
                <a16:creationId xmlns:a16="http://schemas.microsoft.com/office/drawing/2014/main" id="{8B7F28C5-EB50-42AC-AFB5-07C135F4C7A6}"/>
              </a:ext>
            </a:extLst>
          </p:cNvPr>
          <p:cNvGrpSpPr/>
          <p:nvPr userDrawn="1"/>
        </p:nvGrpSpPr>
        <p:grpSpPr>
          <a:xfrm>
            <a:off x="11659067" y="6316980"/>
            <a:ext cx="427800" cy="431129"/>
            <a:chOff x="11751285" y="6413402"/>
            <a:chExt cx="335940" cy="338554"/>
          </a:xfrm>
        </p:grpSpPr>
        <p:sp>
          <p:nvSpPr>
            <p:cNvPr id="542" name="Oval 541">
              <a:extLst>
                <a:ext uri="{FF2B5EF4-FFF2-40B4-BE49-F238E27FC236}">
                  <a16:creationId xmlns:a16="http://schemas.microsoft.com/office/drawing/2014/main" id="{3186DE6B-B76A-4B47-8151-8CF477C0B74E}"/>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3" name="Oval 542">
              <a:extLst>
                <a:ext uri="{FF2B5EF4-FFF2-40B4-BE49-F238E27FC236}">
                  <a16:creationId xmlns:a16="http://schemas.microsoft.com/office/drawing/2014/main" id="{FDD1B2B5-669C-43A7-AC6F-BC805732D9D2}"/>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4" name="Oval 543">
              <a:extLst>
                <a:ext uri="{FF2B5EF4-FFF2-40B4-BE49-F238E27FC236}">
                  <a16:creationId xmlns:a16="http://schemas.microsoft.com/office/drawing/2014/main" id="{DCB6038B-28AC-4F3D-ACA4-6116AAECC037}"/>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5" name="Oval 544">
              <a:extLst>
                <a:ext uri="{FF2B5EF4-FFF2-40B4-BE49-F238E27FC236}">
                  <a16:creationId xmlns:a16="http://schemas.microsoft.com/office/drawing/2014/main" id="{A1F2C86E-C6F7-43DA-A131-A4B82C924606}"/>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6" name="Oval 545">
              <a:extLst>
                <a:ext uri="{FF2B5EF4-FFF2-40B4-BE49-F238E27FC236}">
                  <a16:creationId xmlns:a16="http://schemas.microsoft.com/office/drawing/2014/main" id="{29EF4846-C1F7-4077-BC89-8399E462E488}"/>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7" name="Oval 546">
              <a:extLst>
                <a:ext uri="{FF2B5EF4-FFF2-40B4-BE49-F238E27FC236}">
                  <a16:creationId xmlns:a16="http://schemas.microsoft.com/office/drawing/2014/main" id="{B243E9EE-BF98-4C00-A01B-78A2F05AF05A}"/>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8" name="Oval 547">
              <a:extLst>
                <a:ext uri="{FF2B5EF4-FFF2-40B4-BE49-F238E27FC236}">
                  <a16:creationId xmlns:a16="http://schemas.microsoft.com/office/drawing/2014/main" id="{A3CFC04F-35EB-4B80-942E-6EDDB2B0DF25}"/>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49" name="Oval 548">
              <a:extLst>
                <a:ext uri="{FF2B5EF4-FFF2-40B4-BE49-F238E27FC236}">
                  <a16:creationId xmlns:a16="http://schemas.microsoft.com/office/drawing/2014/main" id="{0F8696CA-4F53-482F-8EE0-F15214E2C6FB}"/>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0" name="Oval 549">
              <a:extLst>
                <a:ext uri="{FF2B5EF4-FFF2-40B4-BE49-F238E27FC236}">
                  <a16:creationId xmlns:a16="http://schemas.microsoft.com/office/drawing/2014/main" id="{6CF40444-8D64-404A-B569-AD0C7EAC038F}"/>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1" name="Oval 550">
              <a:extLst>
                <a:ext uri="{FF2B5EF4-FFF2-40B4-BE49-F238E27FC236}">
                  <a16:creationId xmlns:a16="http://schemas.microsoft.com/office/drawing/2014/main" id="{348802AA-BBA2-4940-BFA5-E63F1FB9A25D}"/>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2" name="Oval 551">
              <a:extLst>
                <a:ext uri="{FF2B5EF4-FFF2-40B4-BE49-F238E27FC236}">
                  <a16:creationId xmlns:a16="http://schemas.microsoft.com/office/drawing/2014/main" id="{DE701C32-C442-419E-BE8E-238AC6246CF7}"/>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3" name="Oval 552">
              <a:extLst>
                <a:ext uri="{FF2B5EF4-FFF2-40B4-BE49-F238E27FC236}">
                  <a16:creationId xmlns:a16="http://schemas.microsoft.com/office/drawing/2014/main" id="{2872AA49-80BE-4F3F-A50D-42EB4585F661}"/>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4" name="Oval 553">
              <a:extLst>
                <a:ext uri="{FF2B5EF4-FFF2-40B4-BE49-F238E27FC236}">
                  <a16:creationId xmlns:a16="http://schemas.microsoft.com/office/drawing/2014/main" id="{4DA3FB52-98E1-41C4-B790-DAA5D8C42C2E}"/>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5" name="Oval 554">
              <a:extLst>
                <a:ext uri="{FF2B5EF4-FFF2-40B4-BE49-F238E27FC236}">
                  <a16:creationId xmlns:a16="http://schemas.microsoft.com/office/drawing/2014/main" id="{9CDB3045-0B2C-4943-B91A-9D42AEF2B343}"/>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6" name="Oval 555">
              <a:extLst>
                <a:ext uri="{FF2B5EF4-FFF2-40B4-BE49-F238E27FC236}">
                  <a16:creationId xmlns:a16="http://schemas.microsoft.com/office/drawing/2014/main" id="{4DBA0102-DB4D-4B12-8CA9-C3DD15DE421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7" name="Oval 556">
              <a:extLst>
                <a:ext uri="{FF2B5EF4-FFF2-40B4-BE49-F238E27FC236}">
                  <a16:creationId xmlns:a16="http://schemas.microsoft.com/office/drawing/2014/main" id="{1E0DA989-448B-4A92-AC7B-7DDED62B24AA}"/>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8" name="Oval 557">
              <a:extLst>
                <a:ext uri="{FF2B5EF4-FFF2-40B4-BE49-F238E27FC236}">
                  <a16:creationId xmlns:a16="http://schemas.microsoft.com/office/drawing/2014/main" id="{0C2CAB59-9D0A-42BD-8F7F-AB87D05E2C2F}"/>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59" name="Oval 558">
              <a:extLst>
                <a:ext uri="{FF2B5EF4-FFF2-40B4-BE49-F238E27FC236}">
                  <a16:creationId xmlns:a16="http://schemas.microsoft.com/office/drawing/2014/main" id="{0F3C544B-0970-4340-A916-9FD2AC42ADD5}"/>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0" name="Oval 559">
              <a:extLst>
                <a:ext uri="{FF2B5EF4-FFF2-40B4-BE49-F238E27FC236}">
                  <a16:creationId xmlns:a16="http://schemas.microsoft.com/office/drawing/2014/main" id="{63AC1A80-85C1-4A10-877E-6F9942FA0EA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1" name="Oval 560">
              <a:extLst>
                <a:ext uri="{FF2B5EF4-FFF2-40B4-BE49-F238E27FC236}">
                  <a16:creationId xmlns:a16="http://schemas.microsoft.com/office/drawing/2014/main" id="{3606AD9D-6A1F-4964-A8AA-17CAF2B711A7}"/>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2" name="Oval 561">
              <a:extLst>
                <a:ext uri="{FF2B5EF4-FFF2-40B4-BE49-F238E27FC236}">
                  <a16:creationId xmlns:a16="http://schemas.microsoft.com/office/drawing/2014/main" id="{B8BE6246-2211-4F04-95A4-CC7A0C73E35D}"/>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3" name="Oval 562">
              <a:extLst>
                <a:ext uri="{FF2B5EF4-FFF2-40B4-BE49-F238E27FC236}">
                  <a16:creationId xmlns:a16="http://schemas.microsoft.com/office/drawing/2014/main" id="{072A88FF-C704-40AC-8177-C89E7EACA953}"/>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4" name="Oval 563">
              <a:extLst>
                <a:ext uri="{FF2B5EF4-FFF2-40B4-BE49-F238E27FC236}">
                  <a16:creationId xmlns:a16="http://schemas.microsoft.com/office/drawing/2014/main" id="{7C8BD524-6AF8-4A67-8F81-184F962AAF13}"/>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5" name="Oval 564">
              <a:extLst>
                <a:ext uri="{FF2B5EF4-FFF2-40B4-BE49-F238E27FC236}">
                  <a16:creationId xmlns:a16="http://schemas.microsoft.com/office/drawing/2014/main" id="{2F2ED6BE-0D69-4B53-9A21-B08AA302B2B3}"/>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6" name="Oval 565">
              <a:extLst>
                <a:ext uri="{FF2B5EF4-FFF2-40B4-BE49-F238E27FC236}">
                  <a16:creationId xmlns:a16="http://schemas.microsoft.com/office/drawing/2014/main" id="{04F499B7-CE4A-4A78-988D-D196EA9DDD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7" name="Oval 566">
              <a:extLst>
                <a:ext uri="{FF2B5EF4-FFF2-40B4-BE49-F238E27FC236}">
                  <a16:creationId xmlns:a16="http://schemas.microsoft.com/office/drawing/2014/main" id="{15715215-F563-4E14-84A2-0B9B123DD904}"/>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8" name="Oval 567">
              <a:extLst>
                <a:ext uri="{FF2B5EF4-FFF2-40B4-BE49-F238E27FC236}">
                  <a16:creationId xmlns:a16="http://schemas.microsoft.com/office/drawing/2014/main" id="{53051A75-74ED-49FC-8476-CF6EACD1D3B5}"/>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69" name="Oval 568">
              <a:extLst>
                <a:ext uri="{FF2B5EF4-FFF2-40B4-BE49-F238E27FC236}">
                  <a16:creationId xmlns:a16="http://schemas.microsoft.com/office/drawing/2014/main" id="{ED7BFEA1-C8B4-45F7-BFD9-9A5784899A6E}"/>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0" name="Oval 569">
              <a:extLst>
                <a:ext uri="{FF2B5EF4-FFF2-40B4-BE49-F238E27FC236}">
                  <a16:creationId xmlns:a16="http://schemas.microsoft.com/office/drawing/2014/main" id="{6D146205-CA78-45AB-BA44-B00E41A3F0AA}"/>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1" name="Oval 570">
              <a:extLst>
                <a:ext uri="{FF2B5EF4-FFF2-40B4-BE49-F238E27FC236}">
                  <a16:creationId xmlns:a16="http://schemas.microsoft.com/office/drawing/2014/main" id="{54C83600-6486-4837-9F4E-72C6F4A582DF}"/>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2" name="Oval 571">
              <a:extLst>
                <a:ext uri="{FF2B5EF4-FFF2-40B4-BE49-F238E27FC236}">
                  <a16:creationId xmlns:a16="http://schemas.microsoft.com/office/drawing/2014/main" id="{5660FF0F-74D4-4E1D-915F-DCF363C6295B}"/>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3" name="Oval 572">
              <a:extLst>
                <a:ext uri="{FF2B5EF4-FFF2-40B4-BE49-F238E27FC236}">
                  <a16:creationId xmlns:a16="http://schemas.microsoft.com/office/drawing/2014/main" id="{F2B39CAB-988F-4E85-88A2-007F43B45C10}"/>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4" name="Oval 573">
              <a:extLst>
                <a:ext uri="{FF2B5EF4-FFF2-40B4-BE49-F238E27FC236}">
                  <a16:creationId xmlns:a16="http://schemas.microsoft.com/office/drawing/2014/main" id="{CAC73CDE-780A-4993-B501-4F9F782BC38B}"/>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5" name="Oval 574">
              <a:extLst>
                <a:ext uri="{FF2B5EF4-FFF2-40B4-BE49-F238E27FC236}">
                  <a16:creationId xmlns:a16="http://schemas.microsoft.com/office/drawing/2014/main" id="{F2DB99EE-4668-42D7-801E-717DD097FF16}"/>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6" name="Oval 575">
              <a:extLst>
                <a:ext uri="{FF2B5EF4-FFF2-40B4-BE49-F238E27FC236}">
                  <a16:creationId xmlns:a16="http://schemas.microsoft.com/office/drawing/2014/main" id="{60CA01BA-87FB-4842-BCED-1776BFE4F9C0}"/>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7" name="Oval 576">
              <a:extLst>
                <a:ext uri="{FF2B5EF4-FFF2-40B4-BE49-F238E27FC236}">
                  <a16:creationId xmlns:a16="http://schemas.microsoft.com/office/drawing/2014/main" id="{2BDB1827-0E79-48FC-B788-E51C8AEC7D6A}"/>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8" name="Oval 577">
              <a:extLst>
                <a:ext uri="{FF2B5EF4-FFF2-40B4-BE49-F238E27FC236}">
                  <a16:creationId xmlns:a16="http://schemas.microsoft.com/office/drawing/2014/main" id="{06D8AA2E-A56F-4CB8-8003-8EEAA133FCE2}"/>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79" name="Oval 578">
              <a:extLst>
                <a:ext uri="{FF2B5EF4-FFF2-40B4-BE49-F238E27FC236}">
                  <a16:creationId xmlns:a16="http://schemas.microsoft.com/office/drawing/2014/main" id="{C4D3AF3D-A0D8-4CCF-AE39-BBF34F98FFD9}"/>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0" name="Oval 579">
              <a:extLst>
                <a:ext uri="{FF2B5EF4-FFF2-40B4-BE49-F238E27FC236}">
                  <a16:creationId xmlns:a16="http://schemas.microsoft.com/office/drawing/2014/main" id="{784B4F03-C561-42A5-9ADB-FF375830DA2E}"/>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1" name="Oval 580">
              <a:extLst>
                <a:ext uri="{FF2B5EF4-FFF2-40B4-BE49-F238E27FC236}">
                  <a16:creationId xmlns:a16="http://schemas.microsoft.com/office/drawing/2014/main" id="{B147BACB-2943-4E57-A6EA-4ECAEB6EA945}"/>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2" name="Oval 581">
              <a:extLst>
                <a:ext uri="{FF2B5EF4-FFF2-40B4-BE49-F238E27FC236}">
                  <a16:creationId xmlns:a16="http://schemas.microsoft.com/office/drawing/2014/main" id="{A65CCF40-50AA-40B6-9128-587F39C89F32}"/>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3" name="Oval 582">
              <a:extLst>
                <a:ext uri="{FF2B5EF4-FFF2-40B4-BE49-F238E27FC236}">
                  <a16:creationId xmlns:a16="http://schemas.microsoft.com/office/drawing/2014/main" id="{C9BDB962-C2C3-4C2D-A988-79DCAD840375}"/>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4" name="Oval 583">
              <a:extLst>
                <a:ext uri="{FF2B5EF4-FFF2-40B4-BE49-F238E27FC236}">
                  <a16:creationId xmlns:a16="http://schemas.microsoft.com/office/drawing/2014/main" id="{AA6FB8A0-FD0B-45A9-9A02-494212CE002F}"/>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5" name="Oval 584">
              <a:extLst>
                <a:ext uri="{FF2B5EF4-FFF2-40B4-BE49-F238E27FC236}">
                  <a16:creationId xmlns:a16="http://schemas.microsoft.com/office/drawing/2014/main" id="{F7BB58BF-1250-4898-B9E4-F4F78456C434}"/>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6" name="Oval 585">
              <a:extLst>
                <a:ext uri="{FF2B5EF4-FFF2-40B4-BE49-F238E27FC236}">
                  <a16:creationId xmlns:a16="http://schemas.microsoft.com/office/drawing/2014/main" id="{68C6D0D4-C13A-4246-AF25-FE226158B74D}"/>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7" name="Oval 586">
              <a:extLst>
                <a:ext uri="{FF2B5EF4-FFF2-40B4-BE49-F238E27FC236}">
                  <a16:creationId xmlns:a16="http://schemas.microsoft.com/office/drawing/2014/main" id="{1214467F-AF95-40FA-A52A-011FAB7AE56D}"/>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8" name="Oval 587">
              <a:extLst>
                <a:ext uri="{FF2B5EF4-FFF2-40B4-BE49-F238E27FC236}">
                  <a16:creationId xmlns:a16="http://schemas.microsoft.com/office/drawing/2014/main" id="{826CE8B9-EEA3-4121-B1D3-3C08A0B30428}"/>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89" name="Oval 588">
              <a:extLst>
                <a:ext uri="{FF2B5EF4-FFF2-40B4-BE49-F238E27FC236}">
                  <a16:creationId xmlns:a16="http://schemas.microsoft.com/office/drawing/2014/main" id="{DDE285EC-E7C3-4F0C-8C9B-BA78C5E906F4}"/>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590" name="Text Placeholder 514">
            <a:extLst>
              <a:ext uri="{FF2B5EF4-FFF2-40B4-BE49-F238E27FC236}">
                <a16:creationId xmlns:a16="http://schemas.microsoft.com/office/drawing/2014/main" id="{F72D7AD6-37DC-4AD4-9027-2F043BBFAF86}"/>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228600" lvl="0" indent="-457200" defTabSz="457200">
              <a:spcBef>
                <a:spcPct val="0"/>
              </a:spcBef>
            </a:pPr>
            <a:r>
              <a:rPr lang="en-US"/>
              <a:t>Title</a:t>
            </a:r>
          </a:p>
        </p:txBody>
      </p:sp>
      <p:sp>
        <p:nvSpPr>
          <p:cNvPr id="591" name="Slide Number Placeholder 6">
            <a:extLst>
              <a:ext uri="{FF2B5EF4-FFF2-40B4-BE49-F238E27FC236}">
                <a16:creationId xmlns:a16="http://schemas.microsoft.com/office/drawing/2014/main" id="{B1B662FD-9C51-40F2-9357-1C98DFB6326B}"/>
              </a:ext>
            </a:extLst>
          </p:cNvPr>
          <p:cNvSpPr>
            <a:spLocks noGrp="1"/>
          </p:cNvSpPr>
          <p:nvPr>
            <p:ph type="sldNum" sz="quarter" idx="12"/>
          </p:nvPr>
        </p:nvSpPr>
        <p:spPr>
          <a:xfrm>
            <a:off x="11678661" y="6405970"/>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cxnSp>
        <p:nvCxnSpPr>
          <p:cNvPr id="616" name="Straight Connector 615">
            <a:extLst>
              <a:ext uri="{FF2B5EF4-FFF2-40B4-BE49-F238E27FC236}">
                <a16:creationId xmlns:a16="http://schemas.microsoft.com/office/drawing/2014/main" id="{F2FC5C41-8CD9-49EF-9B7F-C06D696BF209}"/>
              </a:ext>
            </a:extLst>
          </p:cNvPr>
          <p:cNvCxnSpPr>
            <a:cxnSpLocks/>
          </p:cNvCxnSpPr>
          <p:nvPr/>
        </p:nvCxnSpPr>
        <p:spPr>
          <a:xfrm flipH="1">
            <a:off x="3000936" y="2357472"/>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7" name="Oval 616">
            <a:extLst>
              <a:ext uri="{FF2B5EF4-FFF2-40B4-BE49-F238E27FC236}">
                <a16:creationId xmlns:a16="http://schemas.microsoft.com/office/drawing/2014/main" id="{79BAD7D7-6504-4DFC-9892-ABD9CFA67A9E}"/>
              </a:ext>
            </a:extLst>
          </p:cNvPr>
          <p:cNvSpPr/>
          <p:nvPr userDrawn="1"/>
        </p:nvSpPr>
        <p:spPr>
          <a:xfrm>
            <a:off x="3138862" y="1752802"/>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cxnSp>
        <p:nvCxnSpPr>
          <p:cNvPr id="625" name="Straight Connector 624">
            <a:extLst>
              <a:ext uri="{FF2B5EF4-FFF2-40B4-BE49-F238E27FC236}">
                <a16:creationId xmlns:a16="http://schemas.microsoft.com/office/drawing/2014/main" id="{CBA07E70-916A-475C-B6FF-28BC036900B3}"/>
              </a:ext>
            </a:extLst>
          </p:cNvPr>
          <p:cNvCxnSpPr>
            <a:cxnSpLocks/>
          </p:cNvCxnSpPr>
          <p:nvPr/>
        </p:nvCxnSpPr>
        <p:spPr>
          <a:xfrm flipH="1">
            <a:off x="8733789" y="2357472"/>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26" name="Oval 625">
            <a:extLst>
              <a:ext uri="{FF2B5EF4-FFF2-40B4-BE49-F238E27FC236}">
                <a16:creationId xmlns:a16="http://schemas.microsoft.com/office/drawing/2014/main" id="{4307CB2F-2D30-432B-9ED2-6804ED032D09}"/>
              </a:ext>
            </a:extLst>
          </p:cNvPr>
          <p:cNvSpPr/>
          <p:nvPr userDrawn="1"/>
        </p:nvSpPr>
        <p:spPr>
          <a:xfrm>
            <a:off x="8871715" y="1752802"/>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cxnSp>
        <p:nvCxnSpPr>
          <p:cNvPr id="632" name="Straight Connector 631">
            <a:extLst>
              <a:ext uri="{FF2B5EF4-FFF2-40B4-BE49-F238E27FC236}">
                <a16:creationId xmlns:a16="http://schemas.microsoft.com/office/drawing/2014/main" id="{A88189C5-EAAF-443F-922E-23449E0F3DEC}"/>
              </a:ext>
            </a:extLst>
          </p:cNvPr>
          <p:cNvCxnSpPr>
            <a:cxnSpLocks/>
          </p:cNvCxnSpPr>
          <p:nvPr userDrawn="1"/>
        </p:nvCxnSpPr>
        <p:spPr>
          <a:xfrm flipH="1">
            <a:off x="3000936" y="4885907"/>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35" name="Oval 634">
            <a:extLst>
              <a:ext uri="{FF2B5EF4-FFF2-40B4-BE49-F238E27FC236}">
                <a16:creationId xmlns:a16="http://schemas.microsoft.com/office/drawing/2014/main" id="{728589D2-BC95-4689-A925-9428437FEE0E}"/>
              </a:ext>
            </a:extLst>
          </p:cNvPr>
          <p:cNvSpPr/>
          <p:nvPr userDrawn="1"/>
        </p:nvSpPr>
        <p:spPr>
          <a:xfrm>
            <a:off x="3138862" y="4281237"/>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cxnSp>
        <p:nvCxnSpPr>
          <p:cNvPr id="641" name="Straight Connector 640">
            <a:extLst>
              <a:ext uri="{FF2B5EF4-FFF2-40B4-BE49-F238E27FC236}">
                <a16:creationId xmlns:a16="http://schemas.microsoft.com/office/drawing/2014/main" id="{DFE31997-59AA-4F43-AB30-6B6152E6AFD5}"/>
              </a:ext>
            </a:extLst>
          </p:cNvPr>
          <p:cNvCxnSpPr>
            <a:cxnSpLocks/>
          </p:cNvCxnSpPr>
          <p:nvPr userDrawn="1"/>
        </p:nvCxnSpPr>
        <p:spPr>
          <a:xfrm flipH="1">
            <a:off x="8733789" y="4885907"/>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44" name="Oval 643">
            <a:extLst>
              <a:ext uri="{FF2B5EF4-FFF2-40B4-BE49-F238E27FC236}">
                <a16:creationId xmlns:a16="http://schemas.microsoft.com/office/drawing/2014/main" id="{9B726246-1255-4A5A-8EEC-4A28FE9F31B1}"/>
              </a:ext>
            </a:extLst>
          </p:cNvPr>
          <p:cNvSpPr/>
          <p:nvPr userDrawn="1"/>
        </p:nvSpPr>
        <p:spPr>
          <a:xfrm>
            <a:off x="8871715" y="4281237"/>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48" name="Picture Placeholder 647">
            <a:extLst>
              <a:ext uri="{FF2B5EF4-FFF2-40B4-BE49-F238E27FC236}">
                <a16:creationId xmlns:a16="http://schemas.microsoft.com/office/drawing/2014/main" id="{1070048F-7914-4887-8912-E43096592782}"/>
              </a:ext>
            </a:extLst>
          </p:cNvPr>
          <p:cNvSpPr>
            <a:spLocks noGrp="1"/>
          </p:cNvSpPr>
          <p:nvPr userDrawn="1">
            <p:ph type="pic" sz="quarter" idx="13" hasCustomPrompt="1"/>
          </p:nvPr>
        </p:nvSpPr>
        <p:spPr>
          <a:xfrm>
            <a:off x="981249" y="1450629"/>
            <a:ext cx="1813686" cy="1813686"/>
          </a:xfrm>
          <a:prstGeom prst="rect">
            <a:avLst/>
          </a:prstGeom>
          <a:solidFill>
            <a:schemeClr val="bg1"/>
          </a:solidFill>
          <a:effectLst>
            <a:innerShdw blurRad="63500" dist="50800" dir="16200000">
              <a:prstClr val="black">
                <a:alpha val="30000"/>
              </a:prstClr>
            </a:innerShdw>
          </a:effectLst>
        </p:spPr>
        <p:txBody>
          <a:bodyPr anchor="ctr"/>
          <a:lstStyle>
            <a:lvl1pPr marL="0" indent="0" algn="ctr">
              <a:buNone/>
              <a:defRPr sz="20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Click to insert picture</a:t>
            </a:r>
          </a:p>
        </p:txBody>
      </p:sp>
      <p:sp>
        <p:nvSpPr>
          <p:cNvPr id="649" name="Picture Placeholder 647">
            <a:extLst>
              <a:ext uri="{FF2B5EF4-FFF2-40B4-BE49-F238E27FC236}">
                <a16:creationId xmlns:a16="http://schemas.microsoft.com/office/drawing/2014/main" id="{3638F3E8-F03D-452C-A6EF-FF83FECFDC34}"/>
              </a:ext>
            </a:extLst>
          </p:cNvPr>
          <p:cNvSpPr>
            <a:spLocks noGrp="1"/>
          </p:cNvSpPr>
          <p:nvPr userDrawn="1">
            <p:ph type="pic" sz="quarter" idx="14" hasCustomPrompt="1"/>
          </p:nvPr>
        </p:nvSpPr>
        <p:spPr>
          <a:xfrm>
            <a:off x="6714102" y="1450629"/>
            <a:ext cx="1813686" cy="1813686"/>
          </a:xfrm>
          <a:prstGeom prst="rect">
            <a:avLst/>
          </a:prstGeom>
          <a:solidFill>
            <a:schemeClr val="bg1"/>
          </a:solidFill>
          <a:effectLst>
            <a:innerShdw blurRad="63500" dist="50800" dir="16200000">
              <a:prstClr val="black">
                <a:alpha val="30000"/>
              </a:prstClr>
            </a:innerShdw>
          </a:effectLst>
        </p:spPr>
        <p:txBody>
          <a:bodyPr anchor="ctr"/>
          <a:lstStyle>
            <a:lvl1pPr marL="0" indent="0" algn="ctr">
              <a:buNone/>
              <a:defRPr sz="20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Click to insert picture</a:t>
            </a:r>
          </a:p>
        </p:txBody>
      </p:sp>
      <p:sp>
        <p:nvSpPr>
          <p:cNvPr id="650" name="Picture Placeholder 647">
            <a:extLst>
              <a:ext uri="{FF2B5EF4-FFF2-40B4-BE49-F238E27FC236}">
                <a16:creationId xmlns:a16="http://schemas.microsoft.com/office/drawing/2014/main" id="{32477020-7FDC-41EB-943F-09AA37BAD555}"/>
              </a:ext>
            </a:extLst>
          </p:cNvPr>
          <p:cNvSpPr>
            <a:spLocks noGrp="1"/>
          </p:cNvSpPr>
          <p:nvPr userDrawn="1">
            <p:ph type="pic" sz="quarter" idx="15" hasCustomPrompt="1"/>
          </p:nvPr>
        </p:nvSpPr>
        <p:spPr>
          <a:xfrm>
            <a:off x="6714102" y="3979064"/>
            <a:ext cx="1813686" cy="1813686"/>
          </a:xfrm>
          <a:prstGeom prst="rect">
            <a:avLst/>
          </a:prstGeom>
          <a:solidFill>
            <a:schemeClr val="bg1"/>
          </a:solidFill>
          <a:effectLst>
            <a:innerShdw blurRad="63500" dist="50800" dir="16200000">
              <a:prstClr val="black">
                <a:alpha val="30000"/>
              </a:prstClr>
            </a:innerShdw>
          </a:effectLst>
        </p:spPr>
        <p:txBody>
          <a:bodyPr anchor="ctr"/>
          <a:lstStyle>
            <a:lvl1pPr marL="0" indent="0" algn="ctr">
              <a:buNone/>
              <a:defRPr sz="20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Click to insert picture</a:t>
            </a:r>
          </a:p>
        </p:txBody>
      </p:sp>
      <p:sp>
        <p:nvSpPr>
          <p:cNvPr id="651" name="Picture Placeholder 647">
            <a:extLst>
              <a:ext uri="{FF2B5EF4-FFF2-40B4-BE49-F238E27FC236}">
                <a16:creationId xmlns:a16="http://schemas.microsoft.com/office/drawing/2014/main" id="{71876631-B973-41A7-BA02-BFEAA6C84910}"/>
              </a:ext>
            </a:extLst>
          </p:cNvPr>
          <p:cNvSpPr>
            <a:spLocks noGrp="1"/>
          </p:cNvSpPr>
          <p:nvPr userDrawn="1">
            <p:ph type="pic" sz="quarter" idx="16" hasCustomPrompt="1"/>
          </p:nvPr>
        </p:nvSpPr>
        <p:spPr>
          <a:xfrm>
            <a:off x="981249" y="3979064"/>
            <a:ext cx="1813686" cy="1813686"/>
          </a:xfrm>
          <a:prstGeom prst="rect">
            <a:avLst/>
          </a:prstGeom>
          <a:solidFill>
            <a:schemeClr val="bg1"/>
          </a:solidFill>
          <a:effectLst>
            <a:innerShdw blurRad="63500" dist="50800" dir="16200000">
              <a:prstClr val="black">
                <a:alpha val="30000"/>
              </a:prstClr>
            </a:innerShdw>
          </a:effectLst>
        </p:spPr>
        <p:txBody>
          <a:bodyPr anchor="ctr"/>
          <a:lstStyle>
            <a:lvl1pPr marL="0" indent="0" algn="ctr">
              <a:buNone/>
              <a:defRPr sz="20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Click to insert picture</a:t>
            </a:r>
          </a:p>
        </p:txBody>
      </p:sp>
      <p:sp>
        <p:nvSpPr>
          <p:cNvPr id="652" name="Text Placeholder 2">
            <a:extLst>
              <a:ext uri="{FF2B5EF4-FFF2-40B4-BE49-F238E27FC236}">
                <a16:creationId xmlns:a16="http://schemas.microsoft.com/office/drawing/2014/main" id="{AC9B6A6F-69F8-41FA-9AB1-053CED33DF9E}"/>
              </a:ext>
            </a:extLst>
          </p:cNvPr>
          <p:cNvSpPr>
            <a:spLocks noGrp="1"/>
          </p:cNvSpPr>
          <p:nvPr userDrawn="1">
            <p:ph type="body" idx="1" hasCustomPrompt="1"/>
          </p:nvPr>
        </p:nvSpPr>
        <p:spPr>
          <a:xfrm>
            <a:off x="3065044" y="2493414"/>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Segoe UI" panose="020B0502040204020203" pitchFamily="34" charset="0"/>
                <a:cs typeface="Segoe UI" panose="020B0502040204020203" pitchFamily="34" charset="0"/>
              </a:defRPr>
            </a:lvl1pPr>
          </a:lstStyle>
          <a:p>
            <a:pPr marL="0" lvl="0"/>
            <a:r>
              <a:rPr lang="en-US"/>
              <a:t>Text</a:t>
            </a:r>
          </a:p>
        </p:txBody>
      </p:sp>
      <p:sp>
        <p:nvSpPr>
          <p:cNvPr id="653" name="Text Placeholder 2">
            <a:extLst>
              <a:ext uri="{FF2B5EF4-FFF2-40B4-BE49-F238E27FC236}">
                <a16:creationId xmlns:a16="http://schemas.microsoft.com/office/drawing/2014/main" id="{C58F3670-37FC-465E-8EB7-739051D1EDC0}"/>
              </a:ext>
            </a:extLst>
          </p:cNvPr>
          <p:cNvSpPr>
            <a:spLocks noGrp="1"/>
          </p:cNvSpPr>
          <p:nvPr userDrawn="1">
            <p:ph type="body" idx="17" hasCustomPrompt="1"/>
          </p:nvPr>
        </p:nvSpPr>
        <p:spPr>
          <a:xfrm>
            <a:off x="3065044" y="5016826"/>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Segoe UI" panose="020B0502040204020203" pitchFamily="34" charset="0"/>
                <a:cs typeface="Segoe UI" panose="020B0502040204020203" pitchFamily="34" charset="0"/>
              </a:defRPr>
            </a:lvl1pPr>
          </a:lstStyle>
          <a:p>
            <a:pPr marL="0" lvl="0"/>
            <a:r>
              <a:rPr lang="en-US"/>
              <a:t>Text</a:t>
            </a:r>
          </a:p>
        </p:txBody>
      </p:sp>
      <p:sp>
        <p:nvSpPr>
          <p:cNvPr id="654" name="Text Placeholder 2">
            <a:extLst>
              <a:ext uri="{FF2B5EF4-FFF2-40B4-BE49-F238E27FC236}">
                <a16:creationId xmlns:a16="http://schemas.microsoft.com/office/drawing/2014/main" id="{1E3F788C-D8CF-4969-80DE-752ACE834D13}"/>
              </a:ext>
            </a:extLst>
          </p:cNvPr>
          <p:cNvSpPr>
            <a:spLocks noGrp="1"/>
          </p:cNvSpPr>
          <p:nvPr userDrawn="1">
            <p:ph type="body" idx="18" hasCustomPrompt="1"/>
          </p:nvPr>
        </p:nvSpPr>
        <p:spPr>
          <a:xfrm>
            <a:off x="8739784" y="2493414"/>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Segoe UI" panose="020B0502040204020203" pitchFamily="34" charset="0"/>
                <a:cs typeface="Segoe UI" panose="020B0502040204020203" pitchFamily="34" charset="0"/>
              </a:defRPr>
            </a:lvl1pPr>
          </a:lstStyle>
          <a:p>
            <a:pPr marL="0" lvl="0"/>
            <a:r>
              <a:rPr lang="en-US"/>
              <a:t>Text</a:t>
            </a:r>
          </a:p>
        </p:txBody>
      </p:sp>
      <p:sp>
        <p:nvSpPr>
          <p:cNvPr id="655" name="Text Placeholder 2">
            <a:extLst>
              <a:ext uri="{FF2B5EF4-FFF2-40B4-BE49-F238E27FC236}">
                <a16:creationId xmlns:a16="http://schemas.microsoft.com/office/drawing/2014/main" id="{450810B9-D39F-4B70-8958-8354BDAF82ED}"/>
              </a:ext>
            </a:extLst>
          </p:cNvPr>
          <p:cNvSpPr>
            <a:spLocks noGrp="1"/>
          </p:cNvSpPr>
          <p:nvPr userDrawn="1">
            <p:ph type="body" idx="19" hasCustomPrompt="1"/>
          </p:nvPr>
        </p:nvSpPr>
        <p:spPr>
          <a:xfrm>
            <a:off x="8739784" y="5016826"/>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Segoe UI" panose="020B0502040204020203" pitchFamily="34" charset="0"/>
                <a:cs typeface="Segoe UI" panose="020B0502040204020203" pitchFamily="34" charset="0"/>
              </a:defRPr>
            </a:lvl1pPr>
          </a:lstStyle>
          <a:p>
            <a:pPr marL="0" lvl="0"/>
            <a:r>
              <a:rPr lang="en-US"/>
              <a:t>Text</a:t>
            </a:r>
          </a:p>
        </p:txBody>
      </p:sp>
      <p:sp>
        <p:nvSpPr>
          <p:cNvPr id="657" name="Picture Placeholder 656">
            <a:extLst>
              <a:ext uri="{FF2B5EF4-FFF2-40B4-BE49-F238E27FC236}">
                <a16:creationId xmlns:a16="http://schemas.microsoft.com/office/drawing/2014/main" id="{C6944C29-805F-4C3C-B2C6-F59A8F8F1AF5}"/>
              </a:ext>
            </a:extLst>
          </p:cNvPr>
          <p:cNvSpPr>
            <a:spLocks noGrp="1"/>
          </p:cNvSpPr>
          <p:nvPr userDrawn="1">
            <p:ph type="pic" sz="quarter" idx="20" hasCustomPrompt="1"/>
          </p:nvPr>
        </p:nvSpPr>
        <p:spPr>
          <a:xfrm>
            <a:off x="3293201" y="4237038"/>
            <a:ext cx="546100" cy="547687"/>
          </a:xfrm>
          <a:prstGeom prst="rect">
            <a:avLst/>
          </a:prstGeom>
        </p:spPr>
        <p:txBody>
          <a:bodyPr/>
          <a:lstStyle>
            <a:lvl1pPr marL="0" indent="0">
              <a:buNone/>
              <a:defRPr sz="9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Insert icon</a:t>
            </a:r>
          </a:p>
        </p:txBody>
      </p:sp>
      <p:sp>
        <p:nvSpPr>
          <p:cNvPr id="658" name="Picture Placeholder 656">
            <a:extLst>
              <a:ext uri="{FF2B5EF4-FFF2-40B4-BE49-F238E27FC236}">
                <a16:creationId xmlns:a16="http://schemas.microsoft.com/office/drawing/2014/main" id="{11FF9F92-E627-40CE-AFB4-0A89C8DE075D}"/>
              </a:ext>
            </a:extLst>
          </p:cNvPr>
          <p:cNvSpPr>
            <a:spLocks noGrp="1"/>
          </p:cNvSpPr>
          <p:nvPr userDrawn="1">
            <p:ph type="pic" sz="quarter" idx="21" hasCustomPrompt="1"/>
          </p:nvPr>
        </p:nvSpPr>
        <p:spPr>
          <a:xfrm>
            <a:off x="3293201" y="1716230"/>
            <a:ext cx="546100" cy="547687"/>
          </a:xfrm>
          <a:prstGeom prst="rect">
            <a:avLst/>
          </a:prstGeom>
        </p:spPr>
        <p:txBody>
          <a:bodyPr/>
          <a:lstStyle>
            <a:lvl1pPr marL="0" indent="0">
              <a:buNone/>
              <a:defRPr sz="9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Insert icon</a:t>
            </a:r>
          </a:p>
        </p:txBody>
      </p:sp>
      <p:sp>
        <p:nvSpPr>
          <p:cNvPr id="659" name="Picture Placeholder 656">
            <a:extLst>
              <a:ext uri="{FF2B5EF4-FFF2-40B4-BE49-F238E27FC236}">
                <a16:creationId xmlns:a16="http://schemas.microsoft.com/office/drawing/2014/main" id="{31639B03-0480-4359-AE4E-367D8A64C5BA}"/>
              </a:ext>
            </a:extLst>
          </p:cNvPr>
          <p:cNvSpPr>
            <a:spLocks noGrp="1"/>
          </p:cNvSpPr>
          <p:nvPr userDrawn="1">
            <p:ph type="pic" sz="quarter" idx="22" hasCustomPrompt="1"/>
          </p:nvPr>
        </p:nvSpPr>
        <p:spPr>
          <a:xfrm>
            <a:off x="9026054" y="4237038"/>
            <a:ext cx="546100" cy="547687"/>
          </a:xfrm>
          <a:prstGeom prst="rect">
            <a:avLst/>
          </a:prstGeom>
        </p:spPr>
        <p:txBody>
          <a:bodyPr/>
          <a:lstStyle>
            <a:lvl1pPr marL="0" indent="0">
              <a:buNone/>
              <a:defRPr sz="9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Insert icon</a:t>
            </a:r>
          </a:p>
        </p:txBody>
      </p:sp>
      <p:sp>
        <p:nvSpPr>
          <p:cNvPr id="660" name="Picture Placeholder 656">
            <a:extLst>
              <a:ext uri="{FF2B5EF4-FFF2-40B4-BE49-F238E27FC236}">
                <a16:creationId xmlns:a16="http://schemas.microsoft.com/office/drawing/2014/main" id="{F1D86461-C537-49C2-A66A-2AED942EA019}"/>
              </a:ext>
            </a:extLst>
          </p:cNvPr>
          <p:cNvSpPr>
            <a:spLocks noGrp="1"/>
          </p:cNvSpPr>
          <p:nvPr userDrawn="1">
            <p:ph type="pic" sz="quarter" idx="23" hasCustomPrompt="1"/>
          </p:nvPr>
        </p:nvSpPr>
        <p:spPr>
          <a:xfrm>
            <a:off x="9026054" y="1716230"/>
            <a:ext cx="546100" cy="547687"/>
          </a:xfrm>
          <a:prstGeom prst="rect">
            <a:avLst/>
          </a:prstGeom>
        </p:spPr>
        <p:txBody>
          <a:bodyPr/>
          <a:lstStyle>
            <a:lvl1pPr marL="0" indent="0">
              <a:buNone/>
              <a:defRPr sz="900">
                <a:solidFill>
                  <a:schemeClr val="tx1">
                    <a:lumMod val="75000"/>
                    <a:lumOff val="25000"/>
                  </a:schemeClr>
                </a:solidFill>
                <a:latin typeface="Segoe UI" panose="020B0502040204020203" pitchFamily="34" charset="0"/>
                <a:cs typeface="Segoe UI" panose="020B0502040204020203" pitchFamily="34" charset="0"/>
              </a:defRPr>
            </a:lvl1pPr>
          </a:lstStyle>
          <a:p>
            <a:r>
              <a:rPr lang="en-US"/>
              <a:t>Insert icon</a:t>
            </a:r>
          </a:p>
        </p:txBody>
      </p:sp>
      <p:sp>
        <p:nvSpPr>
          <p:cNvPr id="593" name="TextBox 592">
            <a:extLst>
              <a:ext uri="{FF2B5EF4-FFF2-40B4-BE49-F238E27FC236}">
                <a16:creationId xmlns:a16="http://schemas.microsoft.com/office/drawing/2014/main" id="{4E80DDF3-5D83-4725-9CC7-967E99A54CE2}"/>
              </a:ext>
            </a:extLst>
          </p:cNvPr>
          <p:cNvSpPr txBox="1"/>
          <p:nvPr userDrawn="1"/>
        </p:nvSpPr>
        <p:spPr>
          <a:xfrm>
            <a:off x="981249" y="3350394"/>
            <a:ext cx="18144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594" name="TextBox 593">
            <a:extLst>
              <a:ext uri="{FF2B5EF4-FFF2-40B4-BE49-F238E27FC236}">
                <a16:creationId xmlns:a16="http://schemas.microsoft.com/office/drawing/2014/main" id="{75810140-58E4-48CB-BE93-50C9C2AC6892}"/>
              </a:ext>
            </a:extLst>
          </p:cNvPr>
          <p:cNvSpPr txBox="1"/>
          <p:nvPr userDrawn="1"/>
        </p:nvSpPr>
        <p:spPr>
          <a:xfrm>
            <a:off x="6714102" y="3350394"/>
            <a:ext cx="18144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595" name="TextBox 594">
            <a:extLst>
              <a:ext uri="{FF2B5EF4-FFF2-40B4-BE49-F238E27FC236}">
                <a16:creationId xmlns:a16="http://schemas.microsoft.com/office/drawing/2014/main" id="{B800171C-E47D-408A-9C30-A437220D729E}"/>
              </a:ext>
            </a:extLst>
          </p:cNvPr>
          <p:cNvSpPr txBox="1"/>
          <p:nvPr userDrawn="1"/>
        </p:nvSpPr>
        <p:spPr>
          <a:xfrm>
            <a:off x="981249" y="5875711"/>
            <a:ext cx="18144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596" name="TextBox 595">
            <a:extLst>
              <a:ext uri="{FF2B5EF4-FFF2-40B4-BE49-F238E27FC236}">
                <a16:creationId xmlns:a16="http://schemas.microsoft.com/office/drawing/2014/main" id="{6E6CAD97-0729-4A56-9AC0-6B4C14AB50A1}"/>
              </a:ext>
            </a:extLst>
          </p:cNvPr>
          <p:cNvSpPr txBox="1"/>
          <p:nvPr userDrawn="1"/>
        </p:nvSpPr>
        <p:spPr>
          <a:xfrm>
            <a:off x="6714102" y="5875711"/>
            <a:ext cx="18144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597" name="TextBox 596"/>
          <p:cNvSpPr txBox="1"/>
          <p:nvPr userDrawn="1"/>
        </p:nvSpPr>
        <p:spPr>
          <a:xfrm>
            <a:off x="2367089" y="6421559"/>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Segoe UI"/>
                <a:ea typeface="+mn-ea"/>
                <a:cs typeface="+mn-cs"/>
              </a:rPr>
              <a:t>© Copyright by FPT Software 2024</a:t>
            </a:r>
          </a:p>
        </p:txBody>
      </p:sp>
      <p:pic>
        <p:nvPicPr>
          <p:cNvPr id="599" name="Picture 598"/>
          <p:cNvPicPr>
            <a:picLocks noChangeAspect="1"/>
          </p:cNvPicPr>
          <p:nvPr userDrawn="1"/>
        </p:nvPicPr>
        <p:blipFill>
          <a:blip r:embed="rId3"/>
          <a:stretch>
            <a:fillRect/>
          </a:stretch>
        </p:blipFill>
        <p:spPr>
          <a:xfrm>
            <a:off x="-266214" y="298497"/>
            <a:ext cx="1170533" cy="426757"/>
          </a:xfrm>
          <a:prstGeom prst="rect">
            <a:avLst/>
          </a:prstGeom>
        </p:spPr>
      </p:pic>
      <p:sp>
        <p:nvSpPr>
          <p:cNvPr id="82" name="Text Placeholder 514">
            <a:extLst>
              <a:ext uri="{FF2B5EF4-FFF2-40B4-BE49-F238E27FC236}">
                <a16:creationId xmlns:a16="http://schemas.microsoft.com/office/drawing/2014/main" id="{8DE82C2A-88E3-4A84-9373-92647F312ED1}"/>
              </a:ext>
            </a:extLst>
          </p:cNvPr>
          <p:cNvSpPr>
            <a:spLocks noGrp="1"/>
          </p:cNvSpPr>
          <p:nvPr>
            <p:ph type="body" sz="quarter" idx="24" hasCustomPrompt="1"/>
          </p:nvPr>
        </p:nvSpPr>
        <p:spPr>
          <a:xfrm>
            <a:off x="1483669" y="6367279"/>
            <a:ext cx="2632010" cy="369332"/>
          </a:xfrm>
          <a:prstGeom prst="rect">
            <a:avLst/>
          </a:prstGeom>
          <a:noFill/>
        </p:spPr>
        <p:txBody>
          <a:bodyPr wrap="square" rtlCol="0">
            <a:spAutoFit/>
          </a:bodyPr>
          <a:lstStyle>
            <a:lvl1pPr marL="0" indent="0">
              <a:buNone/>
              <a:defRPr lang="en-US" sz="2000" b="1" i="0" dirty="0">
                <a:solidFill>
                  <a:srgbClr val="0078D7"/>
                </a:solidFill>
                <a:latin typeface="UD デジタル 教科書体 NP-B" panose="02020700000000000000" pitchFamily="18" charset="-128"/>
                <a:ea typeface="UD デジタル 教科書体 NP-B" panose="02020700000000000000" pitchFamily="18" charset="-128"/>
                <a:cs typeface="UD デジタル 教科書体 NP-B" panose="02020700000000000000" pitchFamily="18" charset="-128"/>
              </a:defRPr>
            </a:lvl1pPr>
          </a:lstStyle>
          <a:p>
            <a:pPr marL="0" lvl="0"/>
            <a:r>
              <a:rPr lang="en-US" err="1"/>
              <a:t>Usee</a:t>
            </a:r>
            <a:endParaRPr lang="en-US"/>
          </a:p>
        </p:txBody>
      </p:sp>
    </p:spTree>
    <p:extLst>
      <p:ext uri="{BB962C8B-B14F-4D97-AF65-F5344CB8AC3E}">
        <p14:creationId xmlns:p14="http://schemas.microsoft.com/office/powerpoint/2010/main" val="38443420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pic>
        <p:nvPicPr>
          <p:cNvPr id="520" name="Picture 519" descr="A close up of a logo&#10;&#10;Description generated with high confidence">
            <a:extLst>
              <a:ext uri="{FF2B5EF4-FFF2-40B4-BE49-F238E27FC236}">
                <a16:creationId xmlns:a16="http://schemas.microsoft.com/office/drawing/2014/main" id="{0F2BD289-9A7E-4C95-BF9E-60BC6DFB8EE4}"/>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sp>
        <p:nvSpPr>
          <p:cNvPr id="516" name="Text Placeholder 514">
            <a:extLst>
              <a:ext uri="{FF2B5EF4-FFF2-40B4-BE49-F238E27FC236}">
                <a16:creationId xmlns:a16="http://schemas.microsoft.com/office/drawing/2014/main" id="{517DE0F5-DC4C-47B6-BDF5-D78C5C137055}"/>
              </a:ext>
            </a:extLst>
          </p:cNvPr>
          <p:cNvSpPr>
            <a:spLocks noGrp="1"/>
          </p:cNvSpPr>
          <p:nvPr>
            <p:ph type="body" sz="quarter" idx="10" hasCustomPrompt="1"/>
          </p:nvPr>
        </p:nvSpPr>
        <p:spPr>
          <a:xfrm>
            <a:off x="725923" y="3008885"/>
            <a:ext cx="7725022" cy="840230"/>
          </a:xfrm>
          <a:prstGeom prst="rect">
            <a:avLst/>
          </a:prstGeom>
          <a:noFill/>
        </p:spPr>
        <p:txBody>
          <a:bodyPr wrap="square" rtlCol="0">
            <a:spAutoFit/>
          </a:bodyPr>
          <a:lstStyle>
            <a:lvl1pPr marL="0" indent="0">
              <a:buNone/>
              <a:defRPr lang="en-US" sz="5400" b="1" dirty="0">
                <a:gradFill>
                  <a:gsLst>
                    <a:gs pos="53000">
                      <a:srgbClr val="160976"/>
                    </a:gs>
                    <a:gs pos="84000">
                      <a:srgbClr val="010673"/>
                    </a:gs>
                    <a:gs pos="0">
                      <a:srgbClr val="4F127F">
                        <a:alpha val="90000"/>
                      </a:srgbClr>
                    </a:gs>
                  </a:gsLst>
                  <a:lin ang="8400000" scaled="0"/>
                </a:gradFill>
                <a:latin typeface="Segoe UI Black" panose="020B0A02040204020203" pitchFamily="34" charset="0"/>
                <a:ea typeface="Segoe UI Black" panose="020B0A02040204020203" pitchFamily="34" charset="0"/>
                <a:cs typeface="iCiel Gotham Black" pitchFamily="50" charset="0"/>
              </a:defRPr>
            </a:lvl1pPr>
          </a:lstStyle>
          <a:p>
            <a:pPr marL="0" lvl="0"/>
            <a:r>
              <a:rPr lang="en-US"/>
              <a:t>CLICK TO ADD TEXT</a:t>
            </a:r>
          </a:p>
        </p:txBody>
      </p:sp>
      <p:pic>
        <p:nvPicPr>
          <p:cNvPr id="8" name="Picture 2">
            <a:extLst>
              <a:ext uri="{FF2B5EF4-FFF2-40B4-BE49-F238E27FC236}">
                <a16:creationId xmlns:a16="http://schemas.microsoft.com/office/drawing/2014/main" id="{61BAA55E-BDAA-484E-B8C0-32816017AD30}"/>
              </a:ext>
            </a:extLst>
          </p:cNvPr>
          <p:cNvPicPr>
            <a:picLocks noChangeAspect="1" noChangeArrowheads="1"/>
          </p:cNvPicPr>
          <p:nvPr userDrawn="1"/>
        </p:nvPicPr>
        <p:blipFill>
          <a:blip r:embed="rId3" cstate="email">
            <a:extLst>
              <a:ext uri="{28A0092B-C50C-407E-A947-70E740481C1C}">
                <a14:useLocalDpi xmlns:a14="http://schemas.microsoft.com/office/drawing/2010/main"/>
              </a:ext>
            </a:extLst>
          </a:blip>
          <a:stretch>
            <a:fillRect/>
          </a:stretch>
        </p:blipFill>
        <p:spPr bwMode="auto">
          <a:xfrm>
            <a:off x="547043" y="89639"/>
            <a:ext cx="1598013" cy="624062"/>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514">
            <a:extLst>
              <a:ext uri="{FF2B5EF4-FFF2-40B4-BE49-F238E27FC236}">
                <a16:creationId xmlns:a16="http://schemas.microsoft.com/office/drawing/2014/main" id="{8DE82C2A-88E3-4A84-9373-92647F312ED1}"/>
              </a:ext>
            </a:extLst>
          </p:cNvPr>
          <p:cNvSpPr>
            <a:spLocks noGrp="1"/>
          </p:cNvSpPr>
          <p:nvPr>
            <p:ph type="body" sz="quarter" idx="13" hasCustomPrompt="1"/>
          </p:nvPr>
        </p:nvSpPr>
        <p:spPr>
          <a:xfrm>
            <a:off x="2338527" y="189304"/>
            <a:ext cx="2632010" cy="424732"/>
          </a:xfrm>
          <a:prstGeom prst="rect">
            <a:avLst/>
          </a:prstGeom>
          <a:noFill/>
        </p:spPr>
        <p:txBody>
          <a:bodyPr wrap="square" rtlCol="0">
            <a:spAutoFit/>
          </a:bodyPr>
          <a:lstStyle>
            <a:lvl1pPr marL="0" indent="0">
              <a:buNone/>
              <a:defRPr lang="en-US" sz="2400" b="1" i="0" dirty="0">
                <a:solidFill>
                  <a:srgbClr val="0078D7"/>
                </a:solidFill>
                <a:latin typeface="UD デジタル 教科書体 NP-B" panose="02020700000000000000" pitchFamily="18" charset="-128"/>
                <a:ea typeface="UD デジタル 教科書体 NP-B" panose="02020700000000000000" pitchFamily="18" charset="-128"/>
                <a:cs typeface="UD デジタル 教科書体 NP-B" panose="02020700000000000000" pitchFamily="18" charset="-128"/>
              </a:defRPr>
            </a:lvl1pPr>
          </a:lstStyle>
          <a:p>
            <a:pPr marL="0" lvl="0"/>
            <a:r>
              <a:rPr lang="en-US" err="1"/>
              <a:t>Usee</a:t>
            </a:r>
            <a:endParaRPr lang="en-US"/>
          </a:p>
        </p:txBody>
      </p:sp>
    </p:spTree>
    <p:extLst>
      <p:ext uri="{BB962C8B-B14F-4D97-AF65-F5344CB8AC3E}">
        <p14:creationId xmlns:p14="http://schemas.microsoft.com/office/powerpoint/2010/main" val="349513292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78661" y="6404247"/>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sp>
        <p:nvSpPr>
          <p:cNvPr id="2" name="TextBox 1"/>
          <p:cNvSpPr txBox="1"/>
          <p:nvPr userDrawn="1"/>
        </p:nvSpPr>
        <p:spPr>
          <a:xfrm>
            <a:off x="2367089" y="6421559"/>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Segoe UI"/>
                <a:ea typeface="+mn-ea"/>
                <a:cs typeface="+mn-cs"/>
              </a:rPr>
              <a:t>© Copyright by FPT Software 2024</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spTree>
    <p:extLst>
      <p:ext uri="{BB962C8B-B14F-4D97-AF65-F5344CB8AC3E}">
        <p14:creationId xmlns:p14="http://schemas.microsoft.com/office/powerpoint/2010/main" val="13767877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78661" y="6404247"/>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defRPr>
            </a:lvl1pPr>
            <a:lvl2pPr>
              <a:defRPr sz="1400">
                <a:solidFill>
                  <a:srgbClr val="36365C"/>
                </a:solidFill>
              </a:defRPr>
            </a:lvl2pPr>
            <a:lvl3pPr>
              <a:defRPr sz="1400">
                <a:solidFill>
                  <a:srgbClr val="36365C"/>
                </a:solidFill>
              </a:defRPr>
            </a:lvl3pPr>
            <a:lvl4pPr>
              <a:defRPr sz="1400">
                <a:solidFill>
                  <a:srgbClr val="36365C"/>
                </a:solidFill>
              </a:defRPr>
            </a:lvl4pPr>
            <a:lvl5pPr>
              <a:defRPr sz="1400">
                <a:solidFill>
                  <a:srgbClr val="36365C"/>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Segoe UI"/>
                <a:ea typeface="+mn-ea"/>
                <a:cs typeface="+mn-cs"/>
              </a:rPr>
              <a:t>© Copyright by FPT Software 2024</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pic>
        <p:nvPicPr>
          <p:cNvPr id="5" name="Picture 4"/>
          <p:cNvPicPr>
            <a:picLocks noChangeAspect="1"/>
          </p:cNvPicPr>
          <p:nvPr userDrawn="1"/>
        </p:nvPicPr>
        <p:blipFill>
          <a:blip r:embed="rId4"/>
          <a:stretch>
            <a:fillRect/>
          </a:stretch>
        </p:blipFill>
        <p:spPr>
          <a:xfrm>
            <a:off x="-266214" y="298497"/>
            <a:ext cx="1170533" cy="426757"/>
          </a:xfrm>
          <a:prstGeom prst="rect">
            <a:avLst/>
          </a:prstGeom>
        </p:spPr>
      </p:pic>
    </p:spTree>
    <p:extLst>
      <p:ext uri="{BB962C8B-B14F-4D97-AF65-F5344CB8AC3E}">
        <p14:creationId xmlns:p14="http://schemas.microsoft.com/office/powerpoint/2010/main" val="1420346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78661" y="6404247"/>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defRPr>
            </a:lvl1pPr>
            <a:lvl2pPr>
              <a:defRPr sz="1400">
                <a:solidFill>
                  <a:srgbClr val="36365C"/>
                </a:solidFill>
              </a:defRPr>
            </a:lvl2pPr>
            <a:lvl3pPr>
              <a:defRPr sz="1400">
                <a:solidFill>
                  <a:srgbClr val="36365C"/>
                </a:solidFill>
              </a:defRPr>
            </a:lvl3pPr>
            <a:lvl4pPr>
              <a:defRPr sz="1400">
                <a:solidFill>
                  <a:srgbClr val="36365C"/>
                </a:solidFill>
              </a:defRPr>
            </a:lvl4pPr>
            <a:lvl5pPr>
              <a:defRPr sz="1400">
                <a:solidFill>
                  <a:srgbClr val="36365C"/>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Segoe UI"/>
                <a:ea typeface="+mn-ea"/>
                <a:cs typeface="+mn-cs"/>
              </a:rPr>
              <a:t>© Copyright by FPT Software 2024</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pic>
        <p:nvPicPr>
          <p:cNvPr id="5" name="Picture 4"/>
          <p:cNvPicPr>
            <a:picLocks noChangeAspect="1"/>
          </p:cNvPicPr>
          <p:nvPr userDrawn="1"/>
        </p:nvPicPr>
        <p:blipFill>
          <a:blip r:embed="rId4"/>
          <a:stretch>
            <a:fillRect/>
          </a:stretch>
        </p:blipFill>
        <p:spPr>
          <a:xfrm>
            <a:off x="-266214" y="298497"/>
            <a:ext cx="1170533" cy="426757"/>
          </a:xfrm>
          <a:prstGeom prst="rect">
            <a:avLst/>
          </a:prstGeom>
        </p:spPr>
      </p:pic>
    </p:spTree>
    <p:extLst>
      <p:ext uri="{BB962C8B-B14F-4D97-AF65-F5344CB8AC3E}">
        <p14:creationId xmlns:p14="http://schemas.microsoft.com/office/powerpoint/2010/main" val="38106729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4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78661" y="6404247"/>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defRPr>
            </a:lvl1pPr>
            <a:lvl2pPr>
              <a:defRPr sz="1400">
                <a:solidFill>
                  <a:srgbClr val="36365C"/>
                </a:solidFill>
              </a:defRPr>
            </a:lvl2pPr>
            <a:lvl3pPr>
              <a:defRPr sz="1400">
                <a:solidFill>
                  <a:srgbClr val="36365C"/>
                </a:solidFill>
              </a:defRPr>
            </a:lvl3pPr>
            <a:lvl4pPr>
              <a:defRPr sz="1400">
                <a:solidFill>
                  <a:srgbClr val="36365C"/>
                </a:solidFill>
              </a:defRPr>
            </a:lvl4pPr>
            <a:lvl5pPr>
              <a:defRPr sz="1400">
                <a:solidFill>
                  <a:srgbClr val="36365C"/>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Segoe UI"/>
                <a:ea typeface="+mn-ea"/>
                <a:cs typeface="+mn-cs"/>
              </a:rPr>
              <a:t>© Copyright by FPT Software 2024</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pic>
        <p:nvPicPr>
          <p:cNvPr id="5" name="Picture 4"/>
          <p:cNvPicPr>
            <a:picLocks noChangeAspect="1"/>
          </p:cNvPicPr>
          <p:nvPr userDrawn="1"/>
        </p:nvPicPr>
        <p:blipFill>
          <a:blip r:embed="rId4"/>
          <a:stretch>
            <a:fillRect/>
          </a:stretch>
        </p:blipFill>
        <p:spPr>
          <a:xfrm>
            <a:off x="-266214" y="298497"/>
            <a:ext cx="1170533" cy="426757"/>
          </a:xfrm>
          <a:prstGeom prst="rect">
            <a:avLst/>
          </a:prstGeom>
        </p:spPr>
      </p:pic>
    </p:spTree>
    <p:extLst>
      <p:ext uri="{BB962C8B-B14F-4D97-AF65-F5344CB8AC3E}">
        <p14:creationId xmlns:p14="http://schemas.microsoft.com/office/powerpoint/2010/main" val="17933606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5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78661" y="6404247"/>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defRPr>
            </a:lvl1pPr>
            <a:lvl2pPr>
              <a:defRPr sz="1400">
                <a:solidFill>
                  <a:srgbClr val="36365C"/>
                </a:solidFill>
              </a:defRPr>
            </a:lvl2pPr>
            <a:lvl3pPr>
              <a:defRPr sz="1400">
                <a:solidFill>
                  <a:srgbClr val="36365C"/>
                </a:solidFill>
              </a:defRPr>
            </a:lvl3pPr>
            <a:lvl4pPr>
              <a:defRPr sz="1400">
                <a:solidFill>
                  <a:srgbClr val="36365C"/>
                </a:solidFill>
              </a:defRPr>
            </a:lvl4pPr>
            <a:lvl5pPr>
              <a:defRPr sz="1400">
                <a:solidFill>
                  <a:srgbClr val="36365C"/>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Segoe UI"/>
                <a:ea typeface="+mn-ea"/>
                <a:cs typeface="+mn-cs"/>
              </a:rPr>
              <a:t>© Copyright by FPT Software 2024</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pic>
        <p:nvPicPr>
          <p:cNvPr id="5" name="Picture 4"/>
          <p:cNvPicPr>
            <a:picLocks noChangeAspect="1"/>
          </p:cNvPicPr>
          <p:nvPr userDrawn="1"/>
        </p:nvPicPr>
        <p:blipFill>
          <a:blip r:embed="rId4"/>
          <a:stretch>
            <a:fillRect/>
          </a:stretch>
        </p:blipFill>
        <p:spPr>
          <a:xfrm>
            <a:off x="-266214" y="298497"/>
            <a:ext cx="1170533" cy="426757"/>
          </a:xfrm>
          <a:prstGeom prst="rect">
            <a:avLst/>
          </a:prstGeom>
        </p:spPr>
      </p:pic>
    </p:spTree>
    <p:extLst>
      <p:ext uri="{BB962C8B-B14F-4D97-AF65-F5344CB8AC3E}">
        <p14:creationId xmlns:p14="http://schemas.microsoft.com/office/powerpoint/2010/main" val="34571778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6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F6268E1F-7088-4024-8DAE-1E0A6B4E7641}"/>
              </a:ext>
            </a:extLst>
          </p:cNvPr>
          <p:cNvGrpSpPr/>
          <p:nvPr userDrawn="1"/>
        </p:nvGrpSpPr>
        <p:grpSpPr>
          <a:xfrm>
            <a:off x="-380999" y="294771"/>
            <a:ext cx="1261502" cy="424916"/>
            <a:chOff x="-380999" y="294771"/>
            <a:chExt cx="1261502" cy="424916"/>
          </a:xfrm>
        </p:grpSpPr>
        <p:sp>
          <p:nvSpPr>
            <p:cNvPr id="11" name="Freeform: Shape 10">
              <a:extLst>
                <a:ext uri="{FF2B5EF4-FFF2-40B4-BE49-F238E27FC236}">
                  <a16:creationId xmlns:a16="http://schemas.microsoft.com/office/drawing/2014/main" id="{743F0488-2F7E-410A-BCA1-6C3B97F5DA02}"/>
                </a:ext>
              </a:extLst>
            </p:cNvPr>
            <p:cNvSpPr/>
            <p:nvPr/>
          </p:nvSpPr>
          <p:spPr>
            <a:xfrm rot="10800000">
              <a:off x="-380999" y="57356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 name="Freeform: Shape 11">
              <a:extLst>
                <a:ext uri="{FF2B5EF4-FFF2-40B4-BE49-F238E27FC236}">
                  <a16:creationId xmlns:a16="http://schemas.microsoft.com/office/drawing/2014/main" id="{A5D06DC8-0968-4582-A534-A226D046990B}"/>
                </a:ext>
              </a:extLst>
            </p:cNvPr>
            <p:cNvSpPr/>
            <p:nvPr/>
          </p:nvSpPr>
          <p:spPr>
            <a:xfrm rot="10800000">
              <a:off x="-380999" y="52899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 name="Freeform: Shape 12">
              <a:extLst>
                <a:ext uri="{FF2B5EF4-FFF2-40B4-BE49-F238E27FC236}">
                  <a16:creationId xmlns:a16="http://schemas.microsoft.com/office/drawing/2014/main" id="{A6E1E4F3-0BDB-4F81-AADD-7BF988DCA25D}"/>
                </a:ext>
              </a:extLst>
            </p:cNvPr>
            <p:cNvSpPr/>
            <p:nvPr/>
          </p:nvSpPr>
          <p:spPr>
            <a:xfrm rot="10800000">
              <a:off x="-380999" y="48420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 name="Freeform: Shape 13">
              <a:extLst>
                <a:ext uri="{FF2B5EF4-FFF2-40B4-BE49-F238E27FC236}">
                  <a16:creationId xmlns:a16="http://schemas.microsoft.com/office/drawing/2014/main" id="{AE45EE3E-C07E-450D-9295-99C847BC78AB}"/>
                </a:ext>
              </a:extLst>
            </p:cNvPr>
            <p:cNvSpPr/>
            <p:nvPr/>
          </p:nvSpPr>
          <p:spPr>
            <a:xfrm rot="10800000">
              <a:off x="-380999" y="43963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 name="Freeform: Shape 14">
              <a:extLst>
                <a:ext uri="{FF2B5EF4-FFF2-40B4-BE49-F238E27FC236}">
                  <a16:creationId xmlns:a16="http://schemas.microsoft.com/office/drawing/2014/main" id="{5ACBA76E-3FF5-4BA8-AED8-4E4ED2049CC4}"/>
                </a:ext>
              </a:extLst>
            </p:cNvPr>
            <p:cNvSpPr/>
            <p:nvPr/>
          </p:nvSpPr>
          <p:spPr>
            <a:xfrm rot="10800000">
              <a:off x="-380999" y="39506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 name="Freeform: Shape 15">
              <a:extLst>
                <a:ext uri="{FF2B5EF4-FFF2-40B4-BE49-F238E27FC236}">
                  <a16:creationId xmlns:a16="http://schemas.microsoft.com/office/drawing/2014/main" id="{3C652581-D11A-44CC-A7A7-E63B07E09D5F}"/>
                </a:ext>
              </a:extLst>
            </p:cNvPr>
            <p:cNvSpPr/>
            <p:nvPr/>
          </p:nvSpPr>
          <p:spPr>
            <a:xfrm rot="10800000">
              <a:off x="-380999" y="35048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 name="Freeform: Shape 16">
              <a:extLst>
                <a:ext uri="{FF2B5EF4-FFF2-40B4-BE49-F238E27FC236}">
                  <a16:creationId xmlns:a16="http://schemas.microsoft.com/office/drawing/2014/main" id="{91149F66-C99F-4684-92A3-EC6B5A460C61}"/>
                </a:ext>
              </a:extLst>
            </p:cNvPr>
            <p:cNvSpPr/>
            <p:nvPr/>
          </p:nvSpPr>
          <p:spPr>
            <a:xfrm rot="10800000">
              <a:off x="-380999" y="305704"/>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 name="Freeform: Shape 17">
              <a:extLst>
                <a:ext uri="{FF2B5EF4-FFF2-40B4-BE49-F238E27FC236}">
                  <a16:creationId xmlns:a16="http://schemas.microsoft.com/office/drawing/2014/main" id="{5DF8F55B-0006-4C4A-ABC3-0F4609C2BA64}"/>
                </a:ext>
              </a:extLst>
            </p:cNvPr>
            <p:cNvSpPr/>
            <p:nvPr/>
          </p:nvSpPr>
          <p:spPr>
            <a:xfrm rot="10800000">
              <a:off x="-336216" y="573773"/>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 name="Freeform: Shape 18">
              <a:extLst>
                <a:ext uri="{FF2B5EF4-FFF2-40B4-BE49-F238E27FC236}">
                  <a16:creationId xmlns:a16="http://schemas.microsoft.com/office/drawing/2014/main" id="{6159EBB7-850D-4006-98EE-631C79B93CEB}"/>
                </a:ext>
              </a:extLst>
            </p:cNvPr>
            <p:cNvSpPr/>
            <p:nvPr/>
          </p:nvSpPr>
          <p:spPr>
            <a:xfrm rot="10800000">
              <a:off x="-336216" y="529200"/>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 name="Freeform: Shape 19">
              <a:extLst>
                <a:ext uri="{FF2B5EF4-FFF2-40B4-BE49-F238E27FC236}">
                  <a16:creationId xmlns:a16="http://schemas.microsoft.com/office/drawing/2014/main" id="{0876132F-ADE3-4700-9D25-5A5876CB053B}"/>
                </a:ext>
              </a:extLst>
            </p:cNvPr>
            <p:cNvSpPr/>
            <p:nvPr/>
          </p:nvSpPr>
          <p:spPr>
            <a:xfrm rot="10800000">
              <a:off x="-336216" y="48441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 name="Freeform: Shape 20">
              <a:extLst>
                <a:ext uri="{FF2B5EF4-FFF2-40B4-BE49-F238E27FC236}">
                  <a16:creationId xmlns:a16="http://schemas.microsoft.com/office/drawing/2014/main" id="{2A6B360B-5E0D-4E72-8EEE-59CAE6E5E800}"/>
                </a:ext>
              </a:extLst>
            </p:cNvPr>
            <p:cNvSpPr/>
            <p:nvPr/>
          </p:nvSpPr>
          <p:spPr>
            <a:xfrm rot="10800000">
              <a:off x="-336216" y="43984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 name="Freeform: Shape 21">
              <a:extLst>
                <a:ext uri="{FF2B5EF4-FFF2-40B4-BE49-F238E27FC236}">
                  <a16:creationId xmlns:a16="http://schemas.microsoft.com/office/drawing/2014/main" id="{646F9EF2-F27C-4186-AF44-A2DB33EBC0D1}"/>
                </a:ext>
              </a:extLst>
            </p:cNvPr>
            <p:cNvSpPr/>
            <p:nvPr/>
          </p:nvSpPr>
          <p:spPr>
            <a:xfrm rot="10800000">
              <a:off x="-336216" y="395271"/>
              <a:ext cx="2103" cy="2103"/>
            </a:xfrm>
            <a:custGeom>
              <a:avLst/>
              <a:gdLst>
                <a:gd name="connsiteX0" fmla="*/ 7144 w 9525"/>
                <a:gd name="connsiteY0" fmla="*/ 9049 h 9525"/>
                <a:gd name="connsiteX1" fmla="*/ 9048 w 9525"/>
                <a:gd name="connsiteY1" fmla="*/ 10954 h 9525"/>
                <a:gd name="connsiteX2" fmla="*/ 10953 w 9525"/>
                <a:gd name="connsiteY2" fmla="*/ 9049 h 9525"/>
                <a:gd name="connsiteX3" fmla="*/ 9048 w 9525"/>
                <a:gd name="connsiteY3" fmla="*/ 7144 h 9525"/>
                <a:gd name="connsiteX4" fmla="*/ 714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7144" y="9049"/>
                  </a:moveTo>
                  <a:cubicBezTo>
                    <a:pt x="7144" y="10001"/>
                    <a:pt x="8096" y="10954"/>
                    <a:pt x="9048" y="10954"/>
                  </a:cubicBezTo>
                  <a:cubicBezTo>
                    <a:pt x="10001" y="10954"/>
                    <a:pt x="10953" y="10001"/>
                    <a:pt x="10953" y="9049"/>
                  </a:cubicBezTo>
                  <a:cubicBezTo>
                    <a:pt x="10953" y="8096"/>
                    <a:pt x="10001" y="7144"/>
                    <a:pt x="9048" y="7144"/>
                  </a:cubicBezTo>
                  <a:cubicBezTo>
                    <a:pt x="8096" y="7144"/>
                    <a:pt x="7144" y="8096"/>
                    <a:pt x="714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 name="Freeform: Shape 22">
              <a:extLst>
                <a:ext uri="{FF2B5EF4-FFF2-40B4-BE49-F238E27FC236}">
                  <a16:creationId xmlns:a16="http://schemas.microsoft.com/office/drawing/2014/main" id="{CFA8A96D-7FC4-4E30-AABA-8A54B8ECE0B6}"/>
                </a:ext>
              </a:extLst>
            </p:cNvPr>
            <p:cNvSpPr/>
            <p:nvPr/>
          </p:nvSpPr>
          <p:spPr>
            <a:xfrm rot="10800000">
              <a:off x="-336216" y="35069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 name="Freeform: Shape 23">
              <a:extLst>
                <a:ext uri="{FF2B5EF4-FFF2-40B4-BE49-F238E27FC236}">
                  <a16:creationId xmlns:a16="http://schemas.microsoft.com/office/drawing/2014/main" id="{5E4EDE5D-DF19-4B58-8E4B-C49AF33B569D}"/>
                </a:ext>
              </a:extLst>
            </p:cNvPr>
            <p:cNvSpPr/>
            <p:nvPr/>
          </p:nvSpPr>
          <p:spPr>
            <a:xfrm rot="10800000">
              <a:off x="-336216" y="30591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5" name="Freeform: Shape 24">
              <a:extLst>
                <a:ext uri="{FF2B5EF4-FFF2-40B4-BE49-F238E27FC236}">
                  <a16:creationId xmlns:a16="http://schemas.microsoft.com/office/drawing/2014/main" id="{94B39B71-129F-42E2-A377-C38E668F45F3}"/>
                </a:ext>
              </a:extLst>
            </p:cNvPr>
            <p:cNvSpPr/>
            <p:nvPr/>
          </p:nvSpPr>
          <p:spPr>
            <a:xfrm rot="10800000">
              <a:off x="-293325" y="572091"/>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6" name="Freeform: Shape 25">
              <a:extLst>
                <a:ext uri="{FF2B5EF4-FFF2-40B4-BE49-F238E27FC236}">
                  <a16:creationId xmlns:a16="http://schemas.microsoft.com/office/drawing/2014/main" id="{C27111C4-FCFD-4006-A42E-AC6E132F2FF8}"/>
                </a:ext>
              </a:extLst>
            </p:cNvPr>
            <p:cNvSpPr/>
            <p:nvPr/>
          </p:nvSpPr>
          <p:spPr>
            <a:xfrm rot="10800000">
              <a:off x="-293325" y="52751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7" name="Freeform: Shape 26">
              <a:extLst>
                <a:ext uri="{FF2B5EF4-FFF2-40B4-BE49-F238E27FC236}">
                  <a16:creationId xmlns:a16="http://schemas.microsoft.com/office/drawing/2014/main" id="{BB158087-C279-49B2-B54A-FAFB404D5507}"/>
                </a:ext>
              </a:extLst>
            </p:cNvPr>
            <p:cNvSpPr/>
            <p:nvPr/>
          </p:nvSpPr>
          <p:spPr>
            <a:xfrm rot="10800000">
              <a:off x="-293325" y="48273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8" name="Freeform: Shape 27">
              <a:extLst>
                <a:ext uri="{FF2B5EF4-FFF2-40B4-BE49-F238E27FC236}">
                  <a16:creationId xmlns:a16="http://schemas.microsoft.com/office/drawing/2014/main" id="{17AE6387-138A-4E95-9003-AC09B14FC6DB}"/>
                </a:ext>
              </a:extLst>
            </p:cNvPr>
            <p:cNvSpPr/>
            <p:nvPr/>
          </p:nvSpPr>
          <p:spPr>
            <a:xfrm rot="10800000">
              <a:off x="-293325" y="43816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9" name="Freeform: Shape 28">
              <a:extLst>
                <a:ext uri="{FF2B5EF4-FFF2-40B4-BE49-F238E27FC236}">
                  <a16:creationId xmlns:a16="http://schemas.microsoft.com/office/drawing/2014/main" id="{B86F34D8-457A-4AB1-8EE7-C5755CD79D6F}"/>
                </a:ext>
              </a:extLst>
            </p:cNvPr>
            <p:cNvSpPr/>
            <p:nvPr/>
          </p:nvSpPr>
          <p:spPr>
            <a:xfrm rot="10800000">
              <a:off x="-293325" y="39358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0" name="Freeform: Shape 29">
              <a:extLst>
                <a:ext uri="{FF2B5EF4-FFF2-40B4-BE49-F238E27FC236}">
                  <a16:creationId xmlns:a16="http://schemas.microsoft.com/office/drawing/2014/main" id="{0492EB34-A440-412F-9751-E87BF0A5942A}"/>
                </a:ext>
              </a:extLst>
            </p:cNvPr>
            <p:cNvSpPr/>
            <p:nvPr/>
          </p:nvSpPr>
          <p:spPr>
            <a:xfrm rot="10800000">
              <a:off x="-293325" y="34901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1" name="Freeform: Shape 30">
              <a:extLst>
                <a:ext uri="{FF2B5EF4-FFF2-40B4-BE49-F238E27FC236}">
                  <a16:creationId xmlns:a16="http://schemas.microsoft.com/office/drawing/2014/main" id="{BDA780E1-F104-4827-802A-BCECC632A082}"/>
                </a:ext>
              </a:extLst>
            </p:cNvPr>
            <p:cNvSpPr/>
            <p:nvPr/>
          </p:nvSpPr>
          <p:spPr>
            <a:xfrm rot="10800000">
              <a:off x="-293325" y="30423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2" name="Freeform: Shape 31">
              <a:extLst>
                <a:ext uri="{FF2B5EF4-FFF2-40B4-BE49-F238E27FC236}">
                  <a16:creationId xmlns:a16="http://schemas.microsoft.com/office/drawing/2014/main" id="{2167AEEA-D66C-443E-BABF-0A96075E1362}"/>
                </a:ext>
              </a:extLst>
            </p:cNvPr>
            <p:cNvSpPr/>
            <p:nvPr/>
          </p:nvSpPr>
          <p:spPr>
            <a:xfrm rot="10800000">
              <a:off x="-248542" y="572301"/>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3" name="Freeform: Shape 32">
              <a:extLst>
                <a:ext uri="{FF2B5EF4-FFF2-40B4-BE49-F238E27FC236}">
                  <a16:creationId xmlns:a16="http://schemas.microsoft.com/office/drawing/2014/main" id="{039E023C-80D5-414F-85BA-A031D032A53B}"/>
                </a:ext>
              </a:extLst>
            </p:cNvPr>
            <p:cNvSpPr/>
            <p:nvPr/>
          </p:nvSpPr>
          <p:spPr>
            <a:xfrm rot="10800000">
              <a:off x="-248542" y="527728"/>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4" name="Freeform: Shape 33">
              <a:extLst>
                <a:ext uri="{FF2B5EF4-FFF2-40B4-BE49-F238E27FC236}">
                  <a16:creationId xmlns:a16="http://schemas.microsoft.com/office/drawing/2014/main" id="{E77D6533-1759-474D-A77D-A3A8A9173708}"/>
                </a:ext>
              </a:extLst>
            </p:cNvPr>
            <p:cNvSpPr/>
            <p:nvPr/>
          </p:nvSpPr>
          <p:spPr>
            <a:xfrm rot="10800000">
              <a:off x="-248542" y="482945"/>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5" name="Freeform: Shape 34">
              <a:extLst>
                <a:ext uri="{FF2B5EF4-FFF2-40B4-BE49-F238E27FC236}">
                  <a16:creationId xmlns:a16="http://schemas.microsoft.com/office/drawing/2014/main" id="{29078FD9-9CFE-43FB-84B5-A8DBF77B1628}"/>
                </a:ext>
              </a:extLst>
            </p:cNvPr>
            <p:cNvSpPr/>
            <p:nvPr/>
          </p:nvSpPr>
          <p:spPr>
            <a:xfrm rot="10800000">
              <a:off x="-248542" y="43837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6" name="Freeform: Shape 35">
              <a:extLst>
                <a:ext uri="{FF2B5EF4-FFF2-40B4-BE49-F238E27FC236}">
                  <a16:creationId xmlns:a16="http://schemas.microsoft.com/office/drawing/2014/main" id="{F4D42FC6-B083-4AF8-A997-D3338DBAD75D}"/>
                </a:ext>
              </a:extLst>
            </p:cNvPr>
            <p:cNvSpPr/>
            <p:nvPr/>
          </p:nvSpPr>
          <p:spPr>
            <a:xfrm rot="10800000">
              <a:off x="-248542" y="393799"/>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7" name="Freeform: Shape 36">
              <a:extLst>
                <a:ext uri="{FF2B5EF4-FFF2-40B4-BE49-F238E27FC236}">
                  <a16:creationId xmlns:a16="http://schemas.microsoft.com/office/drawing/2014/main" id="{F174E100-72BF-4BB0-BA45-DD23E12A248F}"/>
                </a:ext>
              </a:extLst>
            </p:cNvPr>
            <p:cNvSpPr/>
            <p:nvPr/>
          </p:nvSpPr>
          <p:spPr>
            <a:xfrm rot="10800000">
              <a:off x="-248542" y="349226"/>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6"/>
                    <a:pt x="14536" y="16669"/>
                    <a:pt x="11906" y="16669"/>
                  </a:cubicBezTo>
                  <a:cubicBezTo>
                    <a:pt x="9276" y="16669"/>
                    <a:pt x="7144" y="14536"/>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8" name="Freeform: Shape 37">
              <a:extLst>
                <a:ext uri="{FF2B5EF4-FFF2-40B4-BE49-F238E27FC236}">
                  <a16:creationId xmlns:a16="http://schemas.microsoft.com/office/drawing/2014/main" id="{4449C228-0642-4388-833C-812078C2CF26}"/>
                </a:ext>
              </a:extLst>
            </p:cNvPr>
            <p:cNvSpPr/>
            <p:nvPr/>
          </p:nvSpPr>
          <p:spPr>
            <a:xfrm rot="10800000">
              <a:off x="-248542" y="30444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9" name="Freeform: Shape 38">
              <a:extLst>
                <a:ext uri="{FF2B5EF4-FFF2-40B4-BE49-F238E27FC236}">
                  <a16:creationId xmlns:a16="http://schemas.microsoft.com/office/drawing/2014/main" id="{1F4EFD51-270B-4C02-9A10-BE2E8581B8FD}"/>
                </a:ext>
              </a:extLst>
            </p:cNvPr>
            <p:cNvSpPr/>
            <p:nvPr/>
          </p:nvSpPr>
          <p:spPr>
            <a:xfrm rot="10800000">
              <a:off x="-203338" y="57272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0" name="Freeform: Shape 39">
              <a:extLst>
                <a:ext uri="{FF2B5EF4-FFF2-40B4-BE49-F238E27FC236}">
                  <a16:creationId xmlns:a16="http://schemas.microsoft.com/office/drawing/2014/main" id="{2D496613-CBFF-4A7A-8849-6BBBBCC64C76}"/>
                </a:ext>
              </a:extLst>
            </p:cNvPr>
            <p:cNvSpPr/>
            <p:nvPr/>
          </p:nvSpPr>
          <p:spPr>
            <a:xfrm rot="10800000">
              <a:off x="-203338" y="52814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1" name="Freeform: Shape 40">
              <a:extLst>
                <a:ext uri="{FF2B5EF4-FFF2-40B4-BE49-F238E27FC236}">
                  <a16:creationId xmlns:a16="http://schemas.microsoft.com/office/drawing/2014/main" id="{5E47D463-FBA0-4525-B725-609E1D1CF31F}"/>
                </a:ext>
              </a:extLst>
            </p:cNvPr>
            <p:cNvSpPr/>
            <p:nvPr/>
          </p:nvSpPr>
          <p:spPr>
            <a:xfrm rot="10800000">
              <a:off x="-203338" y="48336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2" name="Freeform: Shape 41">
              <a:extLst>
                <a:ext uri="{FF2B5EF4-FFF2-40B4-BE49-F238E27FC236}">
                  <a16:creationId xmlns:a16="http://schemas.microsoft.com/office/drawing/2014/main" id="{136C2247-17D7-4E93-8697-A39992E40A6C}"/>
                </a:ext>
              </a:extLst>
            </p:cNvPr>
            <p:cNvSpPr/>
            <p:nvPr/>
          </p:nvSpPr>
          <p:spPr>
            <a:xfrm rot="10800000">
              <a:off x="-203338" y="43879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3" name="Freeform: Shape 42">
              <a:extLst>
                <a:ext uri="{FF2B5EF4-FFF2-40B4-BE49-F238E27FC236}">
                  <a16:creationId xmlns:a16="http://schemas.microsoft.com/office/drawing/2014/main" id="{28C15FA6-6202-462B-BA6C-A6EA0DA79C26}"/>
                </a:ext>
              </a:extLst>
            </p:cNvPr>
            <p:cNvSpPr/>
            <p:nvPr/>
          </p:nvSpPr>
          <p:spPr>
            <a:xfrm rot="10800000">
              <a:off x="-203338" y="39421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4" name="Freeform: Shape 43">
              <a:extLst>
                <a:ext uri="{FF2B5EF4-FFF2-40B4-BE49-F238E27FC236}">
                  <a16:creationId xmlns:a16="http://schemas.microsoft.com/office/drawing/2014/main" id="{9EB41ABB-97B1-4D0B-82DA-66B9365ABDE0}"/>
                </a:ext>
              </a:extLst>
            </p:cNvPr>
            <p:cNvSpPr/>
            <p:nvPr/>
          </p:nvSpPr>
          <p:spPr>
            <a:xfrm rot="10800000">
              <a:off x="-203338" y="34964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3"/>
                    <a:pt x="17493" y="20479"/>
                    <a:pt x="13811" y="20479"/>
                  </a:cubicBezTo>
                  <a:cubicBezTo>
                    <a:pt x="10129" y="20479"/>
                    <a:pt x="7143" y="17493"/>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5" name="Freeform: Shape 44">
              <a:extLst>
                <a:ext uri="{FF2B5EF4-FFF2-40B4-BE49-F238E27FC236}">
                  <a16:creationId xmlns:a16="http://schemas.microsoft.com/office/drawing/2014/main" id="{948489EA-7309-4505-B879-4422B7BE23B9}"/>
                </a:ext>
              </a:extLst>
            </p:cNvPr>
            <p:cNvSpPr/>
            <p:nvPr/>
          </p:nvSpPr>
          <p:spPr>
            <a:xfrm rot="10800000">
              <a:off x="-203338" y="304863"/>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6" name="Freeform: Shape 45">
              <a:extLst>
                <a:ext uri="{FF2B5EF4-FFF2-40B4-BE49-F238E27FC236}">
                  <a16:creationId xmlns:a16="http://schemas.microsoft.com/office/drawing/2014/main" id="{D5BF7943-3368-4B88-85B5-B6A5C156DE46}"/>
                </a:ext>
              </a:extLst>
            </p:cNvPr>
            <p:cNvSpPr/>
            <p:nvPr/>
          </p:nvSpPr>
          <p:spPr>
            <a:xfrm rot="10800000">
              <a:off x="-160447" y="57104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7" name="Freeform: Shape 46">
              <a:extLst>
                <a:ext uri="{FF2B5EF4-FFF2-40B4-BE49-F238E27FC236}">
                  <a16:creationId xmlns:a16="http://schemas.microsoft.com/office/drawing/2014/main" id="{996A518D-19A0-4267-91F3-EF6C336E00D1}"/>
                </a:ext>
              </a:extLst>
            </p:cNvPr>
            <p:cNvSpPr/>
            <p:nvPr/>
          </p:nvSpPr>
          <p:spPr>
            <a:xfrm rot="10800000">
              <a:off x="-160447" y="52646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8" name="Freeform: Shape 47">
              <a:extLst>
                <a:ext uri="{FF2B5EF4-FFF2-40B4-BE49-F238E27FC236}">
                  <a16:creationId xmlns:a16="http://schemas.microsoft.com/office/drawing/2014/main" id="{FFEDF1FF-89A8-4147-A3F1-E171BC74D089}"/>
                </a:ext>
              </a:extLst>
            </p:cNvPr>
            <p:cNvSpPr/>
            <p:nvPr/>
          </p:nvSpPr>
          <p:spPr>
            <a:xfrm rot="10800000">
              <a:off x="-160447" y="48168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9" name="Freeform: Shape 48">
              <a:extLst>
                <a:ext uri="{FF2B5EF4-FFF2-40B4-BE49-F238E27FC236}">
                  <a16:creationId xmlns:a16="http://schemas.microsoft.com/office/drawing/2014/main" id="{7A4913F7-B42F-4FD5-9BFC-C270597CCBC4}"/>
                </a:ext>
              </a:extLst>
            </p:cNvPr>
            <p:cNvSpPr/>
            <p:nvPr/>
          </p:nvSpPr>
          <p:spPr>
            <a:xfrm rot="10800000">
              <a:off x="-160447" y="43711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0" name="Freeform: Shape 49">
              <a:extLst>
                <a:ext uri="{FF2B5EF4-FFF2-40B4-BE49-F238E27FC236}">
                  <a16:creationId xmlns:a16="http://schemas.microsoft.com/office/drawing/2014/main" id="{692F3FD3-5877-4A17-BE9D-4BC63F7B2B13}"/>
                </a:ext>
              </a:extLst>
            </p:cNvPr>
            <p:cNvSpPr/>
            <p:nvPr/>
          </p:nvSpPr>
          <p:spPr>
            <a:xfrm rot="10800000">
              <a:off x="-160447" y="39253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1" name="Freeform: Shape 50">
              <a:extLst>
                <a:ext uri="{FF2B5EF4-FFF2-40B4-BE49-F238E27FC236}">
                  <a16:creationId xmlns:a16="http://schemas.microsoft.com/office/drawing/2014/main" id="{73632184-D6AD-472C-A07A-D551DDDC87AD}"/>
                </a:ext>
              </a:extLst>
            </p:cNvPr>
            <p:cNvSpPr/>
            <p:nvPr/>
          </p:nvSpPr>
          <p:spPr>
            <a:xfrm rot="10800000">
              <a:off x="-160447" y="34796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2" name="Freeform: Shape 51">
              <a:extLst>
                <a:ext uri="{FF2B5EF4-FFF2-40B4-BE49-F238E27FC236}">
                  <a16:creationId xmlns:a16="http://schemas.microsoft.com/office/drawing/2014/main" id="{12AC2042-6990-4AA6-A1AD-B6BDEF2C573C}"/>
                </a:ext>
              </a:extLst>
            </p:cNvPr>
            <p:cNvSpPr/>
            <p:nvPr/>
          </p:nvSpPr>
          <p:spPr>
            <a:xfrm rot="10800000">
              <a:off x="-160447" y="303181"/>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3" name="Freeform: Shape 52">
              <a:extLst>
                <a:ext uri="{FF2B5EF4-FFF2-40B4-BE49-F238E27FC236}">
                  <a16:creationId xmlns:a16="http://schemas.microsoft.com/office/drawing/2014/main" id="{E250C563-DBC3-403F-A10F-C325C1E80725}"/>
                </a:ext>
              </a:extLst>
            </p:cNvPr>
            <p:cNvSpPr/>
            <p:nvPr/>
          </p:nvSpPr>
          <p:spPr>
            <a:xfrm rot="10800000">
              <a:off x="-115453" y="571460"/>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4" name="Freeform: Shape 53">
              <a:extLst>
                <a:ext uri="{FF2B5EF4-FFF2-40B4-BE49-F238E27FC236}">
                  <a16:creationId xmlns:a16="http://schemas.microsoft.com/office/drawing/2014/main" id="{9793266B-9F45-4F32-A3B3-481F6797B940}"/>
                </a:ext>
              </a:extLst>
            </p:cNvPr>
            <p:cNvSpPr/>
            <p:nvPr/>
          </p:nvSpPr>
          <p:spPr>
            <a:xfrm rot="10800000">
              <a:off x="-115453" y="526887"/>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5" name="Freeform: Shape 54">
              <a:extLst>
                <a:ext uri="{FF2B5EF4-FFF2-40B4-BE49-F238E27FC236}">
                  <a16:creationId xmlns:a16="http://schemas.microsoft.com/office/drawing/2014/main" id="{486DA869-8798-4EBD-AF05-0E1B3A86C11A}"/>
                </a:ext>
              </a:extLst>
            </p:cNvPr>
            <p:cNvSpPr/>
            <p:nvPr/>
          </p:nvSpPr>
          <p:spPr>
            <a:xfrm rot="10800000">
              <a:off x="-115453" y="482104"/>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6" name="Freeform: Shape 55">
              <a:extLst>
                <a:ext uri="{FF2B5EF4-FFF2-40B4-BE49-F238E27FC236}">
                  <a16:creationId xmlns:a16="http://schemas.microsoft.com/office/drawing/2014/main" id="{C3A7F0FF-5764-4521-9A24-1C5F0C5832C6}"/>
                </a:ext>
              </a:extLst>
            </p:cNvPr>
            <p:cNvSpPr/>
            <p:nvPr/>
          </p:nvSpPr>
          <p:spPr>
            <a:xfrm rot="10800000">
              <a:off x="-115453" y="43753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7" name="Freeform: Shape 56">
              <a:extLst>
                <a:ext uri="{FF2B5EF4-FFF2-40B4-BE49-F238E27FC236}">
                  <a16:creationId xmlns:a16="http://schemas.microsoft.com/office/drawing/2014/main" id="{9CBED53E-425E-4919-BBCD-30879F9075D9}"/>
                </a:ext>
              </a:extLst>
            </p:cNvPr>
            <p:cNvSpPr/>
            <p:nvPr/>
          </p:nvSpPr>
          <p:spPr>
            <a:xfrm rot="10800000">
              <a:off x="-115453" y="392958"/>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8" name="Freeform: Shape 57">
              <a:extLst>
                <a:ext uri="{FF2B5EF4-FFF2-40B4-BE49-F238E27FC236}">
                  <a16:creationId xmlns:a16="http://schemas.microsoft.com/office/drawing/2014/main" id="{42909BC4-590F-4445-87DD-BB2D64A543BF}"/>
                </a:ext>
              </a:extLst>
            </p:cNvPr>
            <p:cNvSpPr/>
            <p:nvPr/>
          </p:nvSpPr>
          <p:spPr>
            <a:xfrm rot="10800000">
              <a:off x="-115453" y="348385"/>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9" name="Freeform: Shape 58">
              <a:extLst>
                <a:ext uri="{FF2B5EF4-FFF2-40B4-BE49-F238E27FC236}">
                  <a16:creationId xmlns:a16="http://schemas.microsoft.com/office/drawing/2014/main" id="{79DB9C33-A297-4AB9-87ED-933BC0BFB2FE}"/>
                </a:ext>
              </a:extLst>
            </p:cNvPr>
            <p:cNvSpPr/>
            <p:nvPr/>
          </p:nvSpPr>
          <p:spPr>
            <a:xfrm rot="10800000">
              <a:off x="-115453" y="30360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0" name="Freeform: Shape 59">
              <a:extLst>
                <a:ext uri="{FF2B5EF4-FFF2-40B4-BE49-F238E27FC236}">
                  <a16:creationId xmlns:a16="http://schemas.microsoft.com/office/drawing/2014/main" id="{68E80A8C-1592-4F3F-A92F-3A25B29EE52B}"/>
                </a:ext>
              </a:extLst>
            </p:cNvPr>
            <p:cNvSpPr/>
            <p:nvPr/>
          </p:nvSpPr>
          <p:spPr>
            <a:xfrm rot="10800000">
              <a:off x="-70670" y="57167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1" name="Freeform: Shape 60">
              <a:extLst>
                <a:ext uri="{FF2B5EF4-FFF2-40B4-BE49-F238E27FC236}">
                  <a16:creationId xmlns:a16="http://schemas.microsoft.com/office/drawing/2014/main" id="{38489CCA-B1BD-40B2-A953-97FFF89A2564}"/>
                </a:ext>
              </a:extLst>
            </p:cNvPr>
            <p:cNvSpPr/>
            <p:nvPr/>
          </p:nvSpPr>
          <p:spPr>
            <a:xfrm rot="10800000">
              <a:off x="-70670" y="52709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2" name="Freeform: Shape 61">
              <a:extLst>
                <a:ext uri="{FF2B5EF4-FFF2-40B4-BE49-F238E27FC236}">
                  <a16:creationId xmlns:a16="http://schemas.microsoft.com/office/drawing/2014/main" id="{FFAA128C-0EE0-44DC-B17C-1E546F30CBE4}"/>
                </a:ext>
              </a:extLst>
            </p:cNvPr>
            <p:cNvSpPr/>
            <p:nvPr/>
          </p:nvSpPr>
          <p:spPr>
            <a:xfrm rot="10800000">
              <a:off x="-70670" y="482314"/>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3" name="Freeform: Shape 62">
              <a:extLst>
                <a:ext uri="{FF2B5EF4-FFF2-40B4-BE49-F238E27FC236}">
                  <a16:creationId xmlns:a16="http://schemas.microsoft.com/office/drawing/2014/main" id="{763A587B-725D-4BA8-8236-D34E345EC720}"/>
                </a:ext>
              </a:extLst>
            </p:cNvPr>
            <p:cNvSpPr/>
            <p:nvPr/>
          </p:nvSpPr>
          <p:spPr>
            <a:xfrm rot="10800000">
              <a:off x="-70670" y="43774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4" name="Freeform: Shape 63">
              <a:extLst>
                <a:ext uri="{FF2B5EF4-FFF2-40B4-BE49-F238E27FC236}">
                  <a16:creationId xmlns:a16="http://schemas.microsoft.com/office/drawing/2014/main" id="{81EF8839-3268-4DE7-B7D1-9F419E1870CC}"/>
                </a:ext>
              </a:extLst>
            </p:cNvPr>
            <p:cNvSpPr/>
            <p:nvPr/>
          </p:nvSpPr>
          <p:spPr>
            <a:xfrm rot="10800000">
              <a:off x="-70670" y="39316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5" name="Freeform: Shape 64">
              <a:extLst>
                <a:ext uri="{FF2B5EF4-FFF2-40B4-BE49-F238E27FC236}">
                  <a16:creationId xmlns:a16="http://schemas.microsoft.com/office/drawing/2014/main" id="{E15E523B-93D2-452B-8736-4E5E429DF210}"/>
                </a:ext>
              </a:extLst>
            </p:cNvPr>
            <p:cNvSpPr/>
            <p:nvPr/>
          </p:nvSpPr>
          <p:spPr>
            <a:xfrm rot="10800000">
              <a:off x="-70670" y="348595"/>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6" name="Freeform: Shape 65">
              <a:extLst>
                <a:ext uri="{FF2B5EF4-FFF2-40B4-BE49-F238E27FC236}">
                  <a16:creationId xmlns:a16="http://schemas.microsoft.com/office/drawing/2014/main" id="{1B513EB0-CD9F-4BC5-A6AB-6762BD60DA93}"/>
                </a:ext>
              </a:extLst>
            </p:cNvPr>
            <p:cNvSpPr/>
            <p:nvPr/>
          </p:nvSpPr>
          <p:spPr>
            <a:xfrm rot="10800000">
              <a:off x="-70670" y="303812"/>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7" name="Freeform: Shape 66">
              <a:extLst>
                <a:ext uri="{FF2B5EF4-FFF2-40B4-BE49-F238E27FC236}">
                  <a16:creationId xmlns:a16="http://schemas.microsoft.com/office/drawing/2014/main" id="{326F3C0F-47B6-490E-A869-25A3A8B393F7}"/>
                </a:ext>
              </a:extLst>
            </p:cNvPr>
            <p:cNvSpPr/>
            <p:nvPr/>
          </p:nvSpPr>
          <p:spPr>
            <a:xfrm rot="10800000">
              <a:off x="-27568" y="56998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8" name="Freeform: Shape 67">
              <a:extLst>
                <a:ext uri="{FF2B5EF4-FFF2-40B4-BE49-F238E27FC236}">
                  <a16:creationId xmlns:a16="http://schemas.microsoft.com/office/drawing/2014/main" id="{EEF987AA-C929-4D84-802F-9F7864C762B6}"/>
                </a:ext>
              </a:extLst>
            </p:cNvPr>
            <p:cNvSpPr/>
            <p:nvPr/>
          </p:nvSpPr>
          <p:spPr>
            <a:xfrm rot="10800000">
              <a:off x="-27568" y="52541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9" name="Freeform: Shape 68">
              <a:extLst>
                <a:ext uri="{FF2B5EF4-FFF2-40B4-BE49-F238E27FC236}">
                  <a16:creationId xmlns:a16="http://schemas.microsoft.com/office/drawing/2014/main" id="{51116037-679B-4258-8C3A-6E849F70E35D}"/>
                </a:ext>
              </a:extLst>
            </p:cNvPr>
            <p:cNvSpPr/>
            <p:nvPr/>
          </p:nvSpPr>
          <p:spPr>
            <a:xfrm rot="10800000">
              <a:off x="-27568" y="480632"/>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0" name="Freeform: Shape 69">
              <a:extLst>
                <a:ext uri="{FF2B5EF4-FFF2-40B4-BE49-F238E27FC236}">
                  <a16:creationId xmlns:a16="http://schemas.microsoft.com/office/drawing/2014/main" id="{1A7B3A93-9941-4760-8BBA-CEA19C56475A}"/>
                </a:ext>
              </a:extLst>
            </p:cNvPr>
            <p:cNvSpPr/>
            <p:nvPr/>
          </p:nvSpPr>
          <p:spPr>
            <a:xfrm rot="10800000">
              <a:off x="-27568" y="43605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1" name="Freeform: Shape 70">
              <a:extLst>
                <a:ext uri="{FF2B5EF4-FFF2-40B4-BE49-F238E27FC236}">
                  <a16:creationId xmlns:a16="http://schemas.microsoft.com/office/drawing/2014/main" id="{10A4C9FA-CC62-4701-A791-F402F86392BD}"/>
                </a:ext>
              </a:extLst>
            </p:cNvPr>
            <p:cNvSpPr/>
            <p:nvPr/>
          </p:nvSpPr>
          <p:spPr>
            <a:xfrm rot="10800000">
              <a:off x="-27568" y="39148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2" name="Freeform: Shape 71">
              <a:extLst>
                <a:ext uri="{FF2B5EF4-FFF2-40B4-BE49-F238E27FC236}">
                  <a16:creationId xmlns:a16="http://schemas.microsoft.com/office/drawing/2014/main" id="{1E9A862C-74CA-4CB1-84F5-522705506160}"/>
                </a:ext>
              </a:extLst>
            </p:cNvPr>
            <p:cNvSpPr/>
            <p:nvPr/>
          </p:nvSpPr>
          <p:spPr>
            <a:xfrm rot="10800000">
              <a:off x="-27568" y="346913"/>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3" name="Freeform: Shape 72">
              <a:extLst>
                <a:ext uri="{FF2B5EF4-FFF2-40B4-BE49-F238E27FC236}">
                  <a16:creationId xmlns:a16="http://schemas.microsoft.com/office/drawing/2014/main" id="{C2D9E701-A357-44AD-A58B-F097E46ECAEB}"/>
                </a:ext>
              </a:extLst>
            </p:cNvPr>
            <p:cNvSpPr/>
            <p:nvPr/>
          </p:nvSpPr>
          <p:spPr>
            <a:xfrm rot="10800000">
              <a:off x="-27568" y="302130"/>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4" name="Freeform: Shape 73">
              <a:extLst>
                <a:ext uri="{FF2B5EF4-FFF2-40B4-BE49-F238E27FC236}">
                  <a16:creationId xmlns:a16="http://schemas.microsoft.com/office/drawing/2014/main" id="{F7EE5950-ECA0-43B8-B647-6315EB61268A}"/>
                </a:ext>
              </a:extLst>
            </p:cNvPr>
            <p:cNvSpPr/>
            <p:nvPr/>
          </p:nvSpPr>
          <p:spPr>
            <a:xfrm rot="10800000">
              <a:off x="17425" y="570409"/>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5" name="Freeform: Shape 74">
              <a:extLst>
                <a:ext uri="{FF2B5EF4-FFF2-40B4-BE49-F238E27FC236}">
                  <a16:creationId xmlns:a16="http://schemas.microsoft.com/office/drawing/2014/main" id="{CDC137C0-F672-4DF2-87AE-4C4D2C6D15A4}"/>
                </a:ext>
              </a:extLst>
            </p:cNvPr>
            <p:cNvSpPr/>
            <p:nvPr/>
          </p:nvSpPr>
          <p:spPr>
            <a:xfrm rot="10800000">
              <a:off x="17425" y="52583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6" name="Freeform: Shape 75">
              <a:extLst>
                <a:ext uri="{FF2B5EF4-FFF2-40B4-BE49-F238E27FC236}">
                  <a16:creationId xmlns:a16="http://schemas.microsoft.com/office/drawing/2014/main" id="{D21F7046-ADF5-42CB-B6AD-9B9DC8CFE1ED}"/>
                </a:ext>
              </a:extLst>
            </p:cNvPr>
            <p:cNvSpPr/>
            <p:nvPr/>
          </p:nvSpPr>
          <p:spPr>
            <a:xfrm rot="10800000">
              <a:off x="17425" y="48105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7" name="Freeform: Shape 76">
              <a:extLst>
                <a:ext uri="{FF2B5EF4-FFF2-40B4-BE49-F238E27FC236}">
                  <a16:creationId xmlns:a16="http://schemas.microsoft.com/office/drawing/2014/main" id="{4769F333-215F-40F4-9282-90367AE9A13B}"/>
                </a:ext>
              </a:extLst>
            </p:cNvPr>
            <p:cNvSpPr/>
            <p:nvPr/>
          </p:nvSpPr>
          <p:spPr>
            <a:xfrm rot="10800000">
              <a:off x="17425" y="43648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8" name="Freeform: Shape 77">
              <a:extLst>
                <a:ext uri="{FF2B5EF4-FFF2-40B4-BE49-F238E27FC236}">
                  <a16:creationId xmlns:a16="http://schemas.microsoft.com/office/drawing/2014/main" id="{97B2908D-2B4D-4519-BB1D-4455B68559E0}"/>
                </a:ext>
              </a:extLst>
            </p:cNvPr>
            <p:cNvSpPr/>
            <p:nvPr/>
          </p:nvSpPr>
          <p:spPr>
            <a:xfrm rot="10800000">
              <a:off x="17425" y="39190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9" name="Freeform: Shape 78">
              <a:extLst>
                <a:ext uri="{FF2B5EF4-FFF2-40B4-BE49-F238E27FC236}">
                  <a16:creationId xmlns:a16="http://schemas.microsoft.com/office/drawing/2014/main" id="{933C04A3-7DDA-40C8-AAFE-1C56525EA2EC}"/>
                </a:ext>
              </a:extLst>
            </p:cNvPr>
            <p:cNvSpPr/>
            <p:nvPr/>
          </p:nvSpPr>
          <p:spPr>
            <a:xfrm rot="10800000">
              <a:off x="17425" y="34733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0" name="Freeform: Shape 79">
              <a:extLst>
                <a:ext uri="{FF2B5EF4-FFF2-40B4-BE49-F238E27FC236}">
                  <a16:creationId xmlns:a16="http://schemas.microsoft.com/office/drawing/2014/main" id="{D1945F28-FDE9-423A-B2FD-9756DEC8A1FE}"/>
                </a:ext>
              </a:extLst>
            </p:cNvPr>
            <p:cNvSpPr/>
            <p:nvPr/>
          </p:nvSpPr>
          <p:spPr>
            <a:xfrm rot="10800000">
              <a:off x="17425" y="30255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1" name="Freeform: Shape 80">
              <a:extLst>
                <a:ext uri="{FF2B5EF4-FFF2-40B4-BE49-F238E27FC236}">
                  <a16:creationId xmlns:a16="http://schemas.microsoft.com/office/drawing/2014/main" id="{76B13175-23E2-453B-B9A2-B573DBD9535B}"/>
                </a:ext>
              </a:extLst>
            </p:cNvPr>
            <p:cNvSpPr/>
            <p:nvPr/>
          </p:nvSpPr>
          <p:spPr>
            <a:xfrm rot="10800000">
              <a:off x="60316" y="568727"/>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2" name="Freeform: Shape 81">
              <a:extLst>
                <a:ext uri="{FF2B5EF4-FFF2-40B4-BE49-F238E27FC236}">
                  <a16:creationId xmlns:a16="http://schemas.microsoft.com/office/drawing/2014/main" id="{8575DB90-77B5-4FFE-BBAC-03B5F1B5E6F8}"/>
                </a:ext>
              </a:extLst>
            </p:cNvPr>
            <p:cNvSpPr/>
            <p:nvPr/>
          </p:nvSpPr>
          <p:spPr>
            <a:xfrm rot="10800000">
              <a:off x="60316" y="52415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3" name="Freeform: Shape 82">
              <a:extLst>
                <a:ext uri="{FF2B5EF4-FFF2-40B4-BE49-F238E27FC236}">
                  <a16:creationId xmlns:a16="http://schemas.microsoft.com/office/drawing/2014/main" id="{E4E57C7A-3801-4A24-97CC-EC54F9BF86A6}"/>
                </a:ext>
              </a:extLst>
            </p:cNvPr>
            <p:cNvSpPr/>
            <p:nvPr/>
          </p:nvSpPr>
          <p:spPr>
            <a:xfrm rot="10800000">
              <a:off x="60316" y="47937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4" name="Freeform: Shape 83">
              <a:extLst>
                <a:ext uri="{FF2B5EF4-FFF2-40B4-BE49-F238E27FC236}">
                  <a16:creationId xmlns:a16="http://schemas.microsoft.com/office/drawing/2014/main" id="{0C9ABD37-BC1D-439A-A611-D19CD621BDD3}"/>
                </a:ext>
              </a:extLst>
            </p:cNvPr>
            <p:cNvSpPr/>
            <p:nvPr/>
          </p:nvSpPr>
          <p:spPr>
            <a:xfrm rot="10800000">
              <a:off x="60316" y="43479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5" name="Freeform: Shape 84">
              <a:extLst>
                <a:ext uri="{FF2B5EF4-FFF2-40B4-BE49-F238E27FC236}">
                  <a16:creationId xmlns:a16="http://schemas.microsoft.com/office/drawing/2014/main" id="{22C05A0D-3BB8-4A06-B0AA-9941B4C89259}"/>
                </a:ext>
              </a:extLst>
            </p:cNvPr>
            <p:cNvSpPr/>
            <p:nvPr/>
          </p:nvSpPr>
          <p:spPr>
            <a:xfrm rot="10800000">
              <a:off x="60316" y="39022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6" name="Freeform: Shape 85">
              <a:extLst>
                <a:ext uri="{FF2B5EF4-FFF2-40B4-BE49-F238E27FC236}">
                  <a16:creationId xmlns:a16="http://schemas.microsoft.com/office/drawing/2014/main" id="{60E204E1-8CCE-464C-8333-706FD24A6443}"/>
                </a:ext>
              </a:extLst>
            </p:cNvPr>
            <p:cNvSpPr/>
            <p:nvPr/>
          </p:nvSpPr>
          <p:spPr>
            <a:xfrm rot="10800000">
              <a:off x="60316" y="34565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7" name="Freeform: Shape 86">
              <a:extLst>
                <a:ext uri="{FF2B5EF4-FFF2-40B4-BE49-F238E27FC236}">
                  <a16:creationId xmlns:a16="http://schemas.microsoft.com/office/drawing/2014/main" id="{13A6E5BA-8ABD-4EFA-9DDE-282F8D2968AB}"/>
                </a:ext>
              </a:extLst>
            </p:cNvPr>
            <p:cNvSpPr/>
            <p:nvPr/>
          </p:nvSpPr>
          <p:spPr>
            <a:xfrm rot="10800000">
              <a:off x="60316" y="30086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8" name="Freeform: Shape 87">
              <a:extLst>
                <a:ext uri="{FF2B5EF4-FFF2-40B4-BE49-F238E27FC236}">
                  <a16:creationId xmlns:a16="http://schemas.microsoft.com/office/drawing/2014/main" id="{3021313F-0198-44B9-BA26-AACCA9571A4D}"/>
                </a:ext>
              </a:extLst>
            </p:cNvPr>
            <p:cNvSpPr/>
            <p:nvPr/>
          </p:nvSpPr>
          <p:spPr>
            <a:xfrm rot="10800000">
              <a:off x="105099" y="568937"/>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9" name="Freeform: Shape 88">
              <a:extLst>
                <a:ext uri="{FF2B5EF4-FFF2-40B4-BE49-F238E27FC236}">
                  <a16:creationId xmlns:a16="http://schemas.microsoft.com/office/drawing/2014/main" id="{9876FA25-9147-44AF-A651-B63C695DC620}"/>
                </a:ext>
              </a:extLst>
            </p:cNvPr>
            <p:cNvSpPr/>
            <p:nvPr/>
          </p:nvSpPr>
          <p:spPr>
            <a:xfrm rot="10800000">
              <a:off x="105099" y="524364"/>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0" name="Freeform: Shape 89">
              <a:extLst>
                <a:ext uri="{FF2B5EF4-FFF2-40B4-BE49-F238E27FC236}">
                  <a16:creationId xmlns:a16="http://schemas.microsoft.com/office/drawing/2014/main" id="{83CE1189-FD26-43C1-AA9F-9266AB226436}"/>
                </a:ext>
              </a:extLst>
            </p:cNvPr>
            <p:cNvSpPr/>
            <p:nvPr/>
          </p:nvSpPr>
          <p:spPr>
            <a:xfrm rot="10800000">
              <a:off x="105099" y="479581"/>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1" name="Freeform: Shape 90">
              <a:extLst>
                <a:ext uri="{FF2B5EF4-FFF2-40B4-BE49-F238E27FC236}">
                  <a16:creationId xmlns:a16="http://schemas.microsoft.com/office/drawing/2014/main" id="{A4156075-3CE4-4487-8666-8F2CCEFD44D9}"/>
                </a:ext>
              </a:extLst>
            </p:cNvPr>
            <p:cNvSpPr/>
            <p:nvPr/>
          </p:nvSpPr>
          <p:spPr>
            <a:xfrm rot="10800000">
              <a:off x="105099" y="43500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2" name="Freeform: Shape 91">
              <a:extLst>
                <a:ext uri="{FF2B5EF4-FFF2-40B4-BE49-F238E27FC236}">
                  <a16:creationId xmlns:a16="http://schemas.microsoft.com/office/drawing/2014/main" id="{363CF3D7-D37D-46BF-A880-C95F75AACB27}"/>
                </a:ext>
              </a:extLst>
            </p:cNvPr>
            <p:cNvSpPr/>
            <p:nvPr/>
          </p:nvSpPr>
          <p:spPr>
            <a:xfrm rot="10800000">
              <a:off x="105099" y="390435"/>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3" name="Freeform: Shape 92">
              <a:extLst>
                <a:ext uri="{FF2B5EF4-FFF2-40B4-BE49-F238E27FC236}">
                  <a16:creationId xmlns:a16="http://schemas.microsoft.com/office/drawing/2014/main" id="{082D0C86-F7D0-4FB0-A765-C76C264A7E24}"/>
                </a:ext>
              </a:extLst>
            </p:cNvPr>
            <p:cNvSpPr/>
            <p:nvPr/>
          </p:nvSpPr>
          <p:spPr>
            <a:xfrm rot="10800000">
              <a:off x="105099" y="345862"/>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4" name="Freeform: Shape 93">
              <a:extLst>
                <a:ext uri="{FF2B5EF4-FFF2-40B4-BE49-F238E27FC236}">
                  <a16:creationId xmlns:a16="http://schemas.microsoft.com/office/drawing/2014/main" id="{BB3737C4-79FA-48A1-A534-645DE051C916}"/>
                </a:ext>
              </a:extLst>
            </p:cNvPr>
            <p:cNvSpPr/>
            <p:nvPr/>
          </p:nvSpPr>
          <p:spPr>
            <a:xfrm rot="10800000">
              <a:off x="105099" y="30107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5" name="Freeform: Shape 94">
              <a:extLst>
                <a:ext uri="{FF2B5EF4-FFF2-40B4-BE49-F238E27FC236}">
                  <a16:creationId xmlns:a16="http://schemas.microsoft.com/office/drawing/2014/main" id="{FBCCBBF2-88A9-4811-B201-5CC84C00F658}"/>
                </a:ext>
              </a:extLst>
            </p:cNvPr>
            <p:cNvSpPr/>
            <p:nvPr/>
          </p:nvSpPr>
          <p:spPr>
            <a:xfrm rot="10800000">
              <a:off x="150303" y="613931"/>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6" name="Freeform: Shape 95">
              <a:extLst>
                <a:ext uri="{FF2B5EF4-FFF2-40B4-BE49-F238E27FC236}">
                  <a16:creationId xmlns:a16="http://schemas.microsoft.com/office/drawing/2014/main" id="{E6E41366-77BD-41B2-B9D8-30B32D23E391}"/>
                </a:ext>
              </a:extLst>
            </p:cNvPr>
            <p:cNvSpPr/>
            <p:nvPr/>
          </p:nvSpPr>
          <p:spPr>
            <a:xfrm rot="10800000">
              <a:off x="150303" y="56935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7" name="Freeform: Shape 96">
              <a:extLst>
                <a:ext uri="{FF2B5EF4-FFF2-40B4-BE49-F238E27FC236}">
                  <a16:creationId xmlns:a16="http://schemas.microsoft.com/office/drawing/2014/main" id="{C6052FE7-F7E3-44C8-8D54-F4916708EFD3}"/>
                </a:ext>
              </a:extLst>
            </p:cNvPr>
            <p:cNvSpPr/>
            <p:nvPr/>
          </p:nvSpPr>
          <p:spPr>
            <a:xfrm rot="10800000">
              <a:off x="150303" y="52478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8" name="Freeform: Shape 97">
              <a:extLst>
                <a:ext uri="{FF2B5EF4-FFF2-40B4-BE49-F238E27FC236}">
                  <a16:creationId xmlns:a16="http://schemas.microsoft.com/office/drawing/2014/main" id="{2E801AD7-67B3-4A58-9EF9-039AD3A5EA14}"/>
                </a:ext>
              </a:extLst>
            </p:cNvPr>
            <p:cNvSpPr/>
            <p:nvPr/>
          </p:nvSpPr>
          <p:spPr>
            <a:xfrm rot="10800000">
              <a:off x="150303" y="48000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9" name="Freeform: Shape 98">
              <a:extLst>
                <a:ext uri="{FF2B5EF4-FFF2-40B4-BE49-F238E27FC236}">
                  <a16:creationId xmlns:a16="http://schemas.microsoft.com/office/drawing/2014/main" id="{F5AE243A-20DD-4F53-BB8D-2E9D678A6EF0}"/>
                </a:ext>
              </a:extLst>
            </p:cNvPr>
            <p:cNvSpPr/>
            <p:nvPr/>
          </p:nvSpPr>
          <p:spPr>
            <a:xfrm rot="10800000">
              <a:off x="150303" y="43542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0" name="Freeform: Shape 99">
              <a:extLst>
                <a:ext uri="{FF2B5EF4-FFF2-40B4-BE49-F238E27FC236}">
                  <a16:creationId xmlns:a16="http://schemas.microsoft.com/office/drawing/2014/main" id="{DFC41484-08F0-4D66-99F2-2153AE13202B}"/>
                </a:ext>
              </a:extLst>
            </p:cNvPr>
            <p:cNvSpPr/>
            <p:nvPr/>
          </p:nvSpPr>
          <p:spPr>
            <a:xfrm rot="10800000">
              <a:off x="150303" y="39085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1" name="Freeform: Shape 100">
              <a:extLst>
                <a:ext uri="{FF2B5EF4-FFF2-40B4-BE49-F238E27FC236}">
                  <a16:creationId xmlns:a16="http://schemas.microsoft.com/office/drawing/2014/main" id="{E0B57E8F-792A-41FB-95E5-2DA8A23A0BC9}"/>
                </a:ext>
              </a:extLst>
            </p:cNvPr>
            <p:cNvSpPr/>
            <p:nvPr/>
          </p:nvSpPr>
          <p:spPr>
            <a:xfrm rot="10800000">
              <a:off x="150303" y="34628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2" name="Freeform: Shape 101">
              <a:extLst>
                <a:ext uri="{FF2B5EF4-FFF2-40B4-BE49-F238E27FC236}">
                  <a16:creationId xmlns:a16="http://schemas.microsoft.com/office/drawing/2014/main" id="{2ED5AB38-BB6F-48B5-8EBD-5FCD23869E75}"/>
                </a:ext>
              </a:extLst>
            </p:cNvPr>
            <p:cNvSpPr/>
            <p:nvPr/>
          </p:nvSpPr>
          <p:spPr>
            <a:xfrm rot="10800000">
              <a:off x="150303" y="301499"/>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3" name="Freeform: Shape 102">
              <a:extLst>
                <a:ext uri="{FF2B5EF4-FFF2-40B4-BE49-F238E27FC236}">
                  <a16:creationId xmlns:a16="http://schemas.microsoft.com/office/drawing/2014/main" id="{FF3F3B70-A583-4423-B35C-677E07E89E6E}"/>
                </a:ext>
              </a:extLst>
            </p:cNvPr>
            <p:cNvSpPr/>
            <p:nvPr/>
          </p:nvSpPr>
          <p:spPr>
            <a:xfrm rot="10800000">
              <a:off x="193194" y="612249"/>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4" name="Freeform: Shape 103">
              <a:extLst>
                <a:ext uri="{FF2B5EF4-FFF2-40B4-BE49-F238E27FC236}">
                  <a16:creationId xmlns:a16="http://schemas.microsoft.com/office/drawing/2014/main" id="{76C3C5C7-68B0-4A8D-8C2B-7681A4BFF6F7}"/>
                </a:ext>
              </a:extLst>
            </p:cNvPr>
            <p:cNvSpPr/>
            <p:nvPr/>
          </p:nvSpPr>
          <p:spPr>
            <a:xfrm rot="10800000">
              <a:off x="193194" y="56767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5" name="Freeform: Shape 104">
              <a:extLst>
                <a:ext uri="{FF2B5EF4-FFF2-40B4-BE49-F238E27FC236}">
                  <a16:creationId xmlns:a16="http://schemas.microsoft.com/office/drawing/2014/main" id="{463247D9-0846-4BD8-862F-F20C3F14DBB5}"/>
                </a:ext>
              </a:extLst>
            </p:cNvPr>
            <p:cNvSpPr/>
            <p:nvPr/>
          </p:nvSpPr>
          <p:spPr>
            <a:xfrm rot="10800000">
              <a:off x="193194" y="52310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6" name="Freeform: Shape 105">
              <a:extLst>
                <a:ext uri="{FF2B5EF4-FFF2-40B4-BE49-F238E27FC236}">
                  <a16:creationId xmlns:a16="http://schemas.microsoft.com/office/drawing/2014/main" id="{8E4BDC13-6640-4F1E-B646-E21690D726CC}"/>
                </a:ext>
              </a:extLst>
            </p:cNvPr>
            <p:cNvSpPr/>
            <p:nvPr/>
          </p:nvSpPr>
          <p:spPr>
            <a:xfrm rot="10800000">
              <a:off x="193194" y="47832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7" name="Freeform: Shape 106">
              <a:extLst>
                <a:ext uri="{FF2B5EF4-FFF2-40B4-BE49-F238E27FC236}">
                  <a16:creationId xmlns:a16="http://schemas.microsoft.com/office/drawing/2014/main" id="{0E669B5E-5A0C-4D36-9FC6-4BBC7A60BFF1}"/>
                </a:ext>
              </a:extLst>
            </p:cNvPr>
            <p:cNvSpPr/>
            <p:nvPr/>
          </p:nvSpPr>
          <p:spPr>
            <a:xfrm rot="10800000">
              <a:off x="193194" y="43374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8" name="Freeform: Shape 107">
              <a:extLst>
                <a:ext uri="{FF2B5EF4-FFF2-40B4-BE49-F238E27FC236}">
                  <a16:creationId xmlns:a16="http://schemas.microsoft.com/office/drawing/2014/main" id="{9EE69F52-8761-473B-9890-C48C38140E3C}"/>
                </a:ext>
              </a:extLst>
            </p:cNvPr>
            <p:cNvSpPr/>
            <p:nvPr/>
          </p:nvSpPr>
          <p:spPr>
            <a:xfrm rot="10800000">
              <a:off x="193194" y="38917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9" name="Freeform: Shape 108">
              <a:extLst>
                <a:ext uri="{FF2B5EF4-FFF2-40B4-BE49-F238E27FC236}">
                  <a16:creationId xmlns:a16="http://schemas.microsoft.com/office/drawing/2014/main" id="{A882BE4D-3696-489E-A566-026BB8AE0C36}"/>
                </a:ext>
              </a:extLst>
            </p:cNvPr>
            <p:cNvSpPr/>
            <p:nvPr/>
          </p:nvSpPr>
          <p:spPr>
            <a:xfrm rot="10800000">
              <a:off x="193194" y="34460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0" name="Freeform: Shape 109">
              <a:extLst>
                <a:ext uri="{FF2B5EF4-FFF2-40B4-BE49-F238E27FC236}">
                  <a16:creationId xmlns:a16="http://schemas.microsoft.com/office/drawing/2014/main" id="{A32E52CB-2469-4AF9-BA04-2BFE7A715CA7}"/>
                </a:ext>
              </a:extLst>
            </p:cNvPr>
            <p:cNvSpPr/>
            <p:nvPr/>
          </p:nvSpPr>
          <p:spPr>
            <a:xfrm rot="10800000">
              <a:off x="193194" y="299817"/>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1" name="Freeform: Shape 110">
              <a:extLst>
                <a:ext uri="{FF2B5EF4-FFF2-40B4-BE49-F238E27FC236}">
                  <a16:creationId xmlns:a16="http://schemas.microsoft.com/office/drawing/2014/main" id="{CB09220A-97C6-4896-9C3E-6AFC6B53AC75}"/>
                </a:ext>
              </a:extLst>
            </p:cNvPr>
            <p:cNvSpPr/>
            <p:nvPr/>
          </p:nvSpPr>
          <p:spPr>
            <a:xfrm rot="10800000">
              <a:off x="237978" y="612459"/>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2" name="Freeform: Shape 111">
              <a:extLst>
                <a:ext uri="{FF2B5EF4-FFF2-40B4-BE49-F238E27FC236}">
                  <a16:creationId xmlns:a16="http://schemas.microsoft.com/office/drawing/2014/main" id="{3CEC7F54-EBCD-4409-8450-462DA9E0EAE6}"/>
                </a:ext>
              </a:extLst>
            </p:cNvPr>
            <p:cNvSpPr/>
            <p:nvPr/>
          </p:nvSpPr>
          <p:spPr>
            <a:xfrm rot="10800000">
              <a:off x="237978" y="567886"/>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3" name="Freeform: Shape 112">
              <a:extLst>
                <a:ext uri="{FF2B5EF4-FFF2-40B4-BE49-F238E27FC236}">
                  <a16:creationId xmlns:a16="http://schemas.microsoft.com/office/drawing/2014/main" id="{F4BF457B-7763-433B-B6C1-1E25452DE61E}"/>
                </a:ext>
              </a:extLst>
            </p:cNvPr>
            <p:cNvSpPr/>
            <p:nvPr/>
          </p:nvSpPr>
          <p:spPr>
            <a:xfrm rot="10800000">
              <a:off x="237978" y="52331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4" name="Freeform: Shape 113">
              <a:extLst>
                <a:ext uri="{FF2B5EF4-FFF2-40B4-BE49-F238E27FC236}">
                  <a16:creationId xmlns:a16="http://schemas.microsoft.com/office/drawing/2014/main" id="{BFFA88C9-D149-4CA9-914E-440BAE13A952}"/>
                </a:ext>
              </a:extLst>
            </p:cNvPr>
            <p:cNvSpPr/>
            <p:nvPr/>
          </p:nvSpPr>
          <p:spPr>
            <a:xfrm rot="10800000">
              <a:off x="237978" y="47853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5" name="Freeform: Shape 114">
              <a:extLst>
                <a:ext uri="{FF2B5EF4-FFF2-40B4-BE49-F238E27FC236}">
                  <a16:creationId xmlns:a16="http://schemas.microsoft.com/office/drawing/2014/main" id="{6FB1EB29-C973-4CF8-A19E-0EE73BC21CDA}"/>
                </a:ext>
              </a:extLst>
            </p:cNvPr>
            <p:cNvSpPr/>
            <p:nvPr/>
          </p:nvSpPr>
          <p:spPr>
            <a:xfrm rot="10800000">
              <a:off x="237978" y="43395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6" name="Freeform: Shape 115">
              <a:extLst>
                <a:ext uri="{FF2B5EF4-FFF2-40B4-BE49-F238E27FC236}">
                  <a16:creationId xmlns:a16="http://schemas.microsoft.com/office/drawing/2014/main" id="{B4902745-C909-4B01-AC1A-11834A94DDDA}"/>
                </a:ext>
              </a:extLst>
            </p:cNvPr>
            <p:cNvSpPr/>
            <p:nvPr/>
          </p:nvSpPr>
          <p:spPr>
            <a:xfrm rot="10800000">
              <a:off x="237978" y="38938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7" name="Freeform: Shape 116">
              <a:extLst>
                <a:ext uri="{FF2B5EF4-FFF2-40B4-BE49-F238E27FC236}">
                  <a16:creationId xmlns:a16="http://schemas.microsoft.com/office/drawing/2014/main" id="{7FE9EA67-B412-4FAD-9469-FBFF853EE416}"/>
                </a:ext>
              </a:extLst>
            </p:cNvPr>
            <p:cNvSpPr/>
            <p:nvPr/>
          </p:nvSpPr>
          <p:spPr>
            <a:xfrm rot="10800000">
              <a:off x="237978" y="34481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8" name="Freeform: Shape 117">
              <a:extLst>
                <a:ext uri="{FF2B5EF4-FFF2-40B4-BE49-F238E27FC236}">
                  <a16:creationId xmlns:a16="http://schemas.microsoft.com/office/drawing/2014/main" id="{FBB772F1-F97A-4955-BAF8-536C3105B61D}"/>
                </a:ext>
              </a:extLst>
            </p:cNvPr>
            <p:cNvSpPr/>
            <p:nvPr/>
          </p:nvSpPr>
          <p:spPr>
            <a:xfrm rot="10800000">
              <a:off x="237978" y="30002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9" name="Freeform: Shape 118">
              <a:extLst>
                <a:ext uri="{FF2B5EF4-FFF2-40B4-BE49-F238E27FC236}">
                  <a16:creationId xmlns:a16="http://schemas.microsoft.com/office/drawing/2014/main" id="{B2223199-F21A-486F-99EC-612E1A7AA2CB}"/>
                </a:ext>
              </a:extLst>
            </p:cNvPr>
            <p:cNvSpPr/>
            <p:nvPr/>
          </p:nvSpPr>
          <p:spPr>
            <a:xfrm rot="10800000">
              <a:off x="282971" y="61288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0" name="Freeform: Shape 119">
              <a:extLst>
                <a:ext uri="{FF2B5EF4-FFF2-40B4-BE49-F238E27FC236}">
                  <a16:creationId xmlns:a16="http://schemas.microsoft.com/office/drawing/2014/main" id="{2B441799-AD5E-43E8-9CC4-1EEEADE89FAA}"/>
                </a:ext>
              </a:extLst>
            </p:cNvPr>
            <p:cNvSpPr/>
            <p:nvPr/>
          </p:nvSpPr>
          <p:spPr>
            <a:xfrm rot="10800000">
              <a:off x="282971" y="56830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1" name="Freeform: Shape 120">
              <a:extLst>
                <a:ext uri="{FF2B5EF4-FFF2-40B4-BE49-F238E27FC236}">
                  <a16:creationId xmlns:a16="http://schemas.microsoft.com/office/drawing/2014/main" id="{F47BC31F-6569-46C7-B7EC-00F8C1D3D5D9}"/>
                </a:ext>
              </a:extLst>
            </p:cNvPr>
            <p:cNvSpPr/>
            <p:nvPr/>
          </p:nvSpPr>
          <p:spPr>
            <a:xfrm rot="10800000">
              <a:off x="282971" y="52373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2" name="Freeform: Shape 121">
              <a:extLst>
                <a:ext uri="{FF2B5EF4-FFF2-40B4-BE49-F238E27FC236}">
                  <a16:creationId xmlns:a16="http://schemas.microsoft.com/office/drawing/2014/main" id="{99BBB61F-1687-4C55-A1CA-DD22BD6DAC3E}"/>
                </a:ext>
              </a:extLst>
            </p:cNvPr>
            <p:cNvSpPr/>
            <p:nvPr/>
          </p:nvSpPr>
          <p:spPr>
            <a:xfrm rot="10800000">
              <a:off x="282971" y="47895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3" name="Freeform: Shape 122">
              <a:extLst>
                <a:ext uri="{FF2B5EF4-FFF2-40B4-BE49-F238E27FC236}">
                  <a16:creationId xmlns:a16="http://schemas.microsoft.com/office/drawing/2014/main" id="{D0C65674-7A78-475C-9957-655ABEE8511E}"/>
                </a:ext>
              </a:extLst>
            </p:cNvPr>
            <p:cNvSpPr/>
            <p:nvPr/>
          </p:nvSpPr>
          <p:spPr>
            <a:xfrm rot="10800000">
              <a:off x="282971" y="43437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4" name="Freeform: Shape 123">
              <a:extLst>
                <a:ext uri="{FF2B5EF4-FFF2-40B4-BE49-F238E27FC236}">
                  <a16:creationId xmlns:a16="http://schemas.microsoft.com/office/drawing/2014/main" id="{D82EF330-3E78-42B0-8010-226DEF59D149}"/>
                </a:ext>
              </a:extLst>
            </p:cNvPr>
            <p:cNvSpPr/>
            <p:nvPr/>
          </p:nvSpPr>
          <p:spPr>
            <a:xfrm rot="10800000">
              <a:off x="282971" y="38980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5" name="Freeform: Shape 124">
              <a:extLst>
                <a:ext uri="{FF2B5EF4-FFF2-40B4-BE49-F238E27FC236}">
                  <a16:creationId xmlns:a16="http://schemas.microsoft.com/office/drawing/2014/main" id="{4EE47E52-7E93-44F4-8325-87294FBAA080}"/>
                </a:ext>
              </a:extLst>
            </p:cNvPr>
            <p:cNvSpPr/>
            <p:nvPr/>
          </p:nvSpPr>
          <p:spPr>
            <a:xfrm rot="10800000">
              <a:off x="282971" y="345231"/>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6" name="Freeform: Shape 125">
              <a:extLst>
                <a:ext uri="{FF2B5EF4-FFF2-40B4-BE49-F238E27FC236}">
                  <a16:creationId xmlns:a16="http://schemas.microsoft.com/office/drawing/2014/main" id="{C50EA9E3-FBEE-4340-BF5F-E3A27B3AECD9}"/>
                </a:ext>
              </a:extLst>
            </p:cNvPr>
            <p:cNvSpPr/>
            <p:nvPr/>
          </p:nvSpPr>
          <p:spPr>
            <a:xfrm rot="10800000">
              <a:off x="282971" y="300448"/>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7" name="Freeform: Shape 126">
              <a:extLst>
                <a:ext uri="{FF2B5EF4-FFF2-40B4-BE49-F238E27FC236}">
                  <a16:creationId xmlns:a16="http://schemas.microsoft.com/office/drawing/2014/main" id="{82D4F0D7-897F-4988-8A7F-071EF7147E33}"/>
                </a:ext>
              </a:extLst>
            </p:cNvPr>
            <p:cNvSpPr/>
            <p:nvPr/>
          </p:nvSpPr>
          <p:spPr>
            <a:xfrm rot="10800000">
              <a:off x="326073" y="61119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8" name="Freeform: Shape 127">
              <a:extLst>
                <a:ext uri="{FF2B5EF4-FFF2-40B4-BE49-F238E27FC236}">
                  <a16:creationId xmlns:a16="http://schemas.microsoft.com/office/drawing/2014/main" id="{DE2A791C-31CE-49BD-AF18-E05BA218F6E2}"/>
                </a:ext>
              </a:extLst>
            </p:cNvPr>
            <p:cNvSpPr/>
            <p:nvPr/>
          </p:nvSpPr>
          <p:spPr>
            <a:xfrm rot="10800000">
              <a:off x="326073" y="56662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9" name="Freeform: Shape 128">
              <a:extLst>
                <a:ext uri="{FF2B5EF4-FFF2-40B4-BE49-F238E27FC236}">
                  <a16:creationId xmlns:a16="http://schemas.microsoft.com/office/drawing/2014/main" id="{78F71578-6180-41DD-9BD4-0D3E9D36AB3A}"/>
                </a:ext>
              </a:extLst>
            </p:cNvPr>
            <p:cNvSpPr/>
            <p:nvPr/>
          </p:nvSpPr>
          <p:spPr>
            <a:xfrm rot="10800000">
              <a:off x="326073" y="52205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0" name="Freeform: Shape 129">
              <a:extLst>
                <a:ext uri="{FF2B5EF4-FFF2-40B4-BE49-F238E27FC236}">
                  <a16:creationId xmlns:a16="http://schemas.microsoft.com/office/drawing/2014/main" id="{F2D7563D-8A0C-4E74-B7D3-E7E8F1C9057F}"/>
                </a:ext>
              </a:extLst>
            </p:cNvPr>
            <p:cNvSpPr/>
            <p:nvPr/>
          </p:nvSpPr>
          <p:spPr>
            <a:xfrm rot="10800000">
              <a:off x="326073" y="47726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1" name="Freeform: Shape 130">
              <a:extLst>
                <a:ext uri="{FF2B5EF4-FFF2-40B4-BE49-F238E27FC236}">
                  <a16:creationId xmlns:a16="http://schemas.microsoft.com/office/drawing/2014/main" id="{E928A258-EF88-43EF-8A47-6F32D27CC823}"/>
                </a:ext>
              </a:extLst>
            </p:cNvPr>
            <p:cNvSpPr/>
            <p:nvPr/>
          </p:nvSpPr>
          <p:spPr>
            <a:xfrm rot="10800000">
              <a:off x="326073" y="43269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2" name="Freeform: Shape 131">
              <a:extLst>
                <a:ext uri="{FF2B5EF4-FFF2-40B4-BE49-F238E27FC236}">
                  <a16:creationId xmlns:a16="http://schemas.microsoft.com/office/drawing/2014/main" id="{31989986-A958-4E8B-B690-E2A7E9DAF3D1}"/>
                </a:ext>
              </a:extLst>
            </p:cNvPr>
            <p:cNvSpPr/>
            <p:nvPr/>
          </p:nvSpPr>
          <p:spPr>
            <a:xfrm rot="10800000">
              <a:off x="326073" y="38812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3" name="Freeform: Shape 132">
              <a:extLst>
                <a:ext uri="{FF2B5EF4-FFF2-40B4-BE49-F238E27FC236}">
                  <a16:creationId xmlns:a16="http://schemas.microsoft.com/office/drawing/2014/main" id="{30F9C2DC-26DE-4F33-9389-CCD86B55989B}"/>
                </a:ext>
              </a:extLst>
            </p:cNvPr>
            <p:cNvSpPr/>
            <p:nvPr/>
          </p:nvSpPr>
          <p:spPr>
            <a:xfrm rot="10800000">
              <a:off x="326073" y="343549"/>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4" name="Freeform: Shape 133">
              <a:extLst>
                <a:ext uri="{FF2B5EF4-FFF2-40B4-BE49-F238E27FC236}">
                  <a16:creationId xmlns:a16="http://schemas.microsoft.com/office/drawing/2014/main" id="{61DDA702-4839-49E0-A12B-AE3BBE66EF12}"/>
                </a:ext>
              </a:extLst>
            </p:cNvPr>
            <p:cNvSpPr/>
            <p:nvPr/>
          </p:nvSpPr>
          <p:spPr>
            <a:xfrm rot="10800000">
              <a:off x="326073" y="298766"/>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5" name="Freeform: Shape 134">
              <a:extLst>
                <a:ext uri="{FF2B5EF4-FFF2-40B4-BE49-F238E27FC236}">
                  <a16:creationId xmlns:a16="http://schemas.microsoft.com/office/drawing/2014/main" id="{5E75D1BB-36E6-42BF-AB2F-4B511C08A509}"/>
                </a:ext>
              </a:extLst>
            </p:cNvPr>
            <p:cNvSpPr/>
            <p:nvPr/>
          </p:nvSpPr>
          <p:spPr>
            <a:xfrm rot="10800000">
              <a:off x="370856" y="655981"/>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6" name="Freeform: Shape 135">
              <a:extLst>
                <a:ext uri="{FF2B5EF4-FFF2-40B4-BE49-F238E27FC236}">
                  <a16:creationId xmlns:a16="http://schemas.microsoft.com/office/drawing/2014/main" id="{CF601919-AD8C-48A7-A273-404A0F87FE0E}"/>
                </a:ext>
              </a:extLst>
            </p:cNvPr>
            <p:cNvSpPr/>
            <p:nvPr/>
          </p:nvSpPr>
          <p:spPr>
            <a:xfrm rot="10800000">
              <a:off x="370856" y="611408"/>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7" name="Freeform: Shape 136">
              <a:extLst>
                <a:ext uri="{FF2B5EF4-FFF2-40B4-BE49-F238E27FC236}">
                  <a16:creationId xmlns:a16="http://schemas.microsoft.com/office/drawing/2014/main" id="{C9BD4587-D2B9-41E9-8FEE-59010C314BC1}"/>
                </a:ext>
              </a:extLst>
            </p:cNvPr>
            <p:cNvSpPr/>
            <p:nvPr/>
          </p:nvSpPr>
          <p:spPr>
            <a:xfrm rot="10800000">
              <a:off x="370856" y="56683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8" name="Freeform: Shape 137">
              <a:extLst>
                <a:ext uri="{FF2B5EF4-FFF2-40B4-BE49-F238E27FC236}">
                  <a16:creationId xmlns:a16="http://schemas.microsoft.com/office/drawing/2014/main" id="{2FD32A2E-74FE-4BA1-8E71-AD602A29CA1F}"/>
                </a:ext>
              </a:extLst>
            </p:cNvPr>
            <p:cNvSpPr/>
            <p:nvPr/>
          </p:nvSpPr>
          <p:spPr>
            <a:xfrm rot="10800000">
              <a:off x="370856" y="52226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9" name="Freeform: Shape 138">
              <a:extLst>
                <a:ext uri="{FF2B5EF4-FFF2-40B4-BE49-F238E27FC236}">
                  <a16:creationId xmlns:a16="http://schemas.microsoft.com/office/drawing/2014/main" id="{CD0B4528-AA53-49FB-AE8F-DD3678AC0BAB}"/>
                </a:ext>
              </a:extLst>
            </p:cNvPr>
            <p:cNvSpPr/>
            <p:nvPr/>
          </p:nvSpPr>
          <p:spPr>
            <a:xfrm rot="10800000">
              <a:off x="370856" y="47747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0" name="Freeform: Shape 139">
              <a:extLst>
                <a:ext uri="{FF2B5EF4-FFF2-40B4-BE49-F238E27FC236}">
                  <a16:creationId xmlns:a16="http://schemas.microsoft.com/office/drawing/2014/main" id="{831669D1-66C5-4976-9E38-02258A8F3B44}"/>
                </a:ext>
              </a:extLst>
            </p:cNvPr>
            <p:cNvSpPr/>
            <p:nvPr/>
          </p:nvSpPr>
          <p:spPr>
            <a:xfrm rot="10800000">
              <a:off x="370856" y="43290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1" name="Freeform: Shape 140">
              <a:extLst>
                <a:ext uri="{FF2B5EF4-FFF2-40B4-BE49-F238E27FC236}">
                  <a16:creationId xmlns:a16="http://schemas.microsoft.com/office/drawing/2014/main" id="{1C498A8C-7E06-4FA5-BFCB-54754CA95067}"/>
                </a:ext>
              </a:extLst>
            </p:cNvPr>
            <p:cNvSpPr/>
            <p:nvPr/>
          </p:nvSpPr>
          <p:spPr>
            <a:xfrm rot="10800000">
              <a:off x="370856" y="38833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2" name="Freeform: Shape 141">
              <a:extLst>
                <a:ext uri="{FF2B5EF4-FFF2-40B4-BE49-F238E27FC236}">
                  <a16:creationId xmlns:a16="http://schemas.microsoft.com/office/drawing/2014/main" id="{3BDD480B-D0F4-4160-8396-6B785CE92CEB}"/>
                </a:ext>
              </a:extLst>
            </p:cNvPr>
            <p:cNvSpPr/>
            <p:nvPr/>
          </p:nvSpPr>
          <p:spPr>
            <a:xfrm rot="10800000">
              <a:off x="370856" y="34375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3" name="Freeform: Shape 142">
              <a:extLst>
                <a:ext uri="{FF2B5EF4-FFF2-40B4-BE49-F238E27FC236}">
                  <a16:creationId xmlns:a16="http://schemas.microsoft.com/office/drawing/2014/main" id="{38EB2CDC-D316-442A-A386-7D52AA7DA176}"/>
                </a:ext>
              </a:extLst>
            </p:cNvPr>
            <p:cNvSpPr/>
            <p:nvPr/>
          </p:nvSpPr>
          <p:spPr>
            <a:xfrm rot="10800000">
              <a:off x="370856" y="298976"/>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4" name="Freeform: Shape 143">
              <a:extLst>
                <a:ext uri="{FF2B5EF4-FFF2-40B4-BE49-F238E27FC236}">
                  <a16:creationId xmlns:a16="http://schemas.microsoft.com/office/drawing/2014/main" id="{7EDABE1E-AC3A-4D65-8DEB-D6B97260A88E}"/>
                </a:ext>
              </a:extLst>
            </p:cNvPr>
            <p:cNvSpPr/>
            <p:nvPr/>
          </p:nvSpPr>
          <p:spPr>
            <a:xfrm rot="10800000">
              <a:off x="415849" y="65640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5" name="Freeform: Shape 144">
              <a:extLst>
                <a:ext uri="{FF2B5EF4-FFF2-40B4-BE49-F238E27FC236}">
                  <a16:creationId xmlns:a16="http://schemas.microsoft.com/office/drawing/2014/main" id="{6170DC6D-6D2E-4D32-8857-7FCF1F6579CC}"/>
                </a:ext>
              </a:extLst>
            </p:cNvPr>
            <p:cNvSpPr/>
            <p:nvPr/>
          </p:nvSpPr>
          <p:spPr>
            <a:xfrm rot="10800000">
              <a:off x="415849" y="611828"/>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6" name="Freeform: Shape 145">
              <a:extLst>
                <a:ext uri="{FF2B5EF4-FFF2-40B4-BE49-F238E27FC236}">
                  <a16:creationId xmlns:a16="http://schemas.microsoft.com/office/drawing/2014/main" id="{B6314760-0B69-4DB4-B43F-85594DA1EC23}"/>
                </a:ext>
              </a:extLst>
            </p:cNvPr>
            <p:cNvSpPr/>
            <p:nvPr/>
          </p:nvSpPr>
          <p:spPr>
            <a:xfrm rot="10800000">
              <a:off x="415849" y="567255"/>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7" name="Freeform: Shape 146">
              <a:extLst>
                <a:ext uri="{FF2B5EF4-FFF2-40B4-BE49-F238E27FC236}">
                  <a16:creationId xmlns:a16="http://schemas.microsoft.com/office/drawing/2014/main" id="{F045B021-7AB0-457F-8574-D4CBA0AD57DB}"/>
                </a:ext>
              </a:extLst>
            </p:cNvPr>
            <p:cNvSpPr/>
            <p:nvPr/>
          </p:nvSpPr>
          <p:spPr>
            <a:xfrm rot="10800000">
              <a:off x="415849" y="52268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8" name="Freeform: Shape 147">
              <a:extLst>
                <a:ext uri="{FF2B5EF4-FFF2-40B4-BE49-F238E27FC236}">
                  <a16:creationId xmlns:a16="http://schemas.microsoft.com/office/drawing/2014/main" id="{5B584558-74C2-4B65-86FC-5B94E4CA39D5}"/>
                </a:ext>
              </a:extLst>
            </p:cNvPr>
            <p:cNvSpPr/>
            <p:nvPr/>
          </p:nvSpPr>
          <p:spPr>
            <a:xfrm rot="10800000">
              <a:off x="415849" y="477899"/>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9" name="Freeform: Shape 148">
              <a:extLst>
                <a:ext uri="{FF2B5EF4-FFF2-40B4-BE49-F238E27FC236}">
                  <a16:creationId xmlns:a16="http://schemas.microsoft.com/office/drawing/2014/main" id="{2E0EBA32-0DD1-4C11-A86B-0E725E6A93DA}"/>
                </a:ext>
              </a:extLst>
            </p:cNvPr>
            <p:cNvSpPr/>
            <p:nvPr/>
          </p:nvSpPr>
          <p:spPr>
            <a:xfrm rot="10800000">
              <a:off x="415849" y="43332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0" name="Freeform: Shape 149">
              <a:extLst>
                <a:ext uri="{FF2B5EF4-FFF2-40B4-BE49-F238E27FC236}">
                  <a16:creationId xmlns:a16="http://schemas.microsoft.com/office/drawing/2014/main" id="{2F1E99F7-8DC4-4255-89B6-7B1DA20DA743}"/>
                </a:ext>
              </a:extLst>
            </p:cNvPr>
            <p:cNvSpPr/>
            <p:nvPr/>
          </p:nvSpPr>
          <p:spPr>
            <a:xfrm rot="10800000">
              <a:off x="415849" y="388753"/>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1" name="Freeform: Shape 150">
              <a:extLst>
                <a:ext uri="{FF2B5EF4-FFF2-40B4-BE49-F238E27FC236}">
                  <a16:creationId xmlns:a16="http://schemas.microsoft.com/office/drawing/2014/main" id="{D9C99AB4-464F-4BAE-886A-BD77579B3DED}"/>
                </a:ext>
              </a:extLst>
            </p:cNvPr>
            <p:cNvSpPr/>
            <p:nvPr/>
          </p:nvSpPr>
          <p:spPr>
            <a:xfrm rot="10800000">
              <a:off x="415849" y="344180"/>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2" name="Freeform: Shape 151">
              <a:extLst>
                <a:ext uri="{FF2B5EF4-FFF2-40B4-BE49-F238E27FC236}">
                  <a16:creationId xmlns:a16="http://schemas.microsoft.com/office/drawing/2014/main" id="{6A25BAA6-74FF-4485-A9FF-AAE975DA1916}"/>
                </a:ext>
              </a:extLst>
            </p:cNvPr>
            <p:cNvSpPr/>
            <p:nvPr/>
          </p:nvSpPr>
          <p:spPr>
            <a:xfrm rot="10800000">
              <a:off x="415849" y="29939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3" name="Freeform: Shape 152">
              <a:extLst>
                <a:ext uri="{FF2B5EF4-FFF2-40B4-BE49-F238E27FC236}">
                  <a16:creationId xmlns:a16="http://schemas.microsoft.com/office/drawing/2014/main" id="{7D209943-0657-42F4-A3D1-8EBBF6668C50}"/>
                </a:ext>
              </a:extLst>
            </p:cNvPr>
            <p:cNvSpPr/>
            <p:nvPr/>
          </p:nvSpPr>
          <p:spPr>
            <a:xfrm rot="10800000">
              <a:off x="458951" y="654930"/>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4" name="Freeform: Shape 153">
              <a:extLst>
                <a:ext uri="{FF2B5EF4-FFF2-40B4-BE49-F238E27FC236}">
                  <a16:creationId xmlns:a16="http://schemas.microsoft.com/office/drawing/2014/main" id="{687D524D-6BB2-4D19-9BBB-EF9A5FDFB8A0}"/>
                </a:ext>
              </a:extLst>
            </p:cNvPr>
            <p:cNvSpPr/>
            <p:nvPr/>
          </p:nvSpPr>
          <p:spPr>
            <a:xfrm rot="10800000">
              <a:off x="458951" y="61035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5" name="Freeform: Shape 154">
              <a:extLst>
                <a:ext uri="{FF2B5EF4-FFF2-40B4-BE49-F238E27FC236}">
                  <a16:creationId xmlns:a16="http://schemas.microsoft.com/office/drawing/2014/main" id="{7E280C9F-1306-4439-9C2A-21C033023C1C}"/>
                </a:ext>
              </a:extLst>
            </p:cNvPr>
            <p:cNvSpPr/>
            <p:nvPr/>
          </p:nvSpPr>
          <p:spPr>
            <a:xfrm rot="10800000">
              <a:off x="458951" y="56578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6" name="Freeform: Shape 155">
              <a:extLst>
                <a:ext uri="{FF2B5EF4-FFF2-40B4-BE49-F238E27FC236}">
                  <a16:creationId xmlns:a16="http://schemas.microsoft.com/office/drawing/2014/main" id="{5BC093EC-1723-479A-928F-6B6C94B00802}"/>
                </a:ext>
              </a:extLst>
            </p:cNvPr>
            <p:cNvSpPr/>
            <p:nvPr/>
          </p:nvSpPr>
          <p:spPr>
            <a:xfrm rot="10800000">
              <a:off x="458951" y="52121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7" name="Freeform: Shape 156">
              <a:extLst>
                <a:ext uri="{FF2B5EF4-FFF2-40B4-BE49-F238E27FC236}">
                  <a16:creationId xmlns:a16="http://schemas.microsoft.com/office/drawing/2014/main" id="{7D4BBC9F-B2F8-4758-A074-B52A2B5B8835}"/>
                </a:ext>
              </a:extLst>
            </p:cNvPr>
            <p:cNvSpPr/>
            <p:nvPr/>
          </p:nvSpPr>
          <p:spPr>
            <a:xfrm rot="10800000">
              <a:off x="458951" y="47642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8" name="Freeform: Shape 157">
              <a:extLst>
                <a:ext uri="{FF2B5EF4-FFF2-40B4-BE49-F238E27FC236}">
                  <a16:creationId xmlns:a16="http://schemas.microsoft.com/office/drawing/2014/main" id="{3D6F51FE-61F4-459E-89A7-B941CD92A474}"/>
                </a:ext>
              </a:extLst>
            </p:cNvPr>
            <p:cNvSpPr/>
            <p:nvPr/>
          </p:nvSpPr>
          <p:spPr>
            <a:xfrm rot="10800000">
              <a:off x="458951" y="43185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9" name="Freeform: Shape 158">
              <a:extLst>
                <a:ext uri="{FF2B5EF4-FFF2-40B4-BE49-F238E27FC236}">
                  <a16:creationId xmlns:a16="http://schemas.microsoft.com/office/drawing/2014/main" id="{01CD26DF-CE9D-4175-8013-2A4E79248989}"/>
                </a:ext>
              </a:extLst>
            </p:cNvPr>
            <p:cNvSpPr/>
            <p:nvPr/>
          </p:nvSpPr>
          <p:spPr>
            <a:xfrm rot="10800000">
              <a:off x="458951" y="38728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0" name="Freeform: Shape 159">
              <a:extLst>
                <a:ext uri="{FF2B5EF4-FFF2-40B4-BE49-F238E27FC236}">
                  <a16:creationId xmlns:a16="http://schemas.microsoft.com/office/drawing/2014/main" id="{D461578E-8404-40AE-8F57-5FBD6D278EEE}"/>
                </a:ext>
              </a:extLst>
            </p:cNvPr>
            <p:cNvSpPr/>
            <p:nvPr/>
          </p:nvSpPr>
          <p:spPr>
            <a:xfrm rot="10800000">
              <a:off x="458951" y="342708"/>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1" name="Freeform: Shape 160">
              <a:extLst>
                <a:ext uri="{FF2B5EF4-FFF2-40B4-BE49-F238E27FC236}">
                  <a16:creationId xmlns:a16="http://schemas.microsoft.com/office/drawing/2014/main" id="{20A94B5D-B52B-4FB0-9F16-F7D4A145F3A0}"/>
                </a:ext>
              </a:extLst>
            </p:cNvPr>
            <p:cNvSpPr/>
            <p:nvPr/>
          </p:nvSpPr>
          <p:spPr>
            <a:xfrm rot="10800000">
              <a:off x="458951" y="297925"/>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2" name="Freeform: Shape 161">
              <a:extLst>
                <a:ext uri="{FF2B5EF4-FFF2-40B4-BE49-F238E27FC236}">
                  <a16:creationId xmlns:a16="http://schemas.microsoft.com/office/drawing/2014/main" id="{3D2FA363-6451-413D-BF1C-B8F0F5FFE2CD}"/>
                </a:ext>
              </a:extLst>
            </p:cNvPr>
            <p:cNvSpPr/>
            <p:nvPr/>
          </p:nvSpPr>
          <p:spPr>
            <a:xfrm rot="10800000">
              <a:off x="503944" y="655140"/>
              <a:ext cx="16820" cy="16820"/>
            </a:xfrm>
            <a:custGeom>
              <a:avLst/>
              <a:gdLst>
                <a:gd name="connsiteX0" fmla="*/ 7144 w 76200"/>
                <a:gd name="connsiteY0" fmla="*/ 40481 h 76200"/>
                <a:gd name="connsiteX1" fmla="*/ 40481 w 76200"/>
                <a:gd name="connsiteY1" fmla="*/ 73819 h 76200"/>
                <a:gd name="connsiteX2" fmla="*/ 73819 w 76200"/>
                <a:gd name="connsiteY2" fmla="*/ 40481 h 76200"/>
                <a:gd name="connsiteX3" fmla="*/ 40481 w 76200"/>
                <a:gd name="connsiteY3" fmla="*/ 7144 h 76200"/>
                <a:gd name="connsiteX4" fmla="*/ 7144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44" y="40481"/>
                  </a:moveTo>
                  <a:cubicBezTo>
                    <a:pt x="7144" y="59531"/>
                    <a:pt x="22384" y="73819"/>
                    <a:pt x="40481" y="73819"/>
                  </a:cubicBezTo>
                  <a:cubicBezTo>
                    <a:pt x="58579" y="73819"/>
                    <a:pt x="73819" y="58579"/>
                    <a:pt x="73819" y="40481"/>
                  </a:cubicBezTo>
                  <a:cubicBezTo>
                    <a:pt x="73819" y="22384"/>
                    <a:pt x="58579" y="7144"/>
                    <a:pt x="40481" y="7144"/>
                  </a:cubicBezTo>
                  <a:cubicBezTo>
                    <a:pt x="22384" y="7144"/>
                    <a:pt x="7144" y="21431"/>
                    <a:pt x="7144"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3" name="Freeform: Shape 162">
              <a:extLst>
                <a:ext uri="{FF2B5EF4-FFF2-40B4-BE49-F238E27FC236}">
                  <a16:creationId xmlns:a16="http://schemas.microsoft.com/office/drawing/2014/main" id="{B763FE29-AB6F-4209-A156-0EF9C9E64EFE}"/>
                </a:ext>
              </a:extLst>
            </p:cNvPr>
            <p:cNvSpPr/>
            <p:nvPr/>
          </p:nvSpPr>
          <p:spPr>
            <a:xfrm rot="10800000">
              <a:off x="503734" y="610567"/>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4" name="Freeform: Shape 163">
              <a:extLst>
                <a:ext uri="{FF2B5EF4-FFF2-40B4-BE49-F238E27FC236}">
                  <a16:creationId xmlns:a16="http://schemas.microsoft.com/office/drawing/2014/main" id="{395344CC-B042-4254-AC8B-2469BBADD731}"/>
                </a:ext>
              </a:extLst>
            </p:cNvPr>
            <p:cNvSpPr/>
            <p:nvPr/>
          </p:nvSpPr>
          <p:spPr>
            <a:xfrm rot="10800000">
              <a:off x="503734" y="56599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5" name="Freeform: Shape 164">
              <a:extLst>
                <a:ext uri="{FF2B5EF4-FFF2-40B4-BE49-F238E27FC236}">
                  <a16:creationId xmlns:a16="http://schemas.microsoft.com/office/drawing/2014/main" id="{EE2F7C1E-9106-4B6C-B537-1D58791BE01E}"/>
                </a:ext>
              </a:extLst>
            </p:cNvPr>
            <p:cNvSpPr/>
            <p:nvPr/>
          </p:nvSpPr>
          <p:spPr>
            <a:xfrm rot="10800000">
              <a:off x="503734" y="52142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6" name="Freeform: Shape 165">
              <a:extLst>
                <a:ext uri="{FF2B5EF4-FFF2-40B4-BE49-F238E27FC236}">
                  <a16:creationId xmlns:a16="http://schemas.microsoft.com/office/drawing/2014/main" id="{3D26BFD5-88F0-458A-B4AD-FB42B6F147EE}"/>
                </a:ext>
              </a:extLst>
            </p:cNvPr>
            <p:cNvSpPr/>
            <p:nvPr/>
          </p:nvSpPr>
          <p:spPr>
            <a:xfrm rot="10800000">
              <a:off x="503734" y="47663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7" name="Freeform: Shape 166">
              <a:extLst>
                <a:ext uri="{FF2B5EF4-FFF2-40B4-BE49-F238E27FC236}">
                  <a16:creationId xmlns:a16="http://schemas.microsoft.com/office/drawing/2014/main" id="{54E41601-6A4D-43F5-8EAB-34614D22537A}"/>
                </a:ext>
              </a:extLst>
            </p:cNvPr>
            <p:cNvSpPr/>
            <p:nvPr/>
          </p:nvSpPr>
          <p:spPr>
            <a:xfrm rot="10800000">
              <a:off x="503734" y="43206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8" name="Freeform: Shape 167">
              <a:extLst>
                <a:ext uri="{FF2B5EF4-FFF2-40B4-BE49-F238E27FC236}">
                  <a16:creationId xmlns:a16="http://schemas.microsoft.com/office/drawing/2014/main" id="{D1951FFA-BE30-4E53-90A7-9FF87E83A1DB}"/>
                </a:ext>
              </a:extLst>
            </p:cNvPr>
            <p:cNvSpPr/>
            <p:nvPr/>
          </p:nvSpPr>
          <p:spPr>
            <a:xfrm rot="10800000">
              <a:off x="503734" y="38749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9" name="Freeform: Shape 168">
              <a:extLst>
                <a:ext uri="{FF2B5EF4-FFF2-40B4-BE49-F238E27FC236}">
                  <a16:creationId xmlns:a16="http://schemas.microsoft.com/office/drawing/2014/main" id="{B101F8AD-58E2-4EB5-BDC1-67E3ACA977A3}"/>
                </a:ext>
              </a:extLst>
            </p:cNvPr>
            <p:cNvSpPr/>
            <p:nvPr/>
          </p:nvSpPr>
          <p:spPr>
            <a:xfrm rot="10800000">
              <a:off x="503734" y="34291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69"/>
                    <a:pt x="22070" y="7144"/>
                    <a:pt x="40481" y="7144"/>
                  </a:cubicBezTo>
                  <a:cubicBezTo>
                    <a:pt x="58893" y="7144"/>
                    <a:pt x="73819" y="22069"/>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0" name="Freeform: Shape 169">
              <a:extLst>
                <a:ext uri="{FF2B5EF4-FFF2-40B4-BE49-F238E27FC236}">
                  <a16:creationId xmlns:a16="http://schemas.microsoft.com/office/drawing/2014/main" id="{E92740FF-4D6B-45B5-9045-43ECD8215804}"/>
                </a:ext>
              </a:extLst>
            </p:cNvPr>
            <p:cNvSpPr/>
            <p:nvPr/>
          </p:nvSpPr>
          <p:spPr>
            <a:xfrm rot="10800000">
              <a:off x="503734" y="298135"/>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1" name="Freeform: Shape 170">
              <a:extLst>
                <a:ext uri="{FF2B5EF4-FFF2-40B4-BE49-F238E27FC236}">
                  <a16:creationId xmlns:a16="http://schemas.microsoft.com/office/drawing/2014/main" id="{45CF0795-5F07-4D40-8EB3-286EF005F3F5}"/>
                </a:ext>
              </a:extLst>
            </p:cNvPr>
            <p:cNvSpPr/>
            <p:nvPr/>
          </p:nvSpPr>
          <p:spPr>
            <a:xfrm rot="10800000">
              <a:off x="548728" y="655350"/>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2" name="Freeform: Shape 171">
              <a:extLst>
                <a:ext uri="{FF2B5EF4-FFF2-40B4-BE49-F238E27FC236}">
                  <a16:creationId xmlns:a16="http://schemas.microsoft.com/office/drawing/2014/main" id="{53FC45A2-E6AD-44A6-94E6-B4D049494737}"/>
                </a:ext>
              </a:extLst>
            </p:cNvPr>
            <p:cNvSpPr/>
            <p:nvPr/>
          </p:nvSpPr>
          <p:spPr>
            <a:xfrm rot="10800000">
              <a:off x="548728" y="610777"/>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3" name="Freeform: Shape 172">
              <a:extLst>
                <a:ext uri="{FF2B5EF4-FFF2-40B4-BE49-F238E27FC236}">
                  <a16:creationId xmlns:a16="http://schemas.microsoft.com/office/drawing/2014/main" id="{7B13AD78-ACD0-4661-A08C-D8FEBF597861}"/>
                </a:ext>
              </a:extLst>
            </p:cNvPr>
            <p:cNvSpPr/>
            <p:nvPr/>
          </p:nvSpPr>
          <p:spPr>
            <a:xfrm rot="10800000">
              <a:off x="548728" y="566414"/>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4" name="Freeform: Shape 173">
              <a:extLst>
                <a:ext uri="{FF2B5EF4-FFF2-40B4-BE49-F238E27FC236}">
                  <a16:creationId xmlns:a16="http://schemas.microsoft.com/office/drawing/2014/main" id="{70712C59-CAA4-4AE4-967E-D588B09B872C}"/>
                </a:ext>
              </a:extLst>
            </p:cNvPr>
            <p:cNvSpPr/>
            <p:nvPr/>
          </p:nvSpPr>
          <p:spPr>
            <a:xfrm rot="10800000">
              <a:off x="548728" y="521841"/>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5" name="Freeform: Shape 174">
              <a:extLst>
                <a:ext uri="{FF2B5EF4-FFF2-40B4-BE49-F238E27FC236}">
                  <a16:creationId xmlns:a16="http://schemas.microsoft.com/office/drawing/2014/main" id="{B6292E5D-412D-4B54-AC7E-87A86F90B2A1}"/>
                </a:ext>
              </a:extLst>
            </p:cNvPr>
            <p:cNvSpPr/>
            <p:nvPr/>
          </p:nvSpPr>
          <p:spPr>
            <a:xfrm rot="10800000">
              <a:off x="548728" y="477058"/>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6" name="Freeform: Shape 175">
              <a:extLst>
                <a:ext uri="{FF2B5EF4-FFF2-40B4-BE49-F238E27FC236}">
                  <a16:creationId xmlns:a16="http://schemas.microsoft.com/office/drawing/2014/main" id="{1EEC3F28-17CB-4EF8-8DF8-DA98D2034700}"/>
                </a:ext>
              </a:extLst>
            </p:cNvPr>
            <p:cNvSpPr/>
            <p:nvPr/>
          </p:nvSpPr>
          <p:spPr>
            <a:xfrm rot="10800000">
              <a:off x="548728" y="43227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1"/>
                    <a:pt x="60372" y="75724"/>
                    <a:pt x="41434" y="75724"/>
                  </a:cubicBezTo>
                  <a:cubicBezTo>
                    <a:pt x="22496" y="75724"/>
                    <a:pt x="7144" y="60371"/>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7" name="Freeform: Shape 176">
              <a:extLst>
                <a:ext uri="{FF2B5EF4-FFF2-40B4-BE49-F238E27FC236}">
                  <a16:creationId xmlns:a16="http://schemas.microsoft.com/office/drawing/2014/main" id="{A1CF7F62-6FC0-4E30-A2FB-24EB061AD9BC}"/>
                </a:ext>
              </a:extLst>
            </p:cNvPr>
            <p:cNvSpPr/>
            <p:nvPr/>
          </p:nvSpPr>
          <p:spPr>
            <a:xfrm rot="10800000">
              <a:off x="548728" y="387701"/>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8" name="Freeform: Shape 177">
              <a:extLst>
                <a:ext uri="{FF2B5EF4-FFF2-40B4-BE49-F238E27FC236}">
                  <a16:creationId xmlns:a16="http://schemas.microsoft.com/office/drawing/2014/main" id="{95F570C5-ECC0-43B3-846B-031236768DB3}"/>
                </a:ext>
              </a:extLst>
            </p:cNvPr>
            <p:cNvSpPr/>
            <p:nvPr/>
          </p:nvSpPr>
          <p:spPr>
            <a:xfrm rot="10800000">
              <a:off x="548728" y="343339"/>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9" name="Freeform: Shape 178">
              <a:extLst>
                <a:ext uri="{FF2B5EF4-FFF2-40B4-BE49-F238E27FC236}">
                  <a16:creationId xmlns:a16="http://schemas.microsoft.com/office/drawing/2014/main" id="{279213D2-FDCC-4ECC-AB17-407814B01700}"/>
                </a:ext>
              </a:extLst>
            </p:cNvPr>
            <p:cNvSpPr/>
            <p:nvPr/>
          </p:nvSpPr>
          <p:spPr>
            <a:xfrm rot="10800000">
              <a:off x="548728" y="29834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0" name="Freeform: Shape 179">
              <a:extLst>
                <a:ext uri="{FF2B5EF4-FFF2-40B4-BE49-F238E27FC236}">
                  <a16:creationId xmlns:a16="http://schemas.microsoft.com/office/drawing/2014/main" id="{327601BC-64CE-4634-A714-0D9BA83B252D}"/>
                </a:ext>
              </a:extLst>
            </p:cNvPr>
            <p:cNvSpPr/>
            <p:nvPr/>
          </p:nvSpPr>
          <p:spPr>
            <a:xfrm rot="10800000">
              <a:off x="591619" y="69845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1" name="Freeform: Shape 180">
              <a:extLst>
                <a:ext uri="{FF2B5EF4-FFF2-40B4-BE49-F238E27FC236}">
                  <a16:creationId xmlns:a16="http://schemas.microsoft.com/office/drawing/2014/main" id="{1605D572-D0D7-490F-8A82-3221B1C9CF70}"/>
                </a:ext>
              </a:extLst>
            </p:cNvPr>
            <p:cNvSpPr/>
            <p:nvPr/>
          </p:nvSpPr>
          <p:spPr>
            <a:xfrm rot="10800000">
              <a:off x="591619" y="653668"/>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2" name="Freeform: Shape 181">
              <a:extLst>
                <a:ext uri="{FF2B5EF4-FFF2-40B4-BE49-F238E27FC236}">
                  <a16:creationId xmlns:a16="http://schemas.microsoft.com/office/drawing/2014/main" id="{D4A6E70D-CAF0-4238-B8A6-249B9E65BABE}"/>
                </a:ext>
              </a:extLst>
            </p:cNvPr>
            <p:cNvSpPr/>
            <p:nvPr/>
          </p:nvSpPr>
          <p:spPr>
            <a:xfrm rot="10800000">
              <a:off x="591619" y="609095"/>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3" name="Freeform: Shape 182">
              <a:extLst>
                <a:ext uri="{FF2B5EF4-FFF2-40B4-BE49-F238E27FC236}">
                  <a16:creationId xmlns:a16="http://schemas.microsoft.com/office/drawing/2014/main" id="{6DFFB100-113A-4CC4-95C9-2F023802A7BC}"/>
                </a:ext>
              </a:extLst>
            </p:cNvPr>
            <p:cNvSpPr/>
            <p:nvPr/>
          </p:nvSpPr>
          <p:spPr>
            <a:xfrm rot="10800000">
              <a:off x="591619" y="56452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4" name="Freeform: Shape 183">
              <a:extLst>
                <a:ext uri="{FF2B5EF4-FFF2-40B4-BE49-F238E27FC236}">
                  <a16:creationId xmlns:a16="http://schemas.microsoft.com/office/drawing/2014/main" id="{F60E4DDA-E6FC-4E78-809B-4152B9D7B45C}"/>
                </a:ext>
              </a:extLst>
            </p:cNvPr>
            <p:cNvSpPr/>
            <p:nvPr/>
          </p:nvSpPr>
          <p:spPr>
            <a:xfrm rot="10800000">
              <a:off x="591619" y="51994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5" name="Freeform: Shape 184">
              <a:extLst>
                <a:ext uri="{FF2B5EF4-FFF2-40B4-BE49-F238E27FC236}">
                  <a16:creationId xmlns:a16="http://schemas.microsoft.com/office/drawing/2014/main" id="{A5146921-0513-4015-9331-C872A96E1625}"/>
                </a:ext>
              </a:extLst>
            </p:cNvPr>
            <p:cNvSpPr/>
            <p:nvPr/>
          </p:nvSpPr>
          <p:spPr>
            <a:xfrm rot="10800000">
              <a:off x="591619" y="47516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6" name="Freeform: Shape 185">
              <a:extLst>
                <a:ext uri="{FF2B5EF4-FFF2-40B4-BE49-F238E27FC236}">
                  <a16:creationId xmlns:a16="http://schemas.microsoft.com/office/drawing/2014/main" id="{3DE6871D-B9BC-4A14-AACD-131BBF643AC3}"/>
                </a:ext>
              </a:extLst>
            </p:cNvPr>
            <p:cNvSpPr/>
            <p:nvPr/>
          </p:nvSpPr>
          <p:spPr>
            <a:xfrm rot="10800000">
              <a:off x="591619" y="43059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7" name="Freeform: Shape 186">
              <a:extLst>
                <a:ext uri="{FF2B5EF4-FFF2-40B4-BE49-F238E27FC236}">
                  <a16:creationId xmlns:a16="http://schemas.microsoft.com/office/drawing/2014/main" id="{FD2EEBD3-AF94-46A9-9AF6-7A96BE86CE4B}"/>
                </a:ext>
              </a:extLst>
            </p:cNvPr>
            <p:cNvSpPr/>
            <p:nvPr/>
          </p:nvSpPr>
          <p:spPr>
            <a:xfrm rot="10800000">
              <a:off x="591619" y="38601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8" name="Freeform: Shape 187">
              <a:extLst>
                <a:ext uri="{FF2B5EF4-FFF2-40B4-BE49-F238E27FC236}">
                  <a16:creationId xmlns:a16="http://schemas.microsoft.com/office/drawing/2014/main" id="{23EB7704-7467-4A11-8F5B-7104A256C4CF}"/>
                </a:ext>
              </a:extLst>
            </p:cNvPr>
            <p:cNvSpPr/>
            <p:nvPr/>
          </p:nvSpPr>
          <p:spPr>
            <a:xfrm rot="10800000">
              <a:off x="591619" y="34144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9" name="Freeform: Shape 188">
              <a:extLst>
                <a:ext uri="{FF2B5EF4-FFF2-40B4-BE49-F238E27FC236}">
                  <a16:creationId xmlns:a16="http://schemas.microsoft.com/office/drawing/2014/main" id="{CB23BDB1-0C1F-45FC-89DF-1A31DF97400E}"/>
                </a:ext>
              </a:extLst>
            </p:cNvPr>
            <p:cNvSpPr/>
            <p:nvPr/>
          </p:nvSpPr>
          <p:spPr>
            <a:xfrm rot="10800000">
              <a:off x="591619" y="29666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0" name="Freeform: Shape 189">
              <a:extLst>
                <a:ext uri="{FF2B5EF4-FFF2-40B4-BE49-F238E27FC236}">
                  <a16:creationId xmlns:a16="http://schemas.microsoft.com/office/drawing/2014/main" id="{1BC0A62A-65C7-4B2D-9853-21E100E846E6}"/>
                </a:ext>
              </a:extLst>
            </p:cNvPr>
            <p:cNvSpPr/>
            <p:nvPr/>
          </p:nvSpPr>
          <p:spPr>
            <a:xfrm rot="10800000">
              <a:off x="636612" y="698872"/>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1" name="Freeform: Shape 190">
              <a:extLst>
                <a:ext uri="{FF2B5EF4-FFF2-40B4-BE49-F238E27FC236}">
                  <a16:creationId xmlns:a16="http://schemas.microsoft.com/office/drawing/2014/main" id="{E81B2EF0-06B8-4854-BE28-ABE3F4DA0495}"/>
                </a:ext>
              </a:extLst>
            </p:cNvPr>
            <p:cNvSpPr/>
            <p:nvPr/>
          </p:nvSpPr>
          <p:spPr>
            <a:xfrm rot="10800000">
              <a:off x="636612" y="654089"/>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2" name="Freeform: Shape 191">
              <a:extLst>
                <a:ext uri="{FF2B5EF4-FFF2-40B4-BE49-F238E27FC236}">
                  <a16:creationId xmlns:a16="http://schemas.microsoft.com/office/drawing/2014/main" id="{B7800138-21D2-4AC9-90AD-43B982F84F6B}"/>
                </a:ext>
              </a:extLst>
            </p:cNvPr>
            <p:cNvSpPr/>
            <p:nvPr/>
          </p:nvSpPr>
          <p:spPr>
            <a:xfrm rot="10800000">
              <a:off x="636612" y="60951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3" name="Freeform: Shape 192">
              <a:extLst>
                <a:ext uri="{FF2B5EF4-FFF2-40B4-BE49-F238E27FC236}">
                  <a16:creationId xmlns:a16="http://schemas.microsoft.com/office/drawing/2014/main" id="{9E2DC286-388E-4818-ABC6-101D659CD291}"/>
                </a:ext>
              </a:extLst>
            </p:cNvPr>
            <p:cNvSpPr/>
            <p:nvPr/>
          </p:nvSpPr>
          <p:spPr>
            <a:xfrm rot="10800000">
              <a:off x="636612" y="56494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4" name="Freeform: Shape 193">
              <a:extLst>
                <a:ext uri="{FF2B5EF4-FFF2-40B4-BE49-F238E27FC236}">
                  <a16:creationId xmlns:a16="http://schemas.microsoft.com/office/drawing/2014/main" id="{5715B7E9-5542-4439-AF16-2B9F90FCA16A}"/>
                </a:ext>
              </a:extLst>
            </p:cNvPr>
            <p:cNvSpPr/>
            <p:nvPr/>
          </p:nvSpPr>
          <p:spPr>
            <a:xfrm rot="10800000">
              <a:off x="636612" y="52037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5" name="Freeform: Shape 194">
              <a:extLst>
                <a:ext uri="{FF2B5EF4-FFF2-40B4-BE49-F238E27FC236}">
                  <a16:creationId xmlns:a16="http://schemas.microsoft.com/office/drawing/2014/main" id="{A04C6988-8EEA-49F0-B3F1-680B9A7425F9}"/>
                </a:ext>
              </a:extLst>
            </p:cNvPr>
            <p:cNvSpPr/>
            <p:nvPr/>
          </p:nvSpPr>
          <p:spPr>
            <a:xfrm rot="10800000">
              <a:off x="636612" y="47558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6" name="Freeform: Shape 195">
              <a:extLst>
                <a:ext uri="{FF2B5EF4-FFF2-40B4-BE49-F238E27FC236}">
                  <a16:creationId xmlns:a16="http://schemas.microsoft.com/office/drawing/2014/main" id="{8A9AB191-11DD-4010-8F28-C4DF78FA1969}"/>
                </a:ext>
              </a:extLst>
            </p:cNvPr>
            <p:cNvSpPr/>
            <p:nvPr/>
          </p:nvSpPr>
          <p:spPr>
            <a:xfrm rot="10800000">
              <a:off x="636612" y="43101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7" name="Freeform: Shape 196">
              <a:extLst>
                <a:ext uri="{FF2B5EF4-FFF2-40B4-BE49-F238E27FC236}">
                  <a16:creationId xmlns:a16="http://schemas.microsoft.com/office/drawing/2014/main" id="{7F2DCF8F-4E39-4C32-AE6D-3F71CC5722EC}"/>
                </a:ext>
              </a:extLst>
            </p:cNvPr>
            <p:cNvSpPr/>
            <p:nvPr/>
          </p:nvSpPr>
          <p:spPr>
            <a:xfrm rot="10800000">
              <a:off x="636612" y="38644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8" name="Freeform: Shape 197">
              <a:extLst>
                <a:ext uri="{FF2B5EF4-FFF2-40B4-BE49-F238E27FC236}">
                  <a16:creationId xmlns:a16="http://schemas.microsoft.com/office/drawing/2014/main" id="{088A7A65-61FB-4236-8D5F-F85C1392D358}"/>
                </a:ext>
              </a:extLst>
            </p:cNvPr>
            <p:cNvSpPr/>
            <p:nvPr/>
          </p:nvSpPr>
          <p:spPr>
            <a:xfrm rot="10800000">
              <a:off x="636612" y="341867"/>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9" name="Freeform: Shape 198">
              <a:extLst>
                <a:ext uri="{FF2B5EF4-FFF2-40B4-BE49-F238E27FC236}">
                  <a16:creationId xmlns:a16="http://schemas.microsoft.com/office/drawing/2014/main" id="{FE1EE728-4B69-4D08-B36A-226E80C6A931}"/>
                </a:ext>
              </a:extLst>
            </p:cNvPr>
            <p:cNvSpPr/>
            <p:nvPr/>
          </p:nvSpPr>
          <p:spPr>
            <a:xfrm rot="10800000">
              <a:off x="636612" y="297084"/>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0" name="Freeform: Shape 199">
              <a:extLst>
                <a:ext uri="{FF2B5EF4-FFF2-40B4-BE49-F238E27FC236}">
                  <a16:creationId xmlns:a16="http://schemas.microsoft.com/office/drawing/2014/main" id="{16516220-38FA-4D83-B6EF-48ACE51F06B5}"/>
                </a:ext>
              </a:extLst>
            </p:cNvPr>
            <p:cNvSpPr/>
            <p:nvPr/>
          </p:nvSpPr>
          <p:spPr>
            <a:xfrm rot="10800000">
              <a:off x="681606" y="654509"/>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1" name="Freeform: Shape 200">
              <a:extLst>
                <a:ext uri="{FF2B5EF4-FFF2-40B4-BE49-F238E27FC236}">
                  <a16:creationId xmlns:a16="http://schemas.microsoft.com/office/drawing/2014/main" id="{B2023673-DBB1-4266-BEDC-32CBD1ECEEF5}"/>
                </a:ext>
              </a:extLst>
            </p:cNvPr>
            <p:cNvSpPr/>
            <p:nvPr/>
          </p:nvSpPr>
          <p:spPr>
            <a:xfrm rot="10800000">
              <a:off x="681606" y="609936"/>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2" name="Freeform: Shape 201">
              <a:extLst>
                <a:ext uri="{FF2B5EF4-FFF2-40B4-BE49-F238E27FC236}">
                  <a16:creationId xmlns:a16="http://schemas.microsoft.com/office/drawing/2014/main" id="{2DA919A4-8162-489B-B1DC-EBCE35D48E1A}"/>
                </a:ext>
              </a:extLst>
            </p:cNvPr>
            <p:cNvSpPr/>
            <p:nvPr/>
          </p:nvSpPr>
          <p:spPr>
            <a:xfrm rot="10800000">
              <a:off x="681606" y="565363"/>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3" name="Freeform: Shape 202">
              <a:extLst>
                <a:ext uri="{FF2B5EF4-FFF2-40B4-BE49-F238E27FC236}">
                  <a16:creationId xmlns:a16="http://schemas.microsoft.com/office/drawing/2014/main" id="{7C5519B8-2061-4E9A-9B0E-0F9029569EED}"/>
                </a:ext>
              </a:extLst>
            </p:cNvPr>
            <p:cNvSpPr/>
            <p:nvPr/>
          </p:nvSpPr>
          <p:spPr>
            <a:xfrm rot="10800000">
              <a:off x="681606" y="52079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4" name="Freeform: Shape 203">
              <a:extLst>
                <a:ext uri="{FF2B5EF4-FFF2-40B4-BE49-F238E27FC236}">
                  <a16:creationId xmlns:a16="http://schemas.microsoft.com/office/drawing/2014/main" id="{53800517-E464-46FA-86EC-46814846DFBC}"/>
                </a:ext>
              </a:extLst>
            </p:cNvPr>
            <p:cNvSpPr/>
            <p:nvPr/>
          </p:nvSpPr>
          <p:spPr>
            <a:xfrm rot="10800000">
              <a:off x="681606" y="47600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5" name="Freeform: Shape 204">
              <a:extLst>
                <a:ext uri="{FF2B5EF4-FFF2-40B4-BE49-F238E27FC236}">
                  <a16:creationId xmlns:a16="http://schemas.microsoft.com/office/drawing/2014/main" id="{50604412-D7F1-4EDD-83AC-D593ACE695F0}"/>
                </a:ext>
              </a:extLst>
            </p:cNvPr>
            <p:cNvSpPr/>
            <p:nvPr/>
          </p:nvSpPr>
          <p:spPr>
            <a:xfrm rot="10800000">
              <a:off x="681606" y="43143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6" name="Freeform: Shape 205">
              <a:extLst>
                <a:ext uri="{FF2B5EF4-FFF2-40B4-BE49-F238E27FC236}">
                  <a16:creationId xmlns:a16="http://schemas.microsoft.com/office/drawing/2014/main" id="{89F31581-E478-475A-9EF4-E5D693E33B87}"/>
                </a:ext>
              </a:extLst>
            </p:cNvPr>
            <p:cNvSpPr/>
            <p:nvPr/>
          </p:nvSpPr>
          <p:spPr>
            <a:xfrm rot="10800000">
              <a:off x="681606" y="38686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7" name="Freeform: Shape 206">
              <a:extLst>
                <a:ext uri="{FF2B5EF4-FFF2-40B4-BE49-F238E27FC236}">
                  <a16:creationId xmlns:a16="http://schemas.microsoft.com/office/drawing/2014/main" id="{9230EA51-DFDB-4BF6-8D5E-C051D2745BCC}"/>
                </a:ext>
              </a:extLst>
            </p:cNvPr>
            <p:cNvSpPr/>
            <p:nvPr/>
          </p:nvSpPr>
          <p:spPr>
            <a:xfrm rot="10800000">
              <a:off x="681606" y="34228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8" name="Freeform: Shape 207">
              <a:extLst>
                <a:ext uri="{FF2B5EF4-FFF2-40B4-BE49-F238E27FC236}">
                  <a16:creationId xmlns:a16="http://schemas.microsoft.com/office/drawing/2014/main" id="{6DC2463F-CC88-4244-BF4E-E857588E8523}"/>
                </a:ext>
              </a:extLst>
            </p:cNvPr>
            <p:cNvSpPr/>
            <p:nvPr/>
          </p:nvSpPr>
          <p:spPr>
            <a:xfrm rot="10800000">
              <a:off x="681606" y="29750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9" name="Freeform: Shape 208">
              <a:extLst>
                <a:ext uri="{FF2B5EF4-FFF2-40B4-BE49-F238E27FC236}">
                  <a16:creationId xmlns:a16="http://schemas.microsoft.com/office/drawing/2014/main" id="{8780472D-A8F1-4868-88DD-2FDC4173020E}"/>
                </a:ext>
              </a:extLst>
            </p:cNvPr>
            <p:cNvSpPr/>
            <p:nvPr/>
          </p:nvSpPr>
          <p:spPr>
            <a:xfrm rot="10800000">
              <a:off x="724707" y="69761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0" name="Freeform: Shape 209">
              <a:extLst>
                <a:ext uri="{FF2B5EF4-FFF2-40B4-BE49-F238E27FC236}">
                  <a16:creationId xmlns:a16="http://schemas.microsoft.com/office/drawing/2014/main" id="{1A8150DF-16D2-421D-BB9F-FA37D66F6A6B}"/>
                </a:ext>
              </a:extLst>
            </p:cNvPr>
            <p:cNvSpPr/>
            <p:nvPr/>
          </p:nvSpPr>
          <p:spPr>
            <a:xfrm rot="10800000">
              <a:off x="724707" y="652827"/>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1" name="Freeform: Shape 210">
              <a:extLst>
                <a:ext uri="{FF2B5EF4-FFF2-40B4-BE49-F238E27FC236}">
                  <a16:creationId xmlns:a16="http://schemas.microsoft.com/office/drawing/2014/main" id="{8C74670E-A095-47C7-AA62-A6001CBED5DB}"/>
                </a:ext>
              </a:extLst>
            </p:cNvPr>
            <p:cNvSpPr/>
            <p:nvPr/>
          </p:nvSpPr>
          <p:spPr>
            <a:xfrm rot="10800000">
              <a:off x="724707" y="608254"/>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2" name="Freeform: Shape 211">
              <a:extLst>
                <a:ext uri="{FF2B5EF4-FFF2-40B4-BE49-F238E27FC236}">
                  <a16:creationId xmlns:a16="http://schemas.microsoft.com/office/drawing/2014/main" id="{E9015956-5D89-4516-8C70-2931128906D8}"/>
                </a:ext>
              </a:extLst>
            </p:cNvPr>
            <p:cNvSpPr/>
            <p:nvPr/>
          </p:nvSpPr>
          <p:spPr>
            <a:xfrm rot="10800000">
              <a:off x="724707" y="56368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3" name="Freeform: Shape 212">
              <a:extLst>
                <a:ext uri="{FF2B5EF4-FFF2-40B4-BE49-F238E27FC236}">
                  <a16:creationId xmlns:a16="http://schemas.microsoft.com/office/drawing/2014/main" id="{4F7C3D89-CD5B-449F-B336-C6B7723D9541}"/>
                </a:ext>
              </a:extLst>
            </p:cNvPr>
            <p:cNvSpPr/>
            <p:nvPr/>
          </p:nvSpPr>
          <p:spPr>
            <a:xfrm rot="10800000">
              <a:off x="724707" y="51910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4" name="Freeform: Shape 213">
              <a:extLst>
                <a:ext uri="{FF2B5EF4-FFF2-40B4-BE49-F238E27FC236}">
                  <a16:creationId xmlns:a16="http://schemas.microsoft.com/office/drawing/2014/main" id="{DAE0F139-90B5-4ECF-A149-E3E002F96AEE}"/>
                </a:ext>
              </a:extLst>
            </p:cNvPr>
            <p:cNvSpPr/>
            <p:nvPr/>
          </p:nvSpPr>
          <p:spPr>
            <a:xfrm rot="10800000">
              <a:off x="724707" y="47432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5" name="Freeform: Shape 214">
              <a:extLst>
                <a:ext uri="{FF2B5EF4-FFF2-40B4-BE49-F238E27FC236}">
                  <a16:creationId xmlns:a16="http://schemas.microsoft.com/office/drawing/2014/main" id="{7410EA5F-118E-422A-87B4-101598F98C9C}"/>
                </a:ext>
              </a:extLst>
            </p:cNvPr>
            <p:cNvSpPr/>
            <p:nvPr/>
          </p:nvSpPr>
          <p:spPr>
            <a:xfrm rot="10800000">
              <a:off x="724707" y="42975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6" name="Freeform: Shape 215">
              <a:extLst>
                <a:ext uri="{FF2B5EF4-FFF2-40B4-BE49-F238E27FC236}">
                  <a16:creationId xmlns:a16="http://schemas.microsoft.com/office/drawing/2014/main" id="{BB61C828-075F-4767-BC54-EAFB0026DB35}"/>
                </a:ext>
              </a:extLst>
            </p:cNvPr>
            <p:cNvSpPr/>
            <p:nvPr/>
          </p:nvSpPr>
          <p:spPr>
            <a:xfrm rot="10800000">
              <a:off x="724707" y="38517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7" name="Freeform: Shape 216">
              <a:extLst>
                <a:ext uri="{FF2B5EF4-FFF2-40B4-BE49-F238E27FC236}">
                  <a16:creationId xmlns:a16="http://schemas.microsoft.com/office/drawing/2014/main" id="{D48F3131-988F-4CD2-A846-92E2DDF0261D}"/>
                </a:ext>
              </a:extLst>
            </p:cNvPr>
            <p:cNvSpPr/>
            <p:nvPr/>
          </p:nvSpPr>
          <p:spPr>
            <a:xfrm rot="10800000">
              <a:off x="724707" y="34060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8" name="Freeform: Shape 217">
              <a:extLst>
                <a:ext uri="{FF2B5EF4-FFF2-40B4-BE49-F238E27FC236}">
                  <a16:creationId xmlns:a16="http://schemas.microsoft.com/office/drawing/2014/main" id="{2E84B04C-9580-444D-B7BE-E536A25EAB63}"/>
                </a:ext>
              </a:extLst>
            </p:cNvPr>
            <p:cNvSpPr/>
            <p:nvPr/>
          </p:nvSpPr>
          <p:spPr>
            <a:xfrm rot="10800000">
              <a:off x="724707" y="29582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9" name="Freeform: Shape 218">
              <a:extLst>
                <a:ext uri="{FF2B5EF4-FFF2-40B4-BE49-F238E27FC236}">
                  <a16:creationId xmlns:a16="http://schemas.microsoft.com/office/drawing/2014/main" id="{2B6D5D24-ED71-4E02-8C1E-2E40DFEA73D2}"/>
                </a:ext>
              </a:extLst>
            </p:cNvPr>
            <p:cNvSpPr/>
            <p:nvPr/>
          </p:nvSpPr>
          <p:spPr>
            <a:xfrm rot="10800000">
              <a:off x="769491" y="69782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0" name="Freeform: Shape 219">
              <a:extLst>
                <a:ext uri="{FF2B5EF4-FFF2-40B4-BE49-F238E27FC236}">
                  <a16:creationId xmlns:a16="http://schemas.microsoft.com/office/drawing/2014/main" id="{4A054D5E-E73E-4501-B6F0-7FDC40D73143}"/>
                </a:ext>
              </a:extLst>
            </p:cNvPr>
            <p:cNvSpPr/>
            <p:nvPr/>
          </p:nvSpPr>
          <p:spPr>
            <a:xfrm rot="10800000">
              <a:off x="769491" y="65303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1" name="Freeform: Shape 220">
              <a:extLst>
                <a:ext uri="{FF2B5EF4-FFF2-40B4-BE49-F238E27FC236}">
                  <a16:creationId xmlns:a16="http://schemas.microsoft.com/office/drawing/2014/main" id="{6E676034-5058-485E-B491-00EBB72E545D}"/>
                </a:ext>
              </a:extLst>
            </p:cNvPr>
            <p:cNvSpPr/>
            <p:nvPr/>
          </p:nvSpPr>
          <p:spPr>
            <a:xfrm rot="10800000">
              <a:off x="769491" y="608464"/>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2" name="Freeform: Shape 221">
              <a:extLst>
                <a:ext uri="{FF2B5EF4-FFF2-40B4-BE49-F238E27FC236}">
                  <a16:creationId xmlns:a16="http://schemas.microsoft.com/office/drawing/2014/main" id="{F6547236-B59E-4C07-B9CB-59C88319BC9D}"/>
                </a:ext>
              </a:extLst>
            </p:cNvPr>
            <p:cNvSpPr/>
            <p:nvPr/>
          </p:nvSpPr>
          <p:spPr>
            <a:xfrm rot="10800000">
              <a:off x="769491" y="56389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3" name="Freeform: Shape 222">
              <a:extLst>
                <a:ext uri="{FF2B5EF4-FFF2-40B4-BE49-F238E27FC236}">
                  <a16:creationId xmlns:a16="http://schemas.microsoft.com/office/drawing/2014/main" id="{D7AAD6A3-E257-493E-883B-FC63CE82163D}"/>
                </a:ext>
              </a:extLst>
            </p:cNvPr>
            <p:cNvSpPr/>
            <p:nvPr/>
          </p:nvSpPr>
          <p:spPr>
            <a:xfrm rot="10800000">
              <a:off x="769491" y="51931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4" name="Freeform: Shape 223">
              <a:extLst>
                <a:ext uri="{FF2B5EF4-FFF2-40B4-BE49-F238E27FC236}">
                  <a16:creationId xmlns:a16="http://schemas.microsoft.com/office/drawing/2014/main" id="{2450E947-2EE5-4E49-84E1-C6009781BE5F}"/>
                </a:ext>
              </a:extLst>
            </p:cNvPr>
            <p:cNvSpPr/>
            <p:nvPr/>
          </p:nvSpPr>
          <p:spPr>
            <a:xfrm rot="10800000">
              <a:off x="769491" y="474535"/>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5" name="Freeform: Shape 224">
              <a:extLst>
                <a:ext uri="{FF2B5EF4-FFF2-40B4-BE49-F238E27FC236}">
                  <a16:creationId xmlns:a16="http://schemas.microsoft.com/office/drawing/2014/main" id="{77F2396B-0944-4AB3-9F28-DEBC7051C881}"/>
                </a:ext>
              </a:extLst>
            </p:cNvPr>
            <p:cNvSpPr/>
            <p:nvPr/>
          </p:nvSpPr>
          <p:spPr>
            <a:xfrm rot="10800000">
              <a:off x="769491" y="42996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6" name="Freeform: Shape 225">
              <a:extLst>
                <a:ext uri="{FF2B5EF4-FFF2-40B4-BE49-F238E27FC236}">
                  <a16:creationId xmlns:a16="http://schemas.microsoft.com/office/drawing/2014/main" id="{0B4E9317-DBA0-4E6E-92B5-AF4CA14802B0}"/>
                </a:ext>
              </a:extLst>
            </p:cNvPr>
            <p:cNvSpPr/>
            <p:nvPr/>
          </p:nvSpPr>
          <p:spPr>
            <a:xfrm rot="10800000">
              <a:off x="769491" y="385389"/>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7" name="Freeform: Shape 226">
              <a:extLst>
                <a:ext uri="{FF2B5EF4-FFF2-40B4-BE49-F238E27FC236}">
                  <a16:creationId xmlns:a16="http://schemas.microsoft.com/office/drawing/2014/main" id="{D7B52371-B897-4D25-8CB3-8FBE34E7DBC4}"/>
                </a:ext>
              </a:extLst>
            </p:cNvPr>
            <p:cNvSpPr/>
            <p:nvPr/>
          </p:nvSpPr>
          <p:spPr>
            <a:xfrm rot="10800000">
              <a:off x="769491" y="340816"/>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8" name="Freeform: Shape 227">
              <a:extLst>
                <a:ext uri="{FF2B5EF4-FFF2-40B4-BE49-F238E27FC236}">
                  <a16:creationId xmlns:a16="http://schemas.microsoft.com/office/drawing/2014/main" id="{3C003AA9-6720-4601-ABC0-99CAB38E3379}"/>
                </a:ext>
              </a:extLst>
            </p:cNvPr>
            <p:cNvSpPr/>
            <p:nvPr/>
          </p:nvSpPr>
          <p:spPr>
            <a:xfrm rot="10800000">
              <a:off x="769491" y="29603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9" name="Freeform: Shape 228">
              <a:extLst>
                <a:ext uri="{FF2B5EF4-FFF2-40B4-BE49-F238E27FC236}">
                  <a16:creationId xmlns:a16="http://schemas.microsoft.com/office/drawing/2014/main" id="{E9EF9566-B099-4D06-A7C3-C8E843FC694A}"/>
                </a:ext>
              </a:extLst>
            </p:cNvPr>
            <p:cNvSpPr/>
            <p:nvPr/>
          </p:nvSpPr>
          <p:spPr>
            <a:xfrm rot="10800000">
              <a:off x="814484" y="698241"/>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0" name="Freeform: Shape 229">
              <a:extLst>
                <a:ext uri="{FF2B5EF4-FFF2-40B4-BE49-F238E27FC236}">
                  <a16:creationId xmlns:a16="http://schemas.microsoft.com/office/drawing/2014/main" id="{4F6AE6AE-A871-4FF6-B55C-A29621C37EFB}"/>
                </a:ext>
              </a:extLst>
            </p:cNvPr>
            <p:cNvSpPr/>
            <p:nvPr/>
          </p:nvSpPr>
          <p:spPr>
            <a:xfrm rot="10800000">
              <a:off x="814484" y="653458"/>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1" name="Freeform: Shape 230">
              <a:extLst>
                <a:ext uri="{FF2B5EF4-FFF2-40B4-BE49-F238E27FC236}">
                  <a16:creationId xmlns:a16="http://schemas.microsoft.com/office/drawing/2014/main" id="{8950B6E6-446C-4037-BD99-A932168CBE3B}"/>
                </a:ext>
              </a:extLst>
            </p:cNvPr>
            <p:cNvSpPr/>
            <p:nvPr/>
          </p:nvSpPr>
          <p:spPr>
            <a:xfrm rot="10800000">
              <a:off x="814484" y="608885"/>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2" name="Freeform: Shape 231">
              <a:extLst>
                <a:ext uri="{FF2B5EF4-FFF2-40B4-BE49-F238E27FC236}">
                  <a16:creationId xmlns:a16="http://schemas.microsoft.com/office/drawing/2014/main" id="{8924E7B6-566D-4F46-85CF-F36FFA66E387}"/>
                </a:ext>
              </a:extLst>
            </p:cNvPr>
            <p:cNvSpPr/>
            <p:nvPr/>
          </p:nvSpPr>
          <p:spPr>
            <a:xfrm rot="10800000">
              <a:off x="814484" y="56431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3" name="Freeform: Shape 232">
              <a:extLst>
                <a:ext uri="{FF2B5EF4-FFF2-40B4-BE49-F238E27FC236}">
                  <a16:creationId xmlns:a16="http://schemas.microsoft.com/office/drawing/2014/main" id="{09F755A9-8E1A-47E6-976D-DF820E21C2A6}"/>
                </a:ext>
              </a:extLst>
            </p:cNvPr>
            <p:cNvSpPr/>
            <p:nvPr/>
          </p:nvSpPr>
          <p:spPr>
            <a:xfrm rot="10800000">
              <a:off x="814484" y="51973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4" name="Freeform: Shape 233">
              <a:extLst>
                <a:ext uri="{FF2B5EF4-FFF2-40B4-BE49-F238E27FC236}">
                  <a16:creationId xmlns:a16="http://schemas.microsoft.com/office/drawing/2014/main" id="{9A09A34A-7915-434C-885C-2F5180984B33}"/>
                </a:ext>
              </a:extLst>
            </p:cNvPr>
            <p:cNvSpPr/>
            <p:nvPr/>
          </p:nvSpPr>
          <p:spPr>
            <a:xfrm rot="10800000">
              <a:off x="814484" y="47495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5" name="Freeform: Shape 234">
              <a:extLst>
                <a:ext uri="{FF2B5EF4-FFF2-40B4-BE49-F238E27FC236}">
                  <a16:creationId xmlns:a16="http://schemas.microsoft.com/office/drawing/2014/main" id="{5C0879E0-A874-4992-B26F-789C49BB53C1}"/>
                </a:ext>
              </a:extLst>
            </p:cNvPr>
            <p:cNvSpPr/>
            <p:nvPr/>
          </p:nvSpPr>
          <p:spPr>
            <a:xfrm rot="10800000">
              <a:off x="814484" y="43038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6" name="Freeform: Shape 235">
              <a:extLst>
                <a:ext uri="{FF2B5EF4-FFF2-40B4-BE49-F238E27FC236}">
                  <a16:creationId xmlns:a16="http://schemas.microsoft.com/office/drawing/2014/main" id="{FBC09ABC-67C1-4ABE-A9E7-ED769CE16264}"/>
                </a:ext>
              </a:extLst>
            </p:cNvPr>
            <p:cNvSpPr/>
            <p:nvPr/>
          </p:nvSpPr>
          <p:spPr>
            <a:xfrm rot="10800000">
              <a:off x="814484" y="38580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7" name="Freeform: Shape 236">
              <a:extLst>
                <a:ext uri="{FF2B5EF4-FFF2-40B4-BE49-F238E27FC236}">
                  <a16:creationId xmlns:a16="http://schemas.microsoft.com/office/drawing/2014/main" id="{1310B174-F7BA-4D73-BF3F-411804042490}"/>
                </a:ext>
              </a:extLst>
            </p:cNvPr>
            <p:cNvSpPr/>
            <p:nvPr/>
          </p:nvSpPr>
          <p:spPr>
            <a:xfrm rot="10800000">
              <a:off x="814484" y="34123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6"/>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8" name="Freeform: Shape 237">
              <a:extLst>
                <a:ext uri="{FF2B5EF4-FFF2-40B4-BE49-F238E27FC236}">
                  <a16:creationId xmlns:a16="http://schemas.microsoft.com/office/drawing/2014/main" id="{8C740245-4866-4505-B78B-8BF74C6EB1B2}"/>
                </a:ext>
              </a:extLst>
            </p:cNvPr>
            <p:cNvSpPr/>
            <p:nvPr/>
          </p:nvSpPr>
          <p:spPr>
            <a:xfrm rot="10800000">
              <a:off x="814484" y="296453"/>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9" name="Freeform: Shape 238">
              <a:extLst>
                <a:ext uri="{FF2B5EF4-FFF2-40B4-BE49-F238E27FC236}">
                  <a16:creationId xmlns:a16="http://schemas.microsoft.com/office/drawing/2014/main" id="{8508EA07-8803-45F2-9BF5-E6F936576BE3}"/>
                </a:ext>
              </a:extLst>
            </p:cNvPr>
            <p:cNvSpPr/>
            <p:nvPr/>
          </p:nvSpPr>
          <p:spPr>
            <a:xfrm rot="10800000">
              <a:off x="857375" y="696559"/>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0" name="Freeform: Shape 239">
              <a:extLst>
                <a:ext uri="{FF2B5EF4-FFF2-40B4-BE49-F238E27FC236}">
                  <a16:creationId xmlns:a16="http://schemas.microsoft.com/office/drawing/2014/main" id="{CE18D768-FF0D-4277-943E-A9385F8BFD0D}"/>
                </a:ext>
              </a:extLst>
            </p:cNvPr>
            <p:cNvSpPr/>
            <p:nvPr/>
          </p:nvSpPr>
          <p:spPr>
            <a:xfrm rot="10800000">
              <a:off x="857375" y="651776"/>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1" name="Freeform: Shape 240">
              <a:extLst>
                <a:ext uri="{FF2B5EF4-FFF2-40B4-BE49-F238E27FC236}">
                  <a16:creationId xmlns:a16="http://schemas.microsoft.com/office/drawing/2014/main" id="{695B9A33-0F72-47FF-9788-18AC4F9BD75A}"/>
                </a:ext>
              </a:extLst>
            </p:cNvPr>
            <p:cNvSpPr/>
            <p:nvPr/>
          </p:nvSpPr>
          <p:spPr>
            <a:xfrm rot="10800000">
              <a:off x="857375" y="607203"/>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2" name="Freeform: Shape 241">
              <a:extLst>
                <a:ext uri="{FF2B5EF4-FFF2-40B4-BE49-F238E27FC236}">
                  <a16:creationId xmlns:a16="http://schemas.microsoft.com/office/drawing/2014/main" id="{1DCB6FA3-5B34-4F1F-8BEB-0D6E9C4179DB}"/>
                </a:ext>
              </a:extLst>
            </p:cNvPr>
            <p:cNvSpPr/>
            <p:nvPr/>
          </p:nvSpPr>
          <p:spPr>
            <a:xfrm rot="10800000">
              <a:off x="857375" y="56263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3" name="Freeform: Shape 242">
              <a:extLst>
                <a:ext uri="{FF2B5EF4-FFF2-40B4-BE49-F238E27FC236}">
                  <a16:creationId xmlns:a16="http://schemas.microsoft.com/office/drawing/2014/main" id="{9E04333E-429D-48FF-98EF-4A466DA03BB7}"/>
                </a:ext>
              </a:extLst>
            </p:cNvPr>
            <p:cNvSpPr/>
            <p:nvPr/>
          </p:nvSpPr>
          <p:spPr>
            <a:xfrm rot="10800000">
              <a:off x="857375" y="51805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4" name="Freeform: Shape 243">
              <a:extLst>
                <a:ext uri="{FF2B5EF4-FFF2-40B4-BE49-F238E27FC236}">
                  <a16:creationId xmlns:a16="http://schemas.microsoft.com/office/drawing/2014/main" id="{F5366AAF-FFE0-4278-869F-CFEFDC45375C}"/>
                </a:ext>
              </a:extLst>
            </p:cNvPr>
            <p:cNvSpPr/>
            <p:nvPr/>
          </p:nvSpPr>
          <p:spPr>
            <a:xfrm rot="10800000">
              <a:off x="857375" y="47327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5" name="Freeform: Shape 244">
              <a:extLst>
                <a:ext uri="{FF2B5EF4-FFF2-40B4-BE49-F238E27FC236}">
                  <a16:creationId xmlns:a16="http://schemas.microsoft.com/office/drawing/2014/main" id="{29DC7694-0292-4BF8-B5FD-77A15D9FB319}"/>
                </a:ext>
              </a:extLst>
            </p:cNvPr>
            <p:cNvSpPr/>
            <p:nvPr/>
          </p:nvSpPr>
          <p:spPr>
            <a:xfrm rot="10800000">
              <a:off x="857375" y="42870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6" name="Freeform: Shape 245">
              <a:extLst>
                <a:ext uri="{FF2B5EF4-FFF2-40B4-BE49-F238E27FC236}">
                  <a16:creationId xmlns:a16="http://schemas.microsoft.com/office/drawing/2014/main" id="{506DFAF9-FAC5-4666-8FD2-AD5B307D6BA1}"/>
                </a:ext>
              </a:extLst>
            </p:cNvPr>
            <p:cNvSpPr/>
            <p:nvPr/>
          </p:nvSpPr>
          <p:spPr>
            <a:xfrm rot="10800000">
              <a:off x="857375" y="38412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7" name="Freeform: Shape 246">
              <a:extLst>
                <a:ext uri="{FF2B5EF4-FFF2-40B4-BE49-F238E27FC236}">
                  <a16:creationId xmlns:a16="http://schemas.microsoft.com/office/drawing/2014/main" id="{76A946E8-05DE-4A42-9B4D-2848737B7F58}"/>
                </a:ext>
              </a:extLst>
            </p:cNvPr>
            <p:cNvSpPr/>
            <p:nvPr/>
          </p:nvSpPr>
          <p:spPr>
            <a:xfrm rot="10800000">
              <a:off x="857375" y="33955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2"/>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8" name="Freeform: Shape 247">
              <a:extLst>
                <a:ext uri="{FF2B5EF4-FFF2-40B4-BE49-F238E27FC236}">
                  <a16:creationId xmlns:a16="http://schemas.microsoft.com/office/drawing/2014/main" id="{1659EC31-2CDF-46C6-BABA-3A3BCBFC7C64}"/>
                </a:ext>
              </a:extLst>
            </p:cNvPr>
            <p:cNvSpPr/>
            <p:nvPr/>
          </p:nvSpPr>
          <p:spPr>
            <a:xfrm rot="10800000">
              <a:off x="857375" y="294771"/>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grp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78661" y="6404247"/>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defRPr>
            </a:lvl1pPr>
            <a:lvl2pPr>
              <a:defRPr sz="1400">
                <a:solidFill>
                  <a:srgbClr val="36365C"/>
                </a:solidFill>
              </a:defRPr>
            </a:lvl2pPr>
            <a:lvl3pPr>
              <a:defRPr sz="1400">
                <a:solidFill>
                  <a:srgbClr val="36365C"/>
                </a:solidFill>
              </a:defRPr>
            </a:lvl3pPr>
            <a:lvl4pPr>
              <a:defRPr sz="1400">
                <a:solidFill>
                  <a:srgbClr val="36365C"/>
                </a:solidFill>
              </a:defRPr>
            </a:lvl4pPr>
            <a:lvl5pPr>
              <a:defRPr sz="1400">
                <a:solidFill>
                  <a:srgbClr val="36365C"/>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857374" y="6415788"/>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prstClr val="white">
                    <a:lumMod val="65000"/>
                  </a:prstClr>
                </a:solidFill>
                <a:effectLst/>
                <a:uLnTx/>
                <a:uFillTx/>
                <a:latin typeface="Segoe UI"/>
                <a:ea typeface="+mn-ea"/>
                <a:cs typeface="+mn-cs"/>
              </a:rPr>
              <a:t>© Copyright by FPT Software 2019</a:t>
            </a:r>
          </a:p>
        </p:txBody>
      </p:sp>
    </p:spTree>
    <p:extLst>
      <p:ext uri="{BB962C8B-B14F-4D97-AF65-F5344CB8AC3E}">
        <p14:creationId xmlns:p14="http://schemas.microsoft.com/office/powerpoint/2010/main" val="48255501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7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F6268E1F-7088-4024-8DAE-1E0A6B4E7641}"/>
              </a:ext>
            </a:extLst>
          </p:cNvPr>
          <p:cNvGrpSpPr/>
          <p:nvPr userDrawn="1"/>
        </p:nvGrpSpPr>
        <p:grpSpPr>
          <a:xfrm>
            <a:off x="-380999" y="294771"/>
            <a:ext cx="1261502" cy="424916"/>
            <a:chOff x="-380999" y="294771"/>
            <a:chExt cx="1261502" cy="424916"/>
          </a:xfrm>
        </p:grpSpPr>
        <p:sp>
          <p:nvSpPr>
            <p:cNvPr id="11" name="Freeform: Shape 10">
              <a:extLst>
                <a:ext uri="{FF2B5EF4-FFF2-40B4-BE49-F238E27FC236}">
                  <a16:creationId xmlns:a16="http://schemas.microsoft.com/office/drawing/2014/main" id="{743F0488-2F7E-410A-BCA1-6C3B97F5DA02}"/>
                </a:ext>
              </a:extLst>
            </p:cNvPr>
            <p:cNvSpPr/>
            <p:nvPr/>
          </p:nvSpPr>
          <p:spPr>
            <a:xfrm rot="10800000">
              <a:off x="-380999" y="57356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 name="Freeform: Shape 11">
              <a:extLst>
                <a:ext uri="{FF2B5EF4-FFF2-40B4-BE49-F238E27FC236}">
                  <a16:creationId xmlns:a16="http://schemas.microsoft.com/office/drawing/2014/main" id="{A5D06DC8-0968-4582-A534-A226D046990B}"/>
                </a:ext>
              </a:extLst>
            </p:cNvPr>
            <p:cNvSpPr/>
            <p:nvPr/>
          </p:nvSpPr>
          <p:spPr>
            <a:xfrm rot="10800000">
              <a:off x="-380999" y="52899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 name="Freeform: Shape 12">
              <a:extLst>
                <a:ext uri="{FF2B5EF4-FFF2-40B4-BE49-F238E27FC236}">
                  <a16:creationId xmlns:a16="http://schemas.microsoft.com/office/drawing/2014/main" id="{A6E1E4F3-0BDB-4F81-AADD-7BF988DCA25D}"/>
                </a:ext>
              </a:extLst>
            </p:cNvPr>
            <p:cNvSpPr/>
            <p:nvPr/>
          </p:nvSpPr>
          <p:spPr>
            <a:xfrm rot="10800000">
              <a:off x="-380999" y="48420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 name="Freeform: Shape 13">
              <a:extLst>
                <a:ext uri="{FF2B5EF4-FFF2-40B4-BE49-F238E27FC236}">
                  <a16:creationId xmlns:a16="http://schemas.microsoft.com/office/drawing/2014/main" id="{AE45EE3E-C07E-450D-9295-99C847BC78AB}"/>
                </a:ext>
              </a:extLst>
            </p:cNvPr>
            <p:cNvSpPr/>
            <p:nvPr/>
          </p:nvSpPr>
          <p:spPr>
            <a:xfrm rot="10800000">
              <a:off x="-380999" y="43963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 name="Freeform: Shape 14">
              <a:extLst>
                <a:ext uri="{FF2B5EF4-FFF2-40B4-BE49-F238E27FC236}">
                  <a16:creationId xmlns:a16="http://schemas.microsoft.com/office/drawing/2014/main" id="{5ACBA76E-3FF5-4BA8-AED8-4E4ED2049CC4}"/>
                </a:ext>
              </a:extLst>
            </p:cNvPr>
            <p:cNvSpPr/>
            <p:nvPr/>
          </p:nvSpPr>
          <p:spPr>
            <a:xfrm rot="10800000">
              <a:off x="-380999" y="39506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 name="Freeform: Shape 15">
              <a:extLst>
                <a:ext uri="{FF2B5EF4-FFF2-40B4-BE49-F238E27FC236}">
                  <a16:creationId xmlns:a16="http://schemas.microsoft.com/office/drawing/2014/main" id="{3C652581-D11A-44CC-A7A7-E63B07E09D5F}"/>
                </a:ext>
              </a:extLst>
            </p:cNvPr>
            <p:cNvSpPr/>
            <p:nvPr/>
          </p:nvSpPr>
          <p:spPr>
            <a:xfrm rot="10800000">
              <a:off x="-380999" y="35048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 name="Freeform: Shape 16">
              <a:extLst>
                <a:ext uri="{FF2B5EF4-FFF2-40B4-BE49-F238E27FC236}">
                  <a16:creationId xmlns:a16="http://schemas.microsoft.com/office/drawing/2014/main" id="{91149F66-C99F-4684-92A3-EC6B5A460C61}"/>
                </a:ext>
              </a:extLst>
            </p:cNvPr>
            <p:cNvSpPr/>
            <p:nvPr/>
          </p:nvSpPr>
          <p:spPr>
            <a:xfrm rot="10800000">
              <a:off x="-380999" y="305704"/>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 name="Freeform: Shape 17">
              <a:extLst>
                <a:ext uri="{FF2B5EF4-FFF2-40B4-BE49-F238E27FC236}">
                  <a16:creationId xmlns:a16="http://schemas.microsoft.com/office/drawing/2014/main" id="{5DF8F55B-0006-4C4A-ABC3-0F4609C2BA64}"/>
                </a:ext>
              </a:extLst>
            </p:cNvPr>
            <p:cNvSpPr/>
            <p:nvPr/>
          </p:nvSpPr>
          <p:spPr>
            <a:xfrm rot="10800000">
              <a:off x="-336216" y="573773"/>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 name="Freeform: Shape 18">
              <a:extLst>
                <a:ext uri="{FF2B5EF4-FFF2-40B4-BE49-F238E27FC236}">
                  <a16:creationId xmlns:a16="http://schemas.microsoft.com/office/drawing/2014/main" id="{6159EBB7-850D-4006-98EE-631C79B93CEB}"/>
                </a:ext>
              </a:extLst>
            </p:cNvPr>
            <p:cNvSpPr/>
            <p:nvPr/>
          </p:nvSpPr>
          <p:spPr>
            <a:xfrm rot="10800000">
              <a:off x="-336216" y="529200"/>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 name="Freeform: Shape 19">
              <a:extLst>
                <a:ext uri="{FF2B5EF4-FFF2-40B4-BE49-F238E27FC236}">
                  <a16:creationId xmlns:a16="http://schemas.microsoft.com/office/drawing/2014/main" id="{0876132F-ADE3-4700-9D25-5A5876CB053B}"/>
                </a:ext>
              </a:extLst>
            </p:cNvPr>
            <p:cNvSpPr/>
            <p:nvPr/>
          </p:nvSpPr>
          <p:spPr>
            <a:xfrm rot="10800000">
              <a:off x="-336216" y="48441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 name="Freeform: Shape 20">
              <a:extLst>
                <a:ext uri="{FF2B5EF4-FFF2-40B4-BE49-F238E27FC236}">
                  <a16:creationId xmlns:a16="http://schemas.microsoft.com/office/drawing/2014/main" id="{2A6B360B-5E0D-4E72-8EEE-59CAE6E5E800}"/>
                </a:ext>
              </a:extLst>
            </p:cNvPr>
            <p:cNvSpPr/>
            <p:nvPr/>
          </p:nvSpPr>
          <p:spPr>
            <a:xfrm rot="10800000">
              <a:off x="-336216" y="43984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 name="Freeform: Shape 21">
              <a:extLst>
                <a:ext uri="{FF2B5EF4-FFF2-40B4-BE49-F238E27FC236}">
                  <a16:creationId xmlns:a16="http://schemas.microsoft.com/office/drawing/2014/main" id="{646F9EF2-F27C-4186-AF44-A2DB33EBC0D1}"/>
                </a:ext>
              </a:extLst>
            </p:cNvPr>
            <p:cNvSpPr/>
            <p:nvPr/>
          </p:nvSpPr>
          <p:spPr>
            <a:xfrm rot="10800000">
              <a:off x="-336216" y="395271"/>
              <a:ext cx="2103" cy="2103"/>
            </a:xfrm>
            <a:custGeom>
              <a:avLst/>
              <a:gdLst>
                <a:gd name="connsiteX0" fmla="*/ 7144 w 9525"/>
                <a:gd name="connsiteY0" fmla="*/ 9049 h 9525"/>
                <a:gd name="connsiteX1" fmla="*/ 9048 w 9525"/>
                <a:gd name="connsiteY1" fmla="*/ 10954 h 9525"/>
                <a:gd name="connsiteX2" fmla="*/ 10953 w 9525"/>
                <a:gd name="connsiteY2" fmla="*/ 9049 h 9525"/>
                <a:gd name="connsiteX3" fmla="*/ 9048 w 9525"/>
                <a:gd name="connsiteY3" fmla="*/ 7144 h 9525"/>
                <a:gd name="connsiteX4" fmla="*/ 714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7144" y="9049"/>
                  </a:moveTo>
                  <a:cubicBezTo>
                    <a:pt x="7144" y="10001"/>
                    <a:pt x="8096" y="10954"/>
                    <a:pt x="9048" y="10954"/>
                  </a:cubicBezTo>
                  <a:cubicBezTo>
                    <a:pt x="10001" y="10954"/>
                    <a:pt x="10953" y="10001"/>
                    <a:pt x="10953" y="9049"/>
                  </a:cubicBezTo>
                  <a:cubicBezTo>
                    <a:pt x="10953" y="8096"/>
                    <a:pt x="10001" y="7144"/>
                    <a:pt x="9048" y="7144"/>
                  </a:cubicBezTo>
                  <a:cubicBezTo>
                    <a:pt x="8096" y="7144"/>
                    <a:pt x="7144" y="8096"/>
                    <a:pt x="714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 name="Freeform: Shape 22">
              <a:extLst>
                <a:ext uri="{FF2B5EF4-FFF2-40B4-BE49-F238E27FC236}">
                  <a16:creationId xmlns:a16="http://schemas.microsoft.com/office/drawing/2014/main" id="{CFA8A96D-7FC4-4E30-AABA-8A54B8ECE0B6}"/>
                </a:ext>
              </a:extLst>
            </p:cNvPr>
            <p:cNvSpPr/>
            <p:nvPr/>
          </p:nvSpPr>
          <p:spPr>
            <a:xfrm rot="10800000">
              <a:off x="-336216" y="35069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 name="Freeform: Shape 23">
              <a:extLst>
                <a:ext uri="{FF2B5EF4-FFF2-40B4-BE49-F238E27FC236}">
                  <a16:creationId xmlns:a16="http://schemas.microsoft.com/office/drawing/2014/main" id="{5E4EDE5D-DF19-4B58-8E4B-C49AF33B569D}"/>
                </a:ext>
              </a:extLst>
            </p:cNvPr>
            <p:cNvSpPr/>
            <p:nvPr/>
          </p:nvSpPr>
          <p:spPr>
            <a:xfrm rot="10800000">
              <a:off x="-336216" y="30591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5" name="Freeform: Shape 24">
              <a:extLst>
                <a:ext uri="{FF2B5EF4-FFF2-40B4-BE49-F238E27FC236}">
                  <a16:creationId xmlns:a16="http://schemas.microsoft.com/office/drawing/2014/main" id="{94B39B71-129F-42E2-A377-C38E668F45F3}"/>
                </a:ext>
              </a:extLst>
            </p:cNvPr>
            <p:cNvSpPr/>
            <p:nvPr/>
          </p:nvSpPr>
          <p:spPr>
            <a:xfrm rot="10800000">
              <a:off x="-293325" y="572091"/>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6" name="Freeform: Shape 25">
              <a:extLst>
                <a:ext uri="{FF2B5EF4-FFF2-40B4-BE49-F238E27FC236}">
                  <a16:creationId xmlns:a16="http://schemas.microsoft.com/office/drawing/2014/main" id="{C27111C4-FCFD-4006-A42E-AC6E132F2FF8}"/>
                </a:ext>
              </a:extLst>
            </p:cNvPr>
            <p:cNvSpPr/>
            <p:nvPr/>
          </p:nvSpPr>
          <p:spPr>
            <a:xfrm rot="10800000">
              <a:off x="-293325" y="52751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7" name="Freeform: Shape 26">
              <a:extLst>
                <a:ext uri="{FF2B5EF4-FFF2-40B4-BE49-F238E27FC236}">
                  <a16:creationId xmlns:a16="http://schemas.microsoft.com/office/drawing/2014/main" id="{BB158087-C279-49B2-B54A-FAFB404D5507}"/>
                </a:ext>
              </a:extLst>
            </p:cNvPr>
            <p:cNvSpPr/>
            <p:nvPr/>
          </p:nvSpPr>
          <p:spPr>
            <a:xfrm rot="10800000">
              <a:off x="-293325" y="48273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8" name="Freeform: Shape 27">
              <a:extLst>
                <a:ext uri="{FF2B5EF4-FFF2-40B4-BE49-F238E27FC236}">
                  <a16:creationId xmlns:a16="http://schemas.microsoft.com/office/drawing/2014/main" id="{17AE6387-138A-4E95-9003-AC09B14FC6DB}"/>
                </a:ext>
              </a:extLst>
            </p:cNvPr>
            <p:cNvSpPr/>
            <p:nvPr/>
          </p:nvSpPr>
          <p:spPr>
            <a:xfrm rot="10800000">
              <a:off x="-293325" y="43816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9" name="Freeform: Shape 28">
              <a:extLst>
                <a:ext uri="{FF2B5EF4-FFF2-40B4-BE49-F238E27FC236}">
                  <a16:creationId xmlns:a16="http://schemas.microsoft.com/office/drawing/2014/main" id="{B86F34D8-457A-4AB1-8EE7-C5755CD79D6F}"/>
                </a:ext>
              </a:extLst>
            </p:cNvPr>
            <p:cNvSpPr/>
            <p:nvPr/>
          </p:nvSpPr>
          <p:spPr>
            <a:xfrm rot="10800000">
              <a:off x="-293325" y="39358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0" name="Freeform: Shape 29">
              <a:extLst>
                <a:ext uri="{FF2B5EF4-FFF2-40B4-BE49-F238E27FC236}">
                  <a16:creationId xmlns:a16="http://schemas.microsoft.com/office/drawing/2014/main" id="{0492EB34-A440-412F-9751-E87BF0A5942A}"/>
                </a:ext>
              </a:extLst>
            </p:cNvPr>
            <p:cNvSpPr/>
            <p:nvPr/>
          </p:nvSpPr>
          <p:spPr>
            <a:xfrm rot="10800000">
              <a:off x="-293325" y="34901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1" name="Freeform: Shape 30">
              <a:extLst>
                <a:ext uri="{FF2B5EF4-FFF2-40B4-BE49-F238E27FC236}">
                  <a16:creationId xmlns:a16="http://schemas.microsoft.com/office/drawing/2014/main" id="{BDA780E1-F104-4827-802A-BCECC632A082}"/>
                </a:ext>
              </a:extLst>
            </p:cNvPr>
            <p:cNvSpPr/>
            <p:nvPr/>
          </p:nvSpPr>
          <p:spPr>
            <a:xfrm rot="10800000">
              <a:off x="-293325" y="30423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2" name="Freeform: Shape 31">
              <a:extLst>
                <a:ext uri="{FF2B5EF4-FFF2-40B4-BE49-F238E27FC236}">
                  <a16:creationId xmlns:a16="http://schemas.microsoft.com/office/drawing/2014/main" id="{2167AEEA-D66C-443E-BABF-0A96075E1362}"/>
                </a:ext>
              </a:extLst>
            </p:cNvPr>
            <p:cNvSpPr/>
            <p:nvPr/>
          </p:nvSpPr>
          <p:spPr>
            <a:xfrm rot="10800000">
              <a:off x="-248542" y="572301"/>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3" name="Freeform: Shape 32">
              <a:extLst>
                <a:ext uri="{FF2B5EF4-FFF2-40B4-BE49-F238E27FC236}">
                  <a16:creationId xmlns:a16="http://schemas.microsoft.com/office/drawing/2014/main" id="{039E023C-80D5-414F-85BA-A031D032A53B}"/>
                </a:ext>
              </a:extLst>
            </p:cNvPr>
            <p:cNvSpPr/>
            <p:nvPr/>
          </p:nvSpPr>
          <p:spPr>
            <a:xfrm rot="10800000">
              <a:off x="-248542" y="527728"/>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4" name="Freeform: Shape 33">
              <a:extLst>
                <a:ext uri="{FF2B5EF4-FFF2-40B4-BE49-F238E27FC236}">
                  <a16:creationId xmlns:a16="http://schemas.microsoft.com/office/drawing/2014/main" id="{E77D6533-1759-474D-A77D-A3A8A9173708}"/>
                </a:ext>
              </a:extLst>
            </p:cNvPr>
            <p:cNvSpPr/>
            <p:nvPr/>
          </p:nvSpPr>
          <p:spPr>
            <a:xfrm rot="10800000">
              <a:off x="-248542" y="482945"/>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5" name="Freeform: Shape 34">
              <a:extLst>
                <a:ext uri="{FF2B5EF4-FFF2-40B4-BE49-F238E27FC236}">
                  <a16:creationId xmlns:a16="http://schemas.microsoft.com/office/drawing/2014/main" id="{29078FD9-9CFE-43FB-84B5-A8DBF77B1628}"/>
                </a:ext>
              </a:extLst>
            </p:cNvPr>
            <p:cNvSpPr/>
            <p:nvPr/>
          </p:nvSpPr>
          <p:spPr>
            <a:xfrm rot="10800000">
              <a:off x="-248542" y="43837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6" name="Freeform: Shape 35">
              <a:extLst>
                <a:ext uri="{FF2B5EF4-FFF2-40B4-BE49-F238E27FC236}">
                  <a16:creationId xmlns:a16="http://schemas.microsoft.com/office/drawing/2014/main" id="{F4D42FC6-B083-4AF8-A997-D3338DBAD75D}"/>
                </a:ext>
              </a:extLst>
            </p:cNvPr>
            <p:cNvSpPr/>
            <p:nvPr/>
          </p:nvSpPr>
          <p:spPr>
            <a:xfrm rot="10800000">
              <a:off x="-248542" y="393799"/>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7" name="Freeform: Shape 36">
              <a:extLst>
                <a:ext uri="{FF2B5EF4-FFF2-40B4-BE49-F238E27FC236}">
                  <a16:creationId xmlns:a16="http://schemas.microsoft.com/office/drawing/2014/main" id="{F174E100-72BF-4BB0-BA45-DD23E12A248F}"/>
                </a:ext>
              </a:extLst>
            </p:cNvPr>
            <p:cNvSpPr/>
            <p:nvPr/>
          </p:nvSpPr>
          <p:spPr>
            <a:xfrm rot="10800000">
              <a:off x="-248542" y="349226"/>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6"/>
                    <a:pt x="14536" y="16669"/>
                    <a:pt x="11906" y="16669"/>
                  </a:cubicBezTo>
                  <a:cubicBezTo>
                    <a:pt x="9276" y="16669"/>
                    <a:pt x="7144" y="14536"/>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8" name="Freeform: Shape 37">
              <a:extLst>
                <a:ext uri="{FF2B5EF4-FFF2-40B4-BE49-F238E27FC236}">
                  <a16:creationId xmlns:a16="http://schemas.microsoft.com/office/drawing/2014/main" id="{4449C228-0642-4388-833C-812078C2CF26}"/>
                </a:ext>
              </a:extLst>
            </p:cNvPr>
            <p:cNvSpPr/>
            <p:nvPr/>
          </p:nvSpPr>
          <p:spPr>
            <a:xfrm rot="10800000">
              <a:off x="-248542" y="30444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9" name="Freeform: Shape 38">
              <a:extLst>
                <a:ext uri="{FF2B5EF4-FFF2-40B4-BE49-F238E27FC236}">
                  <a16:creationId xmlns:a16="http://schemas.microsoft.com/office/drawing/2014/main" id="{1F4EFD51-270B-4C02-9A10-BE2E8581B8FD}"/>
                </a:ext>
              </a:extLst>
            </p:cNvPr>
            <p:cNvSpPr/>
            <p:nvPr/>
          </p:nvSpPr>
          <p:spPr>
            <a:xfrm rot="10800000">
              <a:off x="-203338" y="57272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0" name="Freeform: Shape 39">
              <a:extLst>
                <a:ext uri="{FF2B5EF4-FFF2-40B4-BE49-F238E27FC236}">
                  <a16:creationId xmlns:a16="http://schemas.microsoft.com/office/drawing/2014/main" id="{2D496613-CBFF-4A7A-8849-6BBBBCC64C76}"/>
                </a:ext>
              </a:extLst>
            </p:cNvPr>
            <p:cNvSpPr/>
            <p:nvPr/>
          </p:nvSpPr>
          <p:spPr>
            <a:xfrm rot="10800000">
              <a:off x="-203338" y="52814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1" name="Freeform: Shape 40">
              <a:extLst>
                <a:ext uri="{FF2B5EF4-FFF2-40B4-BE49-F238E27FC236}">
                  <a16:creationId xmlns:a16="http://schemas.microsoft.com/office/drawing/2014/main" id="{5E47D463-FBA0-4525-B725-609E1D1CF31F}"/>
                </a:ext>
              </a:extLst>
            </p:cNvPr>
            <p:cNvSpPr/>
            <p:nvPr/>
          </p:nvSpPr>
          <p:spPr>
            <a:xfrm rot="10800000">
              <a:off x="-203338" y="48336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2" name="Freeform: Shape 41">
              <a:extLst>
                <a:ext uri="{FF2B5EF4-FFF2-40B4-BE49-F238E27FC236}">
                  <a16:creationId xmlns:a16="http://schemas.microsoft.com/office/drawing/2014/main" id="{136C2247-17D7-4E93-8697-A39992E40A6C}"/>
                </a:ext>
              </a:extLst>
            </p:cNvPr>
            <p:cNvSpPr/>
            <p:nvPr/>
          </p:nvSpPr>
          <p:spPr>
            <a:xfrm rot="10800000">
              <a:off x="-203338" y="43879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3" name="Freeform: Shape 42">
              <a:extLst>
                <a:ext uri="{FF2B5EF4-FFF2-40B4-BE49-F238E27FC236}">
                  <a16:creationId xmlns:a16="http://schemas.microsoft.com/office/drawing/2014/main" id="{28C15FA6-6202-462B-BA6C-A6EA0DA79C26}"/>
                </a:ext>
              </a:extLst>
            </p:cNvPr>
            <p:cNvSpPr/>
            <p:nvPr/>
          </p:nvSpPr>
          <p:spPr>
            <a:xfrm rot="10800000">
              <a:off x="-203338" y="39421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4" name="Freeform: Shape 43">
              <a:extLst>
                <a:ext uri="{FF2B5EF4-FFF2-40B4-BE49-F238E27FC236}">
                  <a16:creationId xmlns:a16="http://schemas.microsoft.com/office/drawing/2014/main" id="{9EB41ABB-97B1-4D0B-82DA-66B9365ABDE0}"/>
                </a:ext>
              </a:extLst>
            </p:cNvPr>
            <p:cNvSpPr/>
            <p:nvPr/>
          </p:nvSpPr>
          <p:spPr>
            <a:xfrm rot="10800000">
              <a:off x="-203338" y="34964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3"/>
                    <a:pt x="17493" y="20479"/>
                    <a:pt x="13811" y="20479"/>
                  </a:cubicBezTo>
                  <a:cubicBezTo>
                    <a:pt x="10129" y="20479"/>
                    <a:pt x="7143" y="17493"/>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5" name="Freeform: Shape 44">
              <a:extLst>
                <a:ext uri="{FF2B5EF4-FFF2-40B4-BE49-F238E27FC236}">
                  <a16:creationId xmlns:a16="http://schemas.microsoft.com/office/drawing/2014/main" id="{948489EA-7309-4505-B879-4422B7BE23B9}"/>
                </a:ext>
              </a:extLst>
            </p:cNvPr>
            <p:cNvSpPr/>
            <p:nvPr/>
          </p:nvSpPr>
          <p:spPr>
            <a:xfrm rot="10800000">
              <a:off x="-203338" y="304863"/>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6" name="Freeform: Shape 45">
              <a:extLst>
                <a:ext uri="{FF2B5EF4-FFF2-40B4-BE49-F238E27FC236}">
                  <a16:creationId xmlns:a16="http://schemas.microsoft.com/office/drawing/2014/main" id="{D5BF7943-3368-4B88-85B5-B6A5C156DE46}"/>
                </a:ext>
              </a:extLst>
            </p:cNvPr>
            <p:cNvSpPr/>
            <p:nvPr/>
          </p:nvSpPr>
          <p:spPr>
            <a:xfrm rot="10800000">
              <a:off x="-160447" y="57104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7" name="Freeform: Shape 46">
              <a:extLst>
                <a:ext uri="{FF2B5EF4-FFF2-40B4-BE49-F238E27FC236}">
                  <a16:creationId xmlns:a16="http://schemas.microsoft.com/office/drawing/2014/main" id="{996A518D-19A0-4267-91F3-EF6C336E00D1}"/>
                </a:ext>
              </a:extLst>
            </p:cNvPr>
            <p:cNvSpPr/>
            <p:nvPr/>
          </p:nvSpPr>
          <p:spPr>
            <a:xfrm rot="10800000">
              <a:off x="-160447" y="52646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8" name="Freeform: Shape 47">
              <a:extLst>
                <a:ext uri="{FF2B5EF4-FFF2-40B4-BE49-F238E27FC236}">
                  <a16:creationId xmlns:a16="http://schemas.microsoft.com/office/drawing/2014/main" id="{FFEDF1FF-89A8-4147-A3F1-E171BC74D089}"/>
                </a:ext>
              </a:extLst>
            </p:cNvPr>
            <p:cNvSpPr/>
            <p:nvPr/>
          </p:nvSpPr>
          <p:spPr>
            <a:xfrm rot="10800000">
              <a:off x="-160447" y="48168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9" name="Freeform: Shape 48">
              <a:extLst>
                <a:ext uri="{FF2B5EF4-FFF2-40B4-BE49-F238E27FC236}">
                  <a16:creationId xmlns:a16="http://schemas.microsoft.com/office/drawing/2014/main" id="{7A4913F7-B42F-4FD5-9BFC-C270597CCBC4}"/>
                </a:ext>
              </a:extLst>
            </p:cNvPr>
            <p:cNvSpPr/>
            <p:nvPr/>
          </p:nvSpPr>
          <p:spPr>
            <a:xfrm rot="10800000">
              <a:off x="-160447" y="43711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0" name="Freeform: Shape 49">
              <a:extLst>
                <a:ext uri="{FF2B5EF4-FFF2-40B4-BE49-F238E27FC236}">
                  <a16:creationId xmlns:a16="http://schemas.microsoft.com/office/drawing/2014/main" id="{692F3FD3-5877-4A17-BE9D-4BC63F7B2B13}"/>
                </a:ext>
              </a:extLst>
            </p:cNvPr>
            <p:cNvSpPr/>
            <p:nvPr/>
          </p:nvSpPr>
          <p:spPr>
            <a:xfrm rot="10800000">
              <a:off x="-160447" y="39253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1" name="Freeform: Shape 50">
              <a:extLst>
                <a:ext uri="{FF2B5EF4-FFF2-40B4-BE49-F238E27FC236}">
                  <a16:creationId xmlns:a16="http://schemas.microsoft.com/office/drawing/2014/main" id="{73632184-D6AD-472C-A07A-D551DDDC87AD}"/>
                </a:ext>
              </a:extLst>
            </p:cNvPr>
            <p:cNvSpPr/>
            <p:nvPr/>
          </p:nvSpPr>
          <p:spPr>
            <a:xfrm rot="10800000">
              <a:off x="-160447" y="34796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2" name="Freeform: Shape 51">
              <a:extLst>
                <a:ext uri="{FF2B5EF4-FFF2-40B4-BE49-F238E27FC236}">
                  <a16:creationId xmlns:a16="http://schemas.microsoft.com/office/drawing/2014/main" id="{12AC2042-6990-4AA6-A1AD-B6BDEF2C573C}"/>
                </a:ext>
              </a:extLst>
            </p:cNvPr>
            <p:cNvSpPr/>
            <p:nvPr/>
          </p:nvSpPr>
          <p:spPr>
            <a:xfrm rot="10800000">
              <a:off x="-160447" y="303181"/>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3" name="Freeform: Shape 52">
              <a:extLst>
                <a:ext uri="{FF2B5EF4-FFF2-40B4-BE49-F238E27FC236}">
                  <a16:creationId xmlns:a16="http://schemas.microsoft.com/office/drawing/2014/main" id="{E250C563-DBC3-403F-A10F-C325C1E80725}"/>
                </a:ext>
              </a:extLst>
            </p:cNvPr>
            <p:cNvSpPr/>
            <p:nvPr/>
          </p:nvSpPr>
          <p:spPr>
            <a:xfrm rot="10800000">
              <a:off x="-115453" y="571460"/>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4" name="Freeform: Shape 53">
              <a:extLst>
                <a:ext uri="{FF2B5EF4-FFF2-40B4-BE49-F238E27FC236}">
                  <a16:creationId xmlns:a16="http://schemas.microsoft.com/office/drawing/2014/main" id="{9793266B-9F45-4F32-A3B3-481F6797B940}"/>
                </a:ext>
              </a:extLst>
            </p:cNvPr>
            <p:cNvSpPr/>
            <p:nvPr/>
          </p:nvSpPr>
          <p:spPr>
            <a:xfrm rot="10800000">
              <a:off x="-115453" y="526887"/>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5" name="Freeform: Shape 54">
              <a:extLst>
                <a:ext uri="{FF2B5EF4-FFF2-40B4-BE49-F238E27FC236}">
                  <a16:creationId xmlns:a16="http://schemas.microsoft.com/office/drawing/2014/main" id="{486DA869-8798-4EBD-AF05-0E1B3A86C11A}"/>
                </a:ext>
              </a:extLst>
            </p:cNvPr>
            <p:cNvSpPr/>
            <p:nvPr/>
          </p:nvSpPr>
          <p:spPr>
            <a:xfrm rot="10800000">
              <a:off x="-115453" y="482104"/>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6" name="Freeform: Shape 55">
              <a:extLst>
                <a:ext uri="{FF2B5EF4-FFF2-40B4-BE49-F238E27FC236}">
                  <a16:creationId xmlns:a16="http://schemas.microsoft.com/office/drawing/2014/main" id="{C3A7F0FF-5764-4521-9A24-1C5F0C5832C6}"/>
                </a:ext>
              </a:extLst>
            </p:cNvPr>
            <p:cNvSpPr/>
            <p:nvPr/>
          </p:nvSpPr>
          <p:spPr>
            <a:xfrm rot="10800000">
              <a:off x="-115453" y="43753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7" name="Freeform: Shape 56">
              <a:extLst>
                <a:ext uri="{FF2B5EF4-FFF2-40B4-BE49-F238E27FC236}">
                  <a16:creationId xmlns:a16="http://schemas.microsoft.com/office/drawing/2014/main" id="{9CBED53E-425E-4919-BBCD-30879F9075D9}"/>
                </a:ext>
              </a:extLst>
            </p:cNvPr>
            <p:cNvSpPr/>
            <p:nvPr/>
          </p:nvSpPr>
          <p:spPr>
            <a:xfrm rot="10800000">
              <a:off x="-115453" y="392958"/>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8" name="Freeform: Shape 57">
              <a:extLst>
                <a:ext uri="{FF2B5EF4-FFF2-40B4-BE49-F238E27FC236}">
                  <a16:creationId xmlns:a16="http://schemas.microsoft.com/office/drawing/2014/main" id="{42909BC4-590F-4445-87DD-BB2D64A543BF}"/>
                </a:ext>
              </a:extLst>
            </p:cNvPr>
            <p:cNvSpPr/>
            <p:nvPr/>
          </p:nvSpPr>
          <p:spPr>
            <a:xfrm rot="10800000">
              <a:off x="-115453" y="348385"/>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9" name="Freeform: Shape 58">
              <a:extLst>
                <a:ext uri="{FF2B5EF4-FFF2-40B4-BE49-F238E27FC236}">
                  <a16:creationId xmlns:a16="http://schemas.microsoft.com/office/drawing/2014/main" id="{79DB9C33-A297-4AB9-87ED-933BC0BFB2FE}"/>
                </a:ext>
              </a:extLst>
            </p:cNvPr>
            <p:cNvSpPr/>
            <p:nvPr/>
          </p:nvSpPr>
          <p:spPr>
            <a:xfrm rot="10800000">
              <a:off x="-115453" y="30360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0" name="Freeform: Shape 59">
              <a:extLst>
                <a:ext uri="{FF2B5EF4-FFF2-40B4-BE49-F238E27FC236}">
                  <a16:creationId xmlns:a16="http://schemas.microsoft.com/office/drawing/2014/main" id="{68E80A8C-1592-4F3F-A92F-3A25B29EE52B}"/>
                </a:ext>
              </a:extLst>
            </p:cNvPr>
            <p:cNvSpPr/>
            <p:nvPr/>
          </p:nvSpPr>
          <p:spPr>
            <a:xfrm rot="10800000">
              <a:off x="-70670" y="57167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1" name="Freeform: Shape 60">
              <a:extLst>
                <a:ext uri="{FF2B5EF4-FFF2-40B4-BE49-F238E27FC236}">
                  <a16:creationId xmlns:a16="http://schemas.microsoft.com/office/drawing/2014/main" id="{38489CCA-B1BD-40B2-A953-97FFF89A2564}"/>
                </a:ext>
              </a:extLst>
            </p:cNvPr>
            <p:cNvSpPr/>
            <p:nvPr/>
          </p:nvSpPr>
          <p:spPr>
            <a:xfrm rot="10800000">
              <a:off x="-70670" y="52709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2" name="Freeform: Shape 61">
              <a:extLst>
                <a:ext uri="{FF2B5EF4-FFF2-40B4-BE49-F238E27FC236}">
                  <a16:creationId xmlns:a16="http://schemas.microsoft.com/office/drawing/2014/main" id="{FFAA128C-0EE0-44DC-B17C-1E546F30CBE4}"/>
                </a:ext>
              </a:extLst>
            </p:cNvPr>
            <p:cNvSpPr/>
            <p:nvPr/>
          </p:nvSpPr>
          <p:spPr>
            <a:xfrm rot="10800000">
              <a:off x="-70670" y="482314"/>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3" name="Freeform: Shape 62">
              <a:extLst>
                <a:ext uri="{FF2B5EF4-FFF2-40B4-BE49-F238E27FC236}">
                  <a16:creationId xmlns:a16="http://schemas.microsoft.com/office/drawing/2014/main" id="{763A587B-725D-4BA8-8236-D34E345EC720}"/>
                </a:ext>
              </a:extLst>
            </p:cNvPr>
            <p:cNvSpPr/>
            <p:nvPr/>
          </p:nvSpPr>
          <p:spPr>
            <a:xfrm rot="10800000">
              <a:off x="-70670" y="43774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4" name="Freeform: Shape 63">
              <a:extLst>
                <a:ext uri="{FF2B5EF4-FFF2-40B4-BE49-F238E27FC236}">
                  <a16:creationId xmlns:a16="http://schemas.microsoft.com/office/drawing/2014/main" id="{81EF8839-3268-4DE7-B7D1-9F419E1870CC}"/>
                </a:ext>
              </a:extLst>
            </p:cNvPr>
            <p:cNvSpPr/>
            <p:nvPr/>
          </p:nvSpPr>
          <p:spPr>
            <a:xfrm rot="10800000">
              <a:off x="-70670" y="39316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5" name="Freeform: Shape 64">
              <a:extLst>
                <a:ext uri="{FF2B5EF4-FFF2-40B4-BE49-F238E27FC236}">
                  <a16:creationId xmlns:a16="http://schemas.microsoft.com/office/drawing/2014/main" id="{E15E523B-93D2-452B-8736-4E5E429DF210}"/>
                </a:ext>
              </a:extLst>
            </p:cNvPr>
            <p:cNvSpPr/>
            <p:nvPr/>
          </p:nvSpPr>
          <p:spPr>
            <a:xfrm rot="10800000">
              <a:off x="-70670" y="348595"/>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6" name="Freeform: Shape 65">
              <a:extLst>
                <a:ext uri="{FF2B5EF4-FFF2-40B4-BE49-F238E27FC236}">
                  <a16:creationId xmlns:a16="http://schemas.microsoft.com/office/drawing/2014/main" id="{1B513EB0-CD9F-4BC5-A6AB-6762BD60DA93}"/>
                </a:ext>
              </a:extLst>
            </p:cNvPr>
            <p:cNvSpPr/>
            <p:nvPr/>
          </p:nvSpPr>
          <p:spPr>
            <a:xfrm rot="10800000">
              <a:off x="-70670" y="303812"/>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7" name="Freeform: Shape 66">
              <a:extLst>
                <a:ext uri="{FF2B5EF4-FFF2-40B4-BE49-F238E27FC236}">
                  <a16:creationId xmlns:a16="http://schemas.microsoft.com/office/drawing/2014/main" id="{326F3C0F-47B6-490E-A869-25A3A8B393F7}"/>
                </a:ext>
              </a:extLst>
            </p:cNvPr>
            <p:cNvSpPr/>
            <p:nvPr/>
          </p:nvSpPr>
          <p:spPr>
            <a:xfrm rot="10800000">
              <a:off x="-27568" y="56998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8" name="Freeform: Shape 67">
              <a:extLst>
                <a:ext uri="{FF2B5EF4-FFF2-40B4-BE49-F238E27FC236}">
                  <a16:creationId xmlns:a16="http://schemas.microsoft.com/office/drawing/2014/main" id="{EEF987AA-C929-4D84-802F-9F7864C762B6}"/>
                </a:ext>
              </a:extLst>
            </p:cNvPr>
            <p:cNvSpPr/>
            <p:nvPr/>
          </p:nvSpPr>
          <p:spPr>
            <a:xfrm rot="10800000">
              <a:off x="-27568" y="52541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9" name="Freeform: Shape 68">
              <a:extLst>
                <a:ext uri="{FF2B5EF4-FFF2-40B4-BE49-F238E27FC236}">
                  <a16:creationId xmlns:a16="http://schemas.microsoft.com/office/drawing/2014/main" id="{51116037-679B-4258-8C3A-6E849F70E35D}"/>
                </a:ext>
              </a:extLst>
            </p:cNvPr>
            <p:cNvSpPr/>
            <p:nvPr/>
          </p:nvSpPr>
          <p:spPr>
            <a:xfrm rot="10800000">
              <a:off x="-27568" y="480632"/>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0" name="Freeform: Shape 69">
              <a:extLst>
                <a:ext uri="{FF2B5EF4-FFF2-40B4-BE49-F238E27FC236}">
                  <a16:creationId xmlns:a16="http://schemas.microsoft.com/office/drawing/2014/main" id="{1A7B3A93-9941-4760-8BBA-CEA19C56475A}"/>
                </a:ext>
              </a:extLst>
            </p:cNvPr>
            <p:cNvSpPr/>
            <p:nvPr/>
          </p:nvSpPr>
          <p:spPr>
            <a:xfrm rot="10800000">
              <a:off x="-27568" y="43605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1" name="Freeform: Shape 70">
              <a:extLst>
                <a:ext uri="{FF2B5EF4-FFF2-40B4-BE49-F238E27FC236}">
                  <a16:creationId xmlns:a16="http://schemas.microsoft.com/office/drawing/2014/main" id="{10A4C9FA-CC62-4701-A791-F402F86392BD}"/>
                </a:ext>
              </a:extLst>
            </p:cNvPr>
            <p:cNvSpPr/>
            <p:nvPr/>
          </p:nvSpPr>
          <p:spPr>
            <a:xfrm rot="10800000">
              <a:off x="-27568" y="39148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2" name="Freeform: Shape 71">
              <a:extLst>
                <a:ext uri="{FF2B5EF4-FFF2-40B4-BE49-F238E27FC236}">
                  <a16:creationId xmlns:a16="http://schemas.microsoft.com/office/drawing/2014/main" id="{1E9A862C-74CA-4CB1-84F5-522705506160}"/>
                </a:ext>
              </a:extLst>
            </p:cNvPr>
            <p:cNvSpPr/>
            <p:nvPr/>
          </p:nvSpPr>
          <p:spPr>
            <a:xfrm rot="10800000">
              <a:off x="-27568" y="346913"/>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3" name="Freeform: Shape 72">
              <a:extLst>
                <a:ext uri="{FF2B5EF4-FFF2-40B4-BE49-F238E27FC236}">
                  <a16:creationId xmlns:a16="http://schemas.microsoft.com/office/drawing/2014/main" id="{C2D9E701-A357-44AD-A58B-F097E46ECAEB}"/>
                </a:ext>
              </a:extLst>
            </p:cNvPr>
            <p:cNvSpPr/>
            <p:nvPr/>
          </p:nvSpPr>
          <p:spPr>
            <a:xfrm rot="10800000">
              <a:off x="-27568" y="302130"/>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4" name="Freeform: Shape 73">
              <a:extLst>
                <a:ext uri="{FF2B5EF4-FFF2-40B4-BE49-F238E27FC236}">
                  <a16:creationId xmlns:a16="http://schemas.microsoft.com/office/drawing/2014/main" id="{F7EE5950-ECA0-43B8-B647-6315EB61268A}"/>
                </a:ext>
              </a:extLst>
            </p:cNvPr>
            <p:cNvSpPr/>
            <p:nvPr/>
          </p:nvSpPr>
          <p:spPr>
            <a:xfrm rot="10800000">
              <a:off x="17425" y="570409"/>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5" name="Freeform: Shape 74">
              <a:extLst>
                <a:ext uri="{FF2B5EF4-FFF2-40B4-BE49-F238E27FC236}">
                  <a16:creationId xmlns:a16="http://schemas.microsoft.com/office/drawing/2014/main" id="{CDC137C0-F672-4DF2-87AE-4C4D2C6D15A4}"/>
                </a:ext>
              </a:extLst>
            </p:cNvPr>
            <p:cNvSpPr/>
            <p:nvPr/>
          </p:nvSpPr>
          <p:spPr>
            <a:xfrm rot="10800000">
              <a:off x="17425" y="52583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6" name="Freeform: Shape 75">
              <a:extLst>
                <a:ext uri="{FF2B5EF4-FFF2-40B4-BE49-F238E27FC236}">
                  <a16:creationId xmlns:a16="http://schemas.microsoft.com/office/drawing/2014/main" id="{D21F7046-ADF5-42CB-B6AD-9B9DC8CFE1ED}"/>
                </a:ext>
              </a:extLst>
            </p:cNvPr>
            <p:cNvSpPr/>
            <p:nvPr/>
          </p:nvSpPr>
          <p:spPr>
            <a:xfrm rot="10800000">
              <a:off x="17425" y="48105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7" name="Freeform: Shape 76">
              <a:extLst>
                <a:ext uri="{FF2B5EF4-FFF2-40B4-BE49-F238E27FC236}">
                  <a16:creationId xmlns:a16="http://schemas.microsoft.com/office/drawing/2014/main" id="{4769F333-215F-40F4-9282-90367AE9A13B}"/>
                </a:ext>
              </a:extLst>
            </p:cNvPr>
            <p:cNvSpPr/>
            <p:nvPr/>
          </p:nvSpPr>
          <p:spPr>
            <a:xfrm rot="10800000">
              <a:off x="17425" y="43648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8" name="Freeform: Shape 77">
              <a:extLst>
                <a:ext uri="{FF2B5EF4-FFF2-40B4-BE49-F238E27FC236}">
                  <a16:creationId xmlns:a16="http://schemas.microsoft.com/office/drawing/2014/main" id="{97B2908D-2B4D-4519-BB1D-4455B68559E0}"/>
                </a:ext>
              </a:extLst>
            </p:cNvPr>
            <p:cNvSpPr/>
            <p:nvPr/>
          </p:nvSpPr>
          <p:spPr>
            <a:xfrm rot="10800000">
              <a:off x="17425" y="39190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9" name="Freeform: Shape 78">
              <a:extLst>
                <a:ext uri="{FF2B5EF4-FFF2-40B4-BE49-F238E27FC236}">
                  <a16:creationId xmlns:a16="http://schemas.microsoft.com/office/drawing/2014/main" id="{933C04A3-7DDA-40C8-AAFE-1C56525EA2EC}"/>
                </a:ext>
              </a:extLst>
            </p:cNvPr>
            <p:cNvSpPr/>
            <p:nvPr/>
          </p:nvSpPr>
          <p:spPr>
            <a:xfrm rot="10800000">
              <a:off x="17425" y="34733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0" name="Freeform: Shape 79">
              <a:extLst>
                <a:ext uri="{FF2B5EF4-FFF2-40B4-BE49-F238E27FC236}">
                  <a16:creationId xmlns:a16="http://schemas.microsoft.com/office/drawing/2014/main" id="{D1945F28-FDE9-423A-B2FD-9756DEC8A1FE}"/>
                </a:ext>
              </a:extLst>
            </p:cNvPr>
            <p:cNvSpPr/>
            <p:nvPr/>
          </p:nvSpPr>
          <p:spPr>
            <a:xfrm rot="10800000">
              <a:off x="17425" y="30255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1" name="Freeform: Shape 80">
              <a:extLst>
                <a:ext uri="{FF2B5EF4-FFF2-40B4-BE49-F238E27FC236}">
                  <a16:creationId xmlns:a16="http://schemas.microsoft.com/office/drawing/2014/main" id="{76B13175-23E2-453B-B9A2-B573DBD9535B}"/>
                </a:ext>
              </a:extLst>
            </p:cNvPr>
            <p:cNvSpPr/>
            <p:nvPr/>
          </p:nvSpPr>
          <p:spPr>
            <a:xfrm rot="10800000">
              <a:off x="60316" y="568727"/>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2" name="Freeform: Shape 81">
              <a:extLst>
                <a:ext uri="{FF2B5EF4-FFF2-40B4-BE49-F238E27FC236}">
                  <a16:creationId xmlns:a16="http://schemas.microsoft.com/office/drawing/2014/main" id="{8575DB90-77B5-4FFE-BBAC-03B5F1B5E6F8}"/>
                </a:ext>
              </a:extLst>
            </p:cNvPr>
            <p:cNvSpPr/>
            <p:nvPr/>
          </p:nvSpPr>
          <p:spPr>
            <a:xfrm rot="10800000">
              <a:off x="60316" y="52415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3" name="Freeform: Shape 82">
              <a:extLst>
                <a:ext uri="{FF2B5EF4-FFF2-40B4-BE49-F238E27FC236}">
                  <a16:creationId xmlns:a16="http://schemas.microsoft.com/office/drawing/2014/main" id="{E4E57C7A-3801-4A24-97CC-EC54F9BF86A6}"/>
                </a:ext>
              </a:extLst>
            </p:cNvPr>
            <p:cNvSpPr/>
            <p:nvPr/>
          </p:nvSpPr>
          <p:spPr>
            <a:xfrm rot="10800000">
              <a:off x="60316" y="47937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4" name="Freeform: Shape 83">
              <a:extLst>
                <a:ext uri="{FF2B5EF4-FFF2-40B4-BE49-F238E27FC236}">
                  <a16:creationId xmlns:a16="http://schemas.microsoft.com/office/drawing/2014/main" id="{0C9ABD37-BC1D-439A-A611-D19CD621BDD3}"/>
                </a:ext>
              </a:extLst>
            </p:cNvPr>
            <p:cNvSpPr/>
            <p:nvPr/>
          </p:nvSpPr>
          <p:spPr>
            <a:xfrm rot="10800000">
              <a:off x="60316" y="43479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5" name="Freeform: Shape 84">
              <a:extLst>
                <a:ext uri="{FF2B5EF4-FFF2-40B4-BE49-F238E27FC236}">
                  <a16:creationId xmlns:a16="http://schemas.microsoft.com/office/drawing/2014/main" id="{22C05A0D-3BB8-4A06-B0AA-9941B4C89259}"/>
                </a:ext>
              </a:extLst>
            </p:cNvPr>
            <p:cNvSpPr/>
            <p:nvPr/>
          </p:nvSpPr>
          <p:spPr>
            <a:xfrm rot="10800000">
              <a:off x="60316" y="39022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6" name="Freeform: Shape 85">
              <a:extLst>
                <a:ext uri="{FF2B5EF4-FFF2-40B4-BE49-F238E27FC236}">
                  <a16:creationId xmlns:a16="http://schemas.microsoft.com/office/drawing/2014/main" id="{60E204E1-8CCE-464C-8333-706FD24A6443}"/>
                </a:ext>
              </a:extLst>
            </p:cNvPr>
            <p:cNvSpPr/>
            <p:nvPr/>
          </p:nvSpPr>
          <p:spPr>
            <a:xfrm rot="10800000">
              <a:off x="60316" y="34565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7" name="Freeform: Shape 86">
              <a:extLst>
                <a:ext uri="{FF2B5EF4-FFF2-40B4-BE49-F238E27FC236}">
                  <a16:creationId xmlns:a16="http://schemas.microsoft.com/office/drawing/2014/main" id="{13A6E5BA-8ABD-4EFA-9DDE-282F8D2968AB}"/>
                </a:ext>
              </a:extLst>
            </p:cNvPr>
            <p:cNvSpPr/>
            <p:nvPr/>
          </p:nvSpPr>
          <p:spPr>
            <a:xfrm rot="10800000">
              <a:off x="60316" y="30086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8" name="Freeform: Shape 87">
              <a:extLst>
                <a:ext uri="{FF2B5EF4-FFF2-40B4-BE49-F238E27FC236}">
                  <a16:creationId xmlns:a16="http://schemas.microsoft.com/office/drawing/2014/main" id="{3021313F-0198-44B9-BA26-AACCA9571A4D}"/>
                </a:ext>
              </a:extLst>
            </p:cNvPr>
            <p:cNvSpPr/>
            <p:nvPr/>
          </p:nvSpPr>
          <p:spPr>
            <a:xfrm rot="10800000">
              <a:off x="105099" y="568937"/>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9" name="Freeform: Shape 88">
              <a:extLst>
                <a:ext uri="{FF2B5EF4-FFF2-40B4-BE49-F238E27FC236}">
                  <a16:creationId xmlns:a16="http://schemas.microsoft.com/office/drawing/2014/main" id="{9876FA25-9147-44AF-A651-B63C695DC620}"/>
                </a:ext>
              </a:extLst>
            </p:cNvPr>
            <p:cNvSpPr/>
            <p:nvPr/>
          </p:nvSpPr>
          <p:spPr>
            <a:xfrm rot="10800000">
              <a:off x="105099" y="524364"/>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0" name="Freeform: Shape 89">
              <a:extLst>
                <a:ext uri="{FF2B5EF4-FFF2-40B4-BE49-F238E27FC236}">
                  <a16:creationId xmlns:a16="http://schemas.microsoft.com/office/drawing/2014/main" id="{83CE1189-FD26-43C1-AA9F-9266AB226436}"/>
                </a:ext>
              </a:extLst>
            </p:cNvPr>
            <p:cNvSpPr/>
            <p:nvPr/>
          </p:nvSpPr>
          <p:spPr>
            <a:xfrm rot="10800000">
              <a:off x="105099" y="479581"/>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1" name="Freeform: Shape 90">
              <a:extLst>
                <a:ext uri="{FF2B5EF4-FFF2-40B4-BE49-F238E27FC236}">
                  <a16:creationId xmlns:a16="http://schemas.microsoft.com/office/drawing/2014/main" id="{A4156075-3CE4-4487-8666-8F2CCEFD44D9}"/>
                </a:ext>
              </a:extLst>
            </p:cNvPr>
            <p:cNvSpPr/>
            <p:nvPr/>
          </p:nvSpPr>
          <p:spPr>
            <a:xfrm rot="10800000">
              <a:off x="105099" y="43500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2" name="Freeform: Shape 91">
              <a:extLst>
                <a:ext uri="{FF2B5EF4-FFF2-40B4-BE49-F238E27FC236}">
                  <a16:creationId xmlns:a16="http://schemas.microsoft.com/office/drawing/2014/main" id="{363CF3D7-D37D-46BF-A880-C95F75AACB27}"/>
                </a:ext>
              </a:extLst>
            </p:cNvPr>
            <p:cNvSpPr/>
            <p:nvPr/>
          </p:nvSpPr>
          <p:spPr>
            <a:xfrm rot="10800000">
              <a:off x="105099" y="390435"/>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3" name="Freeform: Shape 92">
              <a:extLst>
                <a:ext uri="{FF2B5EF4-FFF2-40B4-BE49-F238E27FC236}">
                  <a16:creationId xmlns:a16="http://schemas.microsoft.com/office/drawing/2014/main" id="{082D0C86-F7D0-4FB0-A765-C76C264A7E24}"/>
                </a:ext>
              </a:extLst>
            </p:cNvPr>
            <p:cNvSpPr/>
            <p:nvPr/>
          </p:nvSpPr>
          <p:spPr>
            <a:xfrm rot="10800000">
              <a:off x="105099" y="345862"/>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4" name="Freeform: Shape 93">
              <a:extLst>
                <a:ext uri="{FF2B5EF4-FFF2-40B4-BE49-F238E27FC236}">
                  <a16:creationId xmlns:a16="http://schemas.microsoft.com/office/drawing/2014/main" id="{BB3737C4-79FA-48A1-A534-645DE051C916}"/>
                </a:ext>
              </a:extLst>
            </p:cNvPr>
            <p:cNvSpPr/>
            <p:nvPr/>
          </p:nvSpPr>
          <p:spPr>
            <a:xfrm rot="10800000">
              <a:off x="105099" y="30107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5" name="Freeform: Shape 94">
              <a:extLst>
                <a:ext uri="{FF2B5EF4-FFF2-40B4-BE49-F238E27FC236}">
                  <a16:creationId xmlns:a16="http://schemas.microsoft.com/office/drawing/2014/main" id="{FBCCBBF2-88A9-4811-B201-5CC84C00F658}"/>
                </a:ext>
              </a:extLst>
            </p:cNvPr>
            <p:cNvSpPr/>
            <p:nvPr/>
          </p:nvSpPr>
          <p:spPr>
            <a:xfrm rot="10800000">
              <a:off x="150303" y="613931"/>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6" name="Freeform: Shape 95">
              <a:extLst>
                <a:ext uri="{FF2B5EF4-FFF2-40B4-BE49-F238E27FC236}">
                  <a16:creationId xmlns:a16="http://schemas.microsoft.com/office/drawing/2014/main" id="{E6E41366-77BD-41B2-B9D8-30B32D23E391}"/>
                </a:ext>
              </a:extLst>
            </p:cNvPr>
            <p:cNvSpPr/>
            <p:nvPr/>
          </p:nvSpPr>
          <p:spPr>
            <a:xfrm rot="10800000">
              <a:off x="150303" y="56935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7" name="Freeform: Shape 96">
              <a:extLst>
                <a:ext uri="{FF2B5EF4-FFF2-40B4-BE49-F238E27FC236}">
                  <a16:creationId xmlns:a16="http://schemas.microsoft.com/office/drawing/2014/main" id="{C6052FE7-F7E3-44C8-8D54-F4916708EFD3}"/>
                </a:ext>
              </a:extLst>
            </p:cNvPr>
            <p:cNvSpPr/>
            <p:nvPr/>
          </p:nvSpPr>
          <p:spPr>
            <a:xfrm rot="10800000">
              <a:off x="150303" y="52478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8" name="Freeform: Shape 97">
              <a:extLst>
                <a:ext uri="{FF2B5EF4-FFF2-40B4-BE49-F238E27FC236}">
                  <a16:creationId xmlns:a16="http://schemas.microsoft.com/office/drawing/2014/main" id="{2E801AD7-67B3-4A58-9EF9-039AD3A5EA14}"/>
                </a:ext>
              </a:extLst>
            </p:cNvPr>
            <p:cNvSpPr/>
            <p:nvPr/>
          </p:nvSpPr>
          <p:spPr>
            <a:xfrm rot="10800000">
              <a:off x="150303" y="48000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9" name="Freeform: Shape 98">
              <a:extLst>
                <a:ext uri="{FF2B5EF4-FFF2-40B4-BE49-F238E27FC236}">
                  <a16:creationId xmlns:a16="http://schemas.microsoft.com/office/drawing/2014/main" id="{F5AE243A-20DD-4F53-BB8D-2E9D678A6EF0}"/>
                </a:ext>
              </a:extLst>
            </p:cNvPr>
            <p:cNvSpPr/>
            <p:nvPr/>
          </p:nvSpPr>
          <p:spPr>
            <a:xfrm rot="10800000">
              <a:off x="150303" y="43542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0" name="Freeform: Shape 99">
              <a:extLst>
                <a:ext uri="{FF2B5EF4-FFF2-40B4-BE49-F238E27FC236}">
                  <a16:creationId xmlns:a16="http://schemas.microsoft.com/office/drawing/2014/main" id="{DFC41484-08F0-4D66-99F2-2153AE13202B}"/>
                </a:ext>
              </a:extLst>
            </p:cNvPr>
            <p:cNvSpPr/>
            <p:nvPr/>
          </p:nvSpPr>
          <p:spPr>
            <a:xfrm rot="10800000">
              <a:off x="150303" y="39085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1" name="Freeform: Shape 100">
              <a:extLst>
                <a:ext uri="{FF2B5EF4-FFF2-40B4-BE49-F238E27FC236}">
                  <a16:creationId xmlns:a16="http://schemas.microsoft.com/office/drawing/2014/main" id="{E0B57E8F-792A-41FB-95E5-2DA8A23A0BC9}"/>
                </a:ext>
              </a:extLst>
            </p:cNvPr>
            <p:cNvSpPr/>
            <p:nvPr/>
          </p:nvSpPr>
          <p:spPr>
            <a:xfrm rot="10800000">
              <a:off x="150303" y="34628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2" name="Freeform: Shape 101">
              <a:extLst>
                <a:ext uri="{FF2B5EF4-FFF2-40B4-BE49-F238E27FC236}">
                  <a16:creationId xmlns:a16="http://schemas.microsoft.com/office/drawing/2014/main" id="{2ED5AB38-BB6F-48B5-8EBD-5FCD23869E75}"/>
                </a:ext>
              </a:extLst>
            </p:cNvPr>
            <p:cNvSpPr/>
            <p:nvPr/>
          </p:nvSpPr>
          <p:spPr>
            <a:xfrm rot="10800000">
              <a:off x="150303" y="301499"/>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3" name="Freeform: Shape 102">
              <a:extLst>
                <a:ext uri="{FF2B5EF4-FFF2-40B4-BE49-F238E27FC236}">
                  <a16:creationId xmlns:a16="http://schemas.microsoft.com/office/drawing/2014/main" id="{FF3F3B70-A583-4423-B35C-677E07E89E6E}"/>
                </a:ext>
              </a:extLst>
            </p:cNvPr>
            <p:cNvSpPr/>
            <p:nvPr/>
          </p:nvSpPr>
          <p:spPr>
            <a:xfrm rot="10800000">
              <a:off x="193194" y="612249"/>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4" name="Freeform: Shape 103">
              <a:extLst>
                <a:ext uri="{FF2B5EF4-FFF2-40B4-BE49-F238E27FC236}">
                  <a16:creationId xmlns:a16="http://schemas.microsoft.com/office/drawing/2014/main" id="{76C3C5C7-68B0-4A8D-8C2B-7681A4BFF6F7}"/>
                </a:ext>
              </a:extLst>
            </p:cNvPr>
            <p:cNvSpPr/>
            <p:nvPr/>
          </p:nvSpPr>
          <p:spPr>
            <a:xfrm rot="10800000">
              <a:off x="193194" y="56767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5" name="Freeform: Shape 104">
              <a:extLst>
                <a:ext uri="{FF2B5EF4-FFF2-40B4-BE49-F238E27FC236}">
                  <a16:creationId xmlns:a16="http://schemas.microsoft.com/office/drawing/2014/main" id="{463247D9-0846-4BD8-862F-F20C3F14DBB5}"/>
                </a:ext>
              </a:extLst>
            </p:cNvPr>
            <p:cNvSpPr/>
            <p:nvPr/>
          </p:nvSpPr>
          <p:spPr>
            <a:xfrm rot="10800000">
              <a:off x="193194" y="52310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6" name="Freeform: Shape 105">
              <a:extLst>
                <a:ext uri="{FF2B5EF4-FFF2-40B4-BE49-F238E27FC236}">
                  <a16:creationId xmlns:a16="http://schemas.microsoft.com/office/drawing/2014/main" id="{8E4BDC13-6640-4F1E-B646-E21690D726CC}"/>
                </a:ext>
              </a:extLst>
            </p:cNvPr>
            <p:cNvSpPr/>
            <p:nvPr/>
          </p:nvSpPr>
          <p:spPr>
            <a:xfrm rot="10800000">
              <a:off x="193194" y="47832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7" name="Freeform: Shape 106">
              <a:extLst>
                <a:ext uri="{FF2B5EF4-FFF2-40B4-BE49-F238E27FC236}">
                  <a16:creationId xmlns:a16="http://schemas.microsoft.com/office/drawing/2014/main" id="{0E669B5E-5A0C-4D36-9FC6-4BBC7A60BFF1}"/>
                </a:ext>
              </a:extLst>
            </p:cNvPr>
            <p:cNvSpPr/>
            <p:nvPr/>
          </p:nvSpPr>
          <p:spPr>
            <a:xfrm rot="10800000">
              <a:off x="193194" y="43374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8" name="Freeform: Shape 107">
              <a:extLst>
                <a:ext uri="{FF2B5EF4-FFF2-40B4-BE49-F238E27FC236}">
                  <a16:creationId xmlns:a16="http://schemas.microsoft.com/office/drawing/2014/main" id="{9EE69F52-8761-473B-9890-C48C38140E3C}"/>
                </a:ext>
              </a:extLst>
            </p:cNvPr>
            <p:cNvSpPr/>
            <p:nvPr/>
          </p:nvSpPr>
          <p:spPr>
            <a:xfrm rot="10800000">
              <a:off x="193194" y="38917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9" name="Freeform: Shape 108">
              <a:extLst>
                <a:ext uri="{FF2B5EF4-FFF2-40B4-BE49-F238E27FC236}">
                  <a16:creationId xmlns:a16="http://schemas.microsoft.com/office/drawing/2014/main" id="{A882BE4D-3696-489E-A566-026BB8AE0C36}"/>
                </a:ext>
              </a:extLst>
            </p:cNvPr>
            <p:cNvSpPr/>
            <p:nvPr/>
          </p:nvSpPr>
          <p:spPr>
            <a:xfrm rot="10800000">
              <a:off x="193194" y="34460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0" name="Freeform: Shape 109">
              <a:extLst>
                <a:ext uri="{FF2B5EF4-FFF2-40B4-BE49-F238E27FC236}">
                  <a16:creationId xmlns:a16="http://schemas.microsoft.com/office/drawing/2014/main" id="{A32E52CB-2469-4AF9-BA04-2BFE7A715CA7}"/>
                </a:ext>
              </a:extLst>
            </p:cNvPr>
            <p:cNvSpPr/>
            <p:nvPr/>
          </p:nvSpPr>
          <p:spPr>
            <a:xfrm rot="10800000">
              <a:off x="193194" y="299817"/>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1" name="Freeform: Shape 110">
              <a:extLst>
                <a:ext uri="{FF2B5EF4-FFF2-40B4-BE49-F238E27FC236}">
                  <a16:creationId xmlns:a16="http://schemas.microsoft.com/office/drawing/2014/main" id="{CB09220A-97C6-4896-9C3E-6AFC6B53AC75}"/>
                </a:ext>
              </a:extLst>
            </p:cNvPr>
            <p:cNvSpPr/>
            <p:nvPr/>
          </p:nvSpPr>
          <p:spPr>
            <a:xfrm rot="10800000">
              <a:off x="237978" y="612459"/>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2" name="Freeform: Shape 111">
              <a:extLst>
                <a:ext uri="{FF2B5EF4-FFF2-40B4-BE49-F238E27FC236}">
                  <a16:creationId xmlns:a16="http://schemas.microsoft.com/office/drawing/2014/main" id="{3CEC7F54-EBCD-4409-8450-462DA9E0EAE6}"/>
                </a:ext>
              </a:extLst>
            </p:cNvPr>
            <p:cNvSpPr/>
            <p:nvPr/>
          </p:nvSpPr>
          <p:spPr>
            <a:xfrm rot="10800000">
              <a:off x="237978" y="567886"/>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3" name="Freeform: Shape 112">
              <a:extLst>
                <a:ext uri="{FF2B5EF4-FFF2-40B4-BE49-F238E27FC236}">
                  <a16:creationId xmlns:a16="http://schemas.microsoft.com/office/drawing/2014/main" id="{F4BF457B-7763-433B-B6C1-1E25452DE61E}"/>
                </a:ext>
              </a:extLst>
            </p:cNvPr>
            <p:cNvSpPr/>
            <p:nvPr/>
          </p:nvSpPr>
          <p:spPr>
            <a:xfrm rot="10800000">
              <a:off x="237978" y="52331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4" name="Freeform: Shape 113">
              <a:extLst>
                <a:ext uri="{FF2B5EF4-FFF2-40B4-BE49-F238E27FC236}">
                  <a16:creationId xmlns:a16="http://schemas.microsoft.com/office/drawing/2014/main" id="{BFFA88C9-D149-4CA9-914E-440BAE13A952}"/>
                </a:ext>
              </a:extLst>
            </p:cNvPr>
            <p:cNvSpPr/>
            <p:nvPr/>
          </p:nvSpPr>
          <p:spPr>
            <a:xfrm rot="10800000">
              <a:off x="237978" y="47853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5" name="Freeform: Shape 114">
              <a:extLst>
                <a:ext uri="{FF2B5EF4-FFF2-40B4-BE49-F238E27FC236}">
                  <a16:creationId xmlns:a16="http://schemas.microsoft.com/office/drawing/2014/main" id="{6FB1EB29-C973-4CF8-A19E-0EE73BC21CDA}"/>
                </a:ext>
              </a:extLst>
            </p:cNvPr>
            <p:cNvSpPr/>
            <p:nvPr/>
          </p:nvSpPr>
          <p:spPr>
            <a:xfrm rot="10800000">
              <a:off x="237978" y="43395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6" name="Freeform: Shape 115">
              <a:extLst>
                <a:ext uri="{FF2B5EF4-FFF2-40B4-BE49-F238E27FC236}">
                  <a16:creationId xmlns:a16="http://schemas.microsoft.com/office/drawing/2014/main" id="{B4902745-C909-4B01-AC1A-11834A94DDDA}"/>
                </a:ext>
              </a:extLst>
            </p:cNvPr>
            <p:cNvSpPr/>
            <p:nvPr/>
          </p:nvSpPr>
          <p:spPr>
            <a:xfrm rot="10800000">
              <a:off x="237978" y="38938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7" name="Freeform: Shape 116">
              <a:extLst>
                <a:ext uri="{FF2B5EF4-FFF2-40B4-BE49-F238E27FC236}">
                  <a16:creationId xmlns:a16="http://schemas.microsoft.com/office/drawing/2014/main" id="{7FE9EA67-B412-4FAD-9469-FBFF853EE416}"/>
                </a:ext>
              </a:extLst>
            </p:cNvPr>
            <p:cNvSpPr/>
            <p:nvPr/>
          </p:nvSpPr>
          <p:spPr>
            <a:xfrm rot="10800000">
              <a:off x="237978" y="34481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8" name="Freeform: Shape 117">
              <a:extLst>
                <a:ext uri="{FF2B5EF4-FFF2-40B4-BE49-F238E27FC236}">
                  <a16:creationId xmlns:a16="http://schemas.microsoft.com/office/drawing/2014/main" id="{FBB772F1-F97A-4955-BAF8-536C3105B61D}"/>
                </a:ext>
              </a:extLst>
            </p:cNvPr>
            <p:cNvSpPr/>
            <p:nvPr/>
          </p:nvSpPr>
          <p:spPr>
            <a:xfrm rot="10800000">
              <a:off x="237978" y="30002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9" name="Freeform: Shape 118">
              <a:extLst>
                <a:ext uri="{FF2B5EF4-FFF2-40B4-BE49-F238E27FC236}">
                  <a16:creationId xmlns:a16="http://schemas.microsoft.com/office/drawing/2014/main" id="{B2223199-F21A-486F-99EC-612E1A7AA2CB}"/>
                </a:ext>
              </a:extLst>
            </p:cNvPr>
            <p:cNvSpPr/>
            <p:nvPr/>
          </p:nvSpPr>
          <p:spPr>
            <a:xfrm rot="10800000">
              <a:off x="282971" y="61288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0" name="Freeform: Shape 119">
              <a:extLst>
                <a:ext uri="{FF2B5EF4-FFF2-40B4-BE49-F238E27FC236}">
                  <a16:creationId xmlns:a16="http://schemas.microsoft.com/office/drawing/2014/main" id="{2B441799-AD5E-43E8-9CC4-1EEEADE89FAA}"/>
                </a:ext>
              </a:extLst>
            </p:cNvPr>
            <p:cNvSpPr/>
            <p:nvPr/>
          </p:nvSpPr>
          <p:spPr>
            <a:xfrm rot="10800000">
              <a:off x="282971" y="56830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1" name="Freeform: Shape 120">
              <a:extLst>
                <a:ext uri="{FF2B5EF4-FFF2-40B4-BE49-F238E27FC236}">
                  <a16:creationId xmlns:a16="http://schemas.microsoft.com/office/drawing/2014/main" id="{F47BC31F-6569-46C7-B7EC-00F8C1D3D5D9}"/>
                </a:ext>
              </a:extLst>
            </p:cNvPr>
            <p:cNvSpPr/>
            <p:nvPr/>
          </p:nvSpPr>
          <p:spPr>
            <a:xfrm rot="10800000">
              <a:off x="282971" y="52373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2" name="Freeform: Shape 121">
              <a:extLst>
                <a:ext uri="{FF2B5EF4-FFF2-40B4-BE49-F238E27FC236}">
                  <a16:creationId xmlns:a16="http://schemas.microsoft.com/office/drawing/2014/main" id="{99BBB61F-1687-4C55-A1CA-DD22BD6DAC3E}"/>
                </a:ext>
              </a:extLst>
            </p:cNvPr>
            <p:cNvSpPr/>
            <p:nvPr/>
          </p:nvSpPr>
          <p:spPr>
            <a:xfrm rot="10800000">
              <a:off x="282971" y="47895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3" name="Freeform: Shape 122">
              <a:extLst>
                <a:ext uri="{FF2B5EF4-FFF2-40B4-BE49-F238E27FC236}">
                  <a16:creationId xmlns:a16="http://schemas.microsoft.com/office/drawing/2014/main" id="{D0C65674-7A78-475C-9957-655ABEE8511E}"/>
                </a:ext>
              </a:extLst>
            </p:cNvPr>
            <p:cNvSpPr/>
            <p:nvPr/>
          </p:nvSpPr>
          <p:spPr>
            <a:xfrm rot="10800000">
              <a:off x="282971" y="43437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4" name="Freeform: Shape 123">
              <a:extLst>
                <a:ext uri="{FF2B5EF4-FFF2-40B4-BE49-F238E27FC236}">
                  <a16:creationId xmlns:a16="http://schemas.microsoft.com/office/drawing/2014/main" id="{D82EF330-3E78-42B0-8010-226DEF59D149}"/>
                </a:ext>
              </a:extLst>
            </p:cNvPr>
            <p:cNvSpPr/>
            <p:nvPr/>
          </p:nvSpPr>
          <p:spPr>
            <a:xfrm rot="10800000">
              <a:off x="282971" y="38980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5" name="Freeform: Shape 124">
              <a:extLst>
                <a:ext uri="{FF2B5EF4-FFF2-40B4-BE49-F238E27FC236}">
                  <a16:creationId xmlns:a16="http://schemas.microsoft.com/office/drawing/2014/main" id="{4EE47E52-7E93-44F4-8325-87294FBAA080}"/>
                </a:ext>
              </a:extLst>
            </p:cNvPr>
            <p:cNvSpPr/>
            <p:nvPr/>
          </p:nvSpPr>
          <p:spPr>
            <a:xfrm rot="10800000">
              <a:off x="282971" y="345231"/>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6" name="Freeform: Shape 125">
              <a:extLst>
                <a:ext uri="{FF2B5EF4-FFF2-40B4-BE49-F238E27FC236}">
                  <a16:creationId xmlns:a16="http://schemas.microsoft.com/office/drawing/2014/main" id="{C50EA9E3-FBEE-4340-BF5F-E3A27B3AECD9}"/>
                </a:ext>
              </a:extLst>
            </p:cNvPr>
            <p:cNvSpPr/>
            <p:nvPr/>
          </p:nvSpPr>
          <p:spPr>
            <a:xfrm rot="10800000">
              <a:off x="282971" y="300448"/>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7" name="Freeform: Shape 126">
              <a:extLst>
                <a:ext uri="{FF2B5EF4-FFF2-40B4-BE49-F238E27FC236}">
                  <a16:creationId xmlns:a16="http://schemas.microsoft.com/office/drawing/2014/main" id="{82D4F0D7-897F-4988-8A7F-071EF7147E33}"/>
                </a:ext>
              </a:extLst>
            </p:cNvPr>
            <p:cNvSpPr/>
            <p:nvPr/>
          </p:nvSpPr>
          <p:spPr>
            <a:xfrm rot="10800000">
              <a:off x="326073" y="61119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8" name="Freeform: Shape 127">
              <a:extLst>
                <a:ext uri="{FF2B5EF4-FFF2-40B4-BE49-F238E27FC236}">
                  <a16:creationId xmlns:a16="http://schemas.microsoft.com/office/drawing/2014/main" id="{DE2A791C-31CE-49BD-AF18-E05BA218F6E2}"/>
                </a:ext>
              </a:extLst>
            </p:cNvPr>
            <p:cNvSpPr/>
            <p:nvPr/>
          </p:nvSpPr>
          <p:spPr>
            <a:xfrm rot="10800000">
              <a:off x="326073" y="56662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9" name="Freeform: Shape 128">
              <a:extLst>
                <a:ext uri="{FF2B5EF4-FFF2-40B4-BE49-F238E27FC236}">
                  <a16:creationId xmlns:a16="http://schemas.microsoft.com/office/drawing/2014/main" id="{78F71578-6180-41DD-9BD4-0D3E9D36AB3A}"/>
                </a:ext>
              </a:extLst>
            </p:cNvPr>
            <p:cNvSpPr/>
            <p:nvPr/>
          </p:nvSpPr>
          <p:spPr>
            <a:xfrm rot="10800000">
              <a:off x="326073" y="52205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0" name="Freeform: Shape 129">
              <a:extLst>
                <a:ext uri="{FF2B5EF4-FFF2-40B4-BE49-F238E27FC236}">
                  <a16:creationId xmlns:a16="http://schemas.microsoft.com/office/drawing/2014/main" id="{F2D7563D-8A0C-4E74-B7D3-E7E8F1C9057F}"/>
                </a:ext>
              </a:extLst>
            </p:cNvPr>
            <p:cNvSpPr/>
            <p:nvPr/>
          </p:nvSpPr>
          <p:spPr>
            <a:xfrm rot="10800000">
              <a:off x="326073" y="47726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1" name="Freeform: Shape 130">
              <a:extLst>
                <a:ext uri="{FF2B5EF4-FFF2-40B4-BE49-F238E27FC236}">
                  <a16:creationId xmlns:a16="http://schemas.microsoft.com/office/drawing/2014/main" id="{E928A258-EF88-43EF-8A47-6F32D27CC823}"/>
                </a:ext>
              </a:extLst>
            </p:cNvPr>
            <p:cNvSpPr/>
            <p:nvPr/>
          </p:nvSpPr>
          <p:spPr>
            <a:xfrm rot="10800000">
              <a:off x="326073" y="43269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2" name="Freeform: Shape 131">
              <a:extLst>
                <a:ext uri="{FF2B5EF4-FFF2-40B4-BE49-F238E27FC236}">
                  <a16:creationId xmlns:a16="http://schemas.microsoft.com/office/drawing/2014/main" id="{31989986-A958-4E8B-B690-E2A7E9DAF3D1}"/>
                </a:ext>
              </a:extLst>
            </p:cNvPr>
            <p:cNvSpPr/>
            <p:nvPr/>
          </p:nvSpPr>
          <p:spPr>
            <a:xfrm rot="10800000">
              <a:off x="326073" y="38812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3" name="Freeform: Shape 132">
              <a:extLst>
                <a:ext uri="{FF2B5EF4-FFF2-40B4-BE49-F238E27FC236}">
                  <a16:creationId xmlns:a16="http://schemas.microsoft.com/office/drawing/2014/main" id="{30F9C2DC-26DE-4F33-9389-CCD86B55989B}"/>
                </a:ext>
              </a:extLst>
            </p:cNvPr>
            <p:cNvSpPr/>
            <p:nvPr/>
          </p:nvSpPr>
          <p:spPr>
            <a:xfrm rot="10800000">
              <a:off x="326073" y="343549"/>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4" name="Freeform: Shape 133">
              <a:extLst>
                <a:ext uri="{FF2B5EF4-FFF2-40B4-BE49-F238E27FC236}">
                  <a16:creationId xmlns:a16="http://schemas.microsoft.com/office/drawing/2014/main" id="{61DDA702-4839-49E0-A12B-AE3BBE66EF12}"/>
                </a:ext>
              </a:extLst>
            </p:cNvPr>
            <p:cNvSpPr/>
            <p:nvPr/>
          </p:nvSpPr>
          <p:spPr>
            <a:xfrm rot="10800000">
              <a:off x="326073" y="298766"/>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5" name="Freeform: Shape 134">
              <a:extLst>
                <a:ext uri="{FF2B5EF4-FFF2-40B4-BE49-F238E27FC236}">
                  <a16:creationId xmlns:a16="http://schemas.microsoft.com/office/drawing/2014/main" id="{5E75D1BB-36E6-42BF-AB2F-4B511C08A509}"/>
                </a:ext>
              </a:extLst>
            </p:cNvPr>
            <p:cNvSpPr/>
            <p:nvPr/>
          </p:nvSpPr>
          <p:spPr>
            <a:xfrm rot="10800000">
              <a:off x="370856" y="655981"/>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6" name="Freeform: Shape 135">
              <a:extLst>
                <a:ext uri="{FF2B5EF4-FFF2-40B4-BE49-F238E27FC236}">
                  <a16:creationId xmlns:a16="http://schemas.microsoft.com/office/drawing/2014/main" id="{CF601919-AD8C-48A7-A273-404A0F87FE0E}"/>
                </a:ext>
              </a:extLst>
            </p:cNvPr>
            <p:cNvSpPr/>
            <p:nvPr/>
          </p:nvSpPr>
          <p:spPr>
            <a:xfrm rot="10800000">
              <a:off x="370856" y="611408"/>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7" name="Freeform: Shape 136">
              <a:extLst>
                <a:ext uri="{FF2B5EF4-FFF2-40B4-BE49-F238E27FC236}">
                  <a16:creationId xmlns:a16="http://schemas.microsoft.com/office/drawing/2014/main" id="{C9BD4587-D2B9-41E9-8FEE-59010C314BC1}"/>
                </a:ext>
              </a:extLst>
            </p:cNvPr>
            <p:cNvSpPr/>
            <p:nvPr/>
          </p:nvSpPr>
          <p:spPr>
            <a:xfrm rot="10800000">
              <a:off x="370856" y="56683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8" name="Freeform: Shape 137">
              <a:extLst>
                <a:ext uri="{FF2B5EF4-FFF2-40B4-BE49-F238E27FC236}">
                  <a16:creationId xmlns:a16="http://schemas.microsoft.com/office/drawing/2014/main" id="{2FD32A2E-74FE-4BA1-8E71-AD602A29CA1F}"/>
                </a:ext>
              </a:extLst>
            </p:cNvPr>
            <p:cNvSpPr/>
            <p:nvPr/>
          </p:nvSpPr>
          <p:spPr>
            <a:xfrm rot="10800000">
              <a:off x="370856" y="52226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9" name="Freeform: Shape 138">
              <a:extLst>
                <a:ext uri="{FF2B5EF4-FFF2-40B4-BE49-F238E27FC236}">
                  <a16:creationId xmlns:a16="http://schemas.microsoft.com/office/drawing/2014/main" id="{CD0B4528-AA53-49FB-AE8F-DD3678AC0BAB}"/>
                </a:ext>
              </a:extLst>
            </p:cNvPr>
            <p:cNvSpPr/>
            <p:nvPr/>
          </p:nvSpPr>
          <p:spPr>
            <a:xfrm rot="10800000">
              <a:off x="370856" y="47747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0" name="Freeform: Shape 139">
              <a:extLst>
                <a:ext uri="{FF2B5EF4-FFF2-40B4-BE49-F238E27FC236}">
                  <a16:creationId xmlns:a16="http://schemas.microsoft.com/office/drawing/2014/main" id="{831669D1-66C5-4976-9E38-02258A8F3B44}"/>
                </a:ext>
              </a:extLst>
            </p:cNvPr>
            <p:cNvSpPr/>
            <p:nvPr/>
          </p:nvSpPr>
          <p:spPr>
            <a:xfrm rot="10800000">
              <a:off x="370856" y="43290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1" name="Freeform: Shape 140">
              <a:extLst>
                <a:ext uri="{FF2B5EF4-FFF2-40B4-BE49-F238E27FC236}">
                  <a16:creationId xmlns:a16="http://schemas.microsoft.com/office/drawing/2014/main" id="{1C498A8C-7E06-4FA5-BFCB-54754CA95067}"/>
                </a:ext>
              </a:extLst>
            </p:cNvPr>
            <p:cNvSpPr/>
            <p:nvPr/>
          </p:nvSpPr>
          <p:spPr>
            <a:xfrm rot="10800000">
              <a:off x="370856" y="38833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2" name="Freeform: Shape 141">
              <a:extLst>
                <a:ext uri="{FF2B5EF4-FFF2-40B4-BE49-F238E27FC236}">
                  <a16:creationId xmlns:a16="http://schemas.microsoft.com/office/drawing/2014/main" id="{3BDD480B-D0F4-4160-8396-6B785CE92CEB}"/>
                </a:ext>
              </a:extLst>
            </p:cNvPr>
            <p:cNvSpPr/>
            <p:nvPr/>
          </p:nvSpPr>
          <p:spPr>
            <a:xfrm rot="10800000">
              <a:off x="370856" y="34375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3" name="Freeform: Shape 142">
              <a:extLst>
                <a:ext uri="{FF2B5EF4-FFF2-40B4-BE49-F238E27FC236}">
                  <a16:creationId xmlns:a16="http://schemas.microsoft.com/office/drawing/2014/main" id="{38EB2CDC-D316-442A-A386-7D52AA7DA176}"/>
                </a:ext>
              </a:extLst>
            </p:cNvPr>
            <p:cNvSpPr/>
            <p:nvPr/>
          </p:nvSpPr>
          <p:spPr>
            <a:xfrm rot="10800000">
              <a:off x="370856" y="298976"/>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4" name="Freeform: Shape 143">
              <a:extLst>
                <a:ext uri="{FF2B5EF4-FFF2-40B4-BE49-F238E27FC236}">
                  <a16:creationId xmlns:a16="http://schemas.microsoft.com/office/drawing/2014/main" id="{7EDABE1E-AC3A-4D65-8DEB-D6B97260A88E}"/>
                </a:ext>
              </a:extLst>
            </p:cNvPr>
            <p:cNvSpPr/>
            <p:nvPr/>
          </p:nvSpPr>
          <p:spPr>
            <a:xfrm rot="10800000">
              <a:off x="415849" y="65640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5" name="Freeform: Shape 144">
              <a:extLst>
                <a:ext uri="{FF2B5EF4-FFF2-40B4-BE49-F238E27FC236}">
                  <a16:creationId xmlns:a16="http://schemas.microsoft.com/office/drawing/2014/main" id="{6170DC6D-6D2E-4D32-8857-7FCF1F6579CC}"/>
                </a:ext>
              </a:extLst>
            </p:cNvPr>
            <p:cNvSpPr/>
            <p:nvPr/>
          </p:nvSpPr>
          <p:spPr>
            <a:xfrm rot="10800000">
              <a:off x="415849" y="611828"/>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6" name="Freeform: Shape 145">
              <a:extLst>
                <a:ext uri="{FF2B5EF4-FFF2-40B4-BE49-F238E27FC236}">
                  <a16:creationId xmlns:a16="http://schemas.microsoft.com/office/drawing/2014/main" id="{B6314760-0B69-4DB4-B43F-85594DA1EC23}"/>
                </a:ext>
              </a:extLst>
            </p:cNvPr>
            <p:cNvSpPr/>
            <p:nvPr/>
          </p:nvSpPr>
          <p:spPr>
            <a:xfrm rot="10800000">
              <a:off x="415849" y="567255"/>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7" name="Freeform: Shape 146">
              <a:extLst>
                <a:ext uri="{FF2B5EF4-FFF2-40B4-BE49-F238E27FC236}">
                  <a16:creationId xmlns:a16="http://schemas.microsoft.com/office/drawing/2014/main" id="{F045B021-7AB0-457F-8574-D4CBA0AD57DB}"/>
                </a:ext>
              </a:extLst>
            </p:cNvPr>
            <p:cNvSpPr/>
            <p:nvPr/>
          </p:nvSpPr>
          <p:spPr>
            <a:xfrm rot="10800000">
              <a:off x="415849" y="52268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8" name="Freeform: Shape 147">
              <a:extLst>
                <a:ext uri="{FF2B5EF4-FFF2-40B4-BE49-F238E27FC236}">
                  <a16:creationId xmlns:a16="http://schemas.microsoft.com/office/drawing/2014/main" id="{5B584558-74C2-4B65-86FC-5B94E4CA39D5}"/>
                </a:ext>
              </a:extLst>
            </p:cNvPr>
            <p:cNvSpPr/>
            <p:nvPr/>
          </p:nvSpPr>
          <p:spPr>
            <a:xfrm rot="10800000">
              <a:off x="415849" y="477899"/>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9" name="Freeform: Shape 148">
              <a:extLst>
                <a:ext uri="{FF2B5EF4-FFF2-40B4-BE49-F238E27FC236}">
                  <a16:creationId xmlns:a16="http://schemas.microsoft.com/office/drawing/2014/main" id="{2E0EBA32-0DD1-4C11-A86B-0E725E6A93DA}"/>
                </a:ext>
              </a:extLst>
            </p:cNvPr>
            <p:cNvSpPr/>
            <p:nvPr/>
          </p:nvSpPr>
          <p:spPr>
            <a:xfrm rot="10800000">
              <a:off x="415849" y="43332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0" name="Freeform: Shape 149">
              <a:extLst>
                <a:ext uri="{FF2B5EF4-FFF2-40B4-BE49-F238E27FC236}">
                  <a16:creationId xmlns:a16="http://schemas.microsoft.com/office/drawing/2014/main" id="{2F1E99F7-8DC4-4255-89B6-7B1DA20DA743}"/>
                </a:ext>
              </a:extLst>
            </p:cNvPr>
            <p:cNvSpPr/>
            <p:nvPr/>
          </p:nvSpPr>
          <p:spPr>
            <a:xfrm rot="10800000">
              <a:off x="415849" y="388753"/>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1" name="Freeform: Shape 150">
              <a:extLst>
                <a:ext uri="{FF2B5EF4-FFF2-40B4-BE49-F238E27FC236}">
                  <a16:creationId xmlns:a16="http://schemas.microsoft.com/office/drawing/2014/main" id="{D9C99AB4-464F-4BAE-886A-BD77579B3DED}"/>
                </a:ext>
              </a:extLst>
            </p:cNvPr>
            <p:cNvSpPr/>
            <p:nvPr/>
          </p:nvSpPr>
          <p:spPr>
            <a:xfrm rot="10800000">
              <a:off x="415849" y="344180"/>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2" name="Freeform: Shape 151">
              <a:extLst>
                <a:ext uri="{FF2B5EF4-FFF2-40B4-BE49-F238E27FC236}">
                  <a16:creationId xmlns:a16="http://schemas.microsoft.com/office/drawing/2014/main" id="{6A25BAA6-74FF-4485-A9FF-AAE975DA1916}"/>
                </a:ext>
              </a:extLst>
            </p:cNvPr>
            <p:cNvSpPr/>
            <p:nvPr/>
          </p:nvSpPr>
          <p:spPr>
            <a:xfrm rot="10800000">
              <a:off x="415849" y="29939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3" name="Freeform: Shape 152">
              <a:extLst>
                <a:ext uri="{FF2B5EF4-FFF2-40B4-BE49-F238E27FC236}">
                  <a16:creationId xmlns:a16="http://schemas.microsoft.com/office/drawing/2014/main" id="{7D209943-0657-42F4-A3D1-8EBBF6668C50}"/>
                </a:ext>
              </a:extLst>
            </p:cNvPr>
            <p:cNvSpPr/>
            <p:nvPr/>
          </p:nvSpPr>
          <p:spPr>
            <a:xfrm rot="10800000">
              <a:off x="458951" y="654930"/>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4" name="Freeform: Shape 153">
              <a:extLst>
                <a:ext uri="{FF2B5EF4-FFF2-40B4-BE49-F238E27FC236}">
                  <a16:creationId xmlns:a16="http://schemas.microsoft.com/office/drawing/2014/main" id="{687D524D-6BB2-4D19-9BBB-EF9A5FDFB8A0}"/>
                </a:ext>
              </a:extLst>
            </p:cNvPr>
            <p:cNvSpPr/>
            <p:nvPr/>
          </p:nvSpPr>
          <p:spPr>
            <a:xfrm rot="10800000">
              <a:off x="458951" y="61035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5" name="Freeform: Shape 154">
              <a:extLst>
                <a:ext uri="{FF2B5EF4-FFF2-40B4-BE49-F238E27FC236}">
                  <a16:creationId xmlns:a16="http://schemas.microsoft.com/office/drawing/2014/main" id="{7E280C9F-1306-4439-9C2A-21C033023C1C}"/>
                </a:ext>
              </a:extLst>
            </p:cNvPr>
            <p:cNvSpPr/>
            <p:nvPr/>
          </p:nvSpPr>
          <p:spPr>
            <a:xfrm rot="10800000">
              <a:off x="458951" y="56578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6" name="Freeform: Shape 155">
              <a:extLst>
                <a:ext uri="{FF2B5EF4-FFF2-40B4-BE49-F238E27FC236}">
                  <a16:creationId xmlns:a16="http://schemas.microsoft.com/office/drawing/2014/main" id="{5BC093EC-1723-479A-928F-6B6C94B00802}"/>
                </a:ext>
              </a:extLst>
            </p:cNvPr>
            <p:cNvSpPr/>
            <p:nvPr/>
          </p:nvSpPr>
          <p:spPr>
            <a:xfrm rot="10800000">
              <a:off x="458951" y="52121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7" name="Freeform: Shape 156">
              <a:extLst>
                <a:ext uri="{FF2B5EF4-FFF2-40B4-BE49-F238E27FC236}">
                  <a16:creationId xmlns:a16="http://schemas.microsoft.com/office/drawing/2014/main" id="{7D4BBC9F-B2F8-4758-A074-B52A2B5B8835}"/>
                </a:ext>
              </a:extLst>
            </p:cNvPr>
            <p:cNvSpPr/>
            <p:nvPr/>
          </p:nvSpPr>
          <p:spPr>
            <a:xfrm rot="10800000">
              <a:off x="458951" y="47642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8" name="Freeform: Shape 157">
              <a:extLst>
                <a:ext uri="{FF2B5EF4-FFF2-40B4-BE49-F238E27FC236}">
                  <a16:creationId xmlns:a16="http://schemas.microsoft.com/office/drawing/2014/main" id="{3D6F51FE-61F4-459E-89A7-B941CD92A474}"/>
                </a:ext>
              </a:extLst>
            </p:cNvPr>
            <p:cNvSpPr/>
            <p:nvPr/>
          </p:nvSpPr>
          <p:spPr>
            <a:xfrm rot="10800000">
              <a:off x="458951" y="43185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9" name="Freeform: Shape 158">
              <a:extLst>
                <a:ext uri="{FF2B5EF4-FFF2-40B4-BE49-F238E27FC236}">
                  <a16:creationId xmlns:a16="http://schemas.microsoft.com/office/drawing/2014/main" id="{01CD26DF-CE9D-4175-8013-2A4E79248989}"/>
                </a:ext>
              </a:extLst>
            </p:cNvPr>
            <p:cNvSpPr/>
            <p:nvPr/>
          </p:nvSpPr>
          <p:spPr>
            <a:xfrm rot="10800000">
              <a:off x="458951" y="38728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0" name="Freeform: Shape 159">
              <a:extLst>
                <a:ext uri="{FF2B5EF4-FFF2-40B4-BE49-F238E27FC236}">
                  <a16:creationId xmlns:a16="http://schemas.microsoft.com/office/drawing/2014/main" id="{D461578E-8404-40AE-8F57-5FBD6D278EEE}"/>
                </a:ext>
              </a:extLst>
            </p:cNvPr>
            <p:cNvSpPr/>
            <p:nvPr/>
          </p:nvSpPr>
          <p:spPr>
            <a:xfrm rot="10800000">
              <a:off x="458951" y="342708"/>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1" name="Freeform: Shape 160">
              <a:extLst>
                <a:ext uri="{FF2B5EF4-FFF2-40B4-BE49-F238E27FC236}">
                  <a16:creationId xmlns:a16="http://schemas.microsoft.com/office/drawing/2014/main" id="{20A94B5D-B52B-4FB0-9F16-F7D4A145F3A0}"/>
                </a:ext>
              </a:extLst>
            </p:cNvPr>
            <p:cNvSpPr/>
            <p:nvPr/>
          </p:nvSpPr>
          <p:spPr>
            <a:xfrm rot="10800000">
              <a:off x="458951" y="297925"/>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2" name="Freeform: Shape 161">
              <a:extLst>
                <a:ext uri="{FF2B5EF4-FFF2-40B4-BE49-F238E27FC236}">
                  <a16:creationId xmlns:a16="http://schemas.microsoft.com/office/drawing/2014/main" id="{3D2FA363-6451-413D-BF1C-B8F0F5FFE2CD}"/>
                </a:ext>
              </a:extLst>
            </p:cNvPr>
            <p:cNvSpPr/>
            <p:nvPr/>
          </p:nvSpPr>
          <p:spPr>
            <a:xfrm rot="10800000">
              <a:off x="503944" y="655140"/>
              <a:ext cx="16820" cy="16820"/>
            </a:xfrm>
            <a:custGeom>
              <a:avLst/>
              <a:gdLst>
                <a:gd name="connsiteX0" fmla="*/ 7144 w 76200"/>
                <a:gd name="connsiteY0" fmla="*/ 40481 h 76200"/>
                <a:gd name="connsiteX1" fmla="*/ 40481 w 76200"/>
                <a:gd name="connsiteY1" fmla="*/ 73819 h 76200"/>
                <a:gd name="connsiteX2" fmla="*/ 73819 w 76200"/>
                <a:gd name="connsiteY2" fmla="*/ 40481 h 76200"/>
                <a:gd name="connsiteX3" fmla="*/ 40481 w 76200"/>
                <a:gd name="connsiteY3" fmla="*/ 7144 h 76200"/>
                <a:gd name="connsiteX4" fmla="*/ 7144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44" y="40481"/>
                  </a:moveTo>
                  <a:cubicBezTo>
                    <a:pt x="7144" y="59531"/>
                    <a:pt x="22384" y="73819"/>
                    <a:pt x="40481" y="73819"/>
                  </a:cubicBezTo>
                  <a:cubicBezTo>
                    <a:pt x="58579" y="73819"/>
                    <a:pt x="73819" y="58579"/>
                    <a:pt x="73819" y="40481"/>
                  </a:cubicBezTo>
                  <a:cubicBezTo>
                    <a:pt x="73819" y="22384"/>
                    <a:pt x="58579" y="7144"/>
                    <a:pt x="40481" y="7144"/>
                  </a:cubicBezTo>
                  <a:cubicBezTo>
                    <a:pt x="22384" y="7144"/>
                    <a:pt x="7144" y="21431"/>
                    <a:pt x="7144"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3" name="Freeform: Shape 162">
              <a:extLst>
                <a:ext uri="{FF2B5EF4-FFF2-40B4-BE49-F238E27FC236}">
                  <a16:creationId xmlns:a16="http://schemas.microsoft.com/office/drawing/2014/main" id="{B763FE29-AB6F-4209-A156-0EF9C9E64EFE}"/>
                </a:ext>
              </a:extLst>
            </p:cNvPr>
            <p:cNvSpPr/>
            <p:nvPr/>
          </p:nvSpPr>
          <p:spPr>
            <a:xfrm rot="10800000">
              <a:off x="503734" y="610567"/>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4" name="Freeform: Shape 163">
              <a:extLst>
                <a:ext uri="{FF2B5EF4-FFF2-40B4-BE49-F238E27FC236}">
                  <a16:creationId xmlns:a16="http://schemas.microsoft.com/office/drawing/2014/main" id="{395344CC-B042-4254-AC8B-2469BBADD731}"/>
                </a:ext>
              </a:extLst>
            </p:cNvPr>
            <p:cNvSpPr/>
            <p:nvPr/>
          </p:nvSpPr>
          <p:spPr>
            <a:xfrm rot="10800000">
              <a:off x="503734" y="56599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5" name="Freeform: Shape 164">
              <a:extLst>
                <a:ext uri="{FF2B5EF4-FFF2-40B4-BE49-F238E27FC236}">
                  <a16:creationId xmlns:a16="http://schemas.microsoft.com/office/drawing/2014/main" id="{EE2F7C1E-9106-4B6C-B537-1D58791BE01E}"/>
                </a:ext>
              </a:extLst>
            </p:cNvPr>
            <p:cNvSpPr/>
            <p:nvPr/>
          </p:nvSpPr>
          <p:spPr>
            <a:xfrm rot="10800000">
              <a:off x="503734" y="52142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6" name="Freeform: Shape 165">
              <a:extLst>
                <a:ext uri="{FF2B5EF4-FFF2-40B4-BE49-F238E27FC236}">
                  <a16:creationId xmlns:a16="http://schemas.microsoft.com/office/drawing/2014/main" id="{3D26BFD5-88F0-458A-B4AD-FB42B6F147EE}"/>
                </a:ext>
              </a:extLst>
            </p:cNvPr>
            <p:cNvSpPr/>
            <p:nvPr/>
          </p:nvSpPr>
          <p:spPr>
            <a:xfrm rot="10800000">
              <a:off x="503734" y="47663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7" name="Freeform: Shape 166">
              <a:extLst>
                <a:ext uri="{FF2B5EF4-FFF2-40B4-BE49-F238E27FC236}">
                  <a16:creationId xmlns:a16="http://schemas.microsoft.com/office/drawing/2014/main" id="{54E41601-6A4D-43F5-8EAB-34614D22537A}"/>
                </a:ext>
              </a:extLst>
            </p:cNvPr>
            <p:cNvSpPr/>
            <p:nvPr/>
          </p:nvSpPr>
          <p:spPr>
            <a:xfrm rot="10800000">
              <a:off x="503734" y="43206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8" name="Freeform: Shape 167">
              <a:extLst>
                <a:ext uri="{FF2B5EF4-FFF2-40B4-BE49-F238E27FC236}">
                  <a16:creationId xmlns:a16="http://schemas.microsoft.com/office/drawing/2014/main" id="{D1951FFA-BE30-4E53-90A7-9FF87E83A1DB}"/>
                </a:ext>
              </a:extLst>
            </p:cNvPr>
            <p:cNvSpPr/>
            <p:nvPr/>
          </p:nvSpPr>
          <p:spPr>
            <a:xfrm rot="10800000">
              <a:off x="503734" y="38749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9" name="Freeform: Shape 168">
              <a:extLst>
                <a:ext uri="{FF2B5EF4-FFF2-40B4-BE49-F238E27FC236}">
                  <a16:creationId xmlns:a16="http://schemas.microsoft.com/office/drawing/2014/main" id="{B101F8AD-58E2-4EB5-BDC1-67E3ACA977A3}"/>
                </a:ext>
              </a:extLst>
            </p:cNvPr>
            <p:cNvSpPr/>
            <p:nvPr/>
          </p:nvSpPr>
          <p:spPr>
            <a:xfrm rot="10800000">
              <a:off x="503734" y="34291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69"/>
                    <a:pt x="22070" y="7144"/>
                    <a:pt x="40481" y="7144"/>
                  </a:cubicBezTo>
                  <a:cubicBezTo>
                    <a:pt x="58893" y="7144"/>
                    <a:pt x="73819" y="22069"/>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0" name="Freeform: Shape 169">
              <a:extLst>
                <a:ext uri="{FF2B5EF4-FFF2-40B4-BE49-F238E27FC236}">
                  <a16:creationId xmlns:a16="http://schemas.microsoft.com/office/drawing/2014/main" id="{E92740FF-4D6B-45B5-9045-43ECD8215804}"/>
                </a:ext>
              </a:extLst>
            </p:cNvPr>
            <p:cNvSpPr/>
            <p:nvPr/>
          </p:nvSpPr>
          <p:spPr>
            <a:xfrm rot="10800000">
              <a:off x="503734" y="298135"/>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1" name="Freeform: Shape 170">
              <a:extLst>
                <a:ext uri="{FF2B5EF4-FFF2-40B4-BE49-F238E27FC236}">
                  <a16:creationId xmlns:a16="http://schemas.microsoft.com/office/drawing/2014/main" id="{45CF0795-5F07-4D40-8EB3-286EF005F3F5}"/>
                </a:ext>
              </a:extLst>
            </p:cNvPr>
            <p:cNvSpPr/>
            <p:nvPr/>
          </p:nvSpPr>
          <p:spPr>
            <a:xfrm rot="10800000">
              <a:off x="548728" y="655350"/>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2" name="Freeform: Shape 171">
              <a:extLst>
                <a:ext uri="{FF2B5EF4-FFF2-40B4-BE49-F238E27FC236}">
                  <a16:creationId xmlns:a16="http://schemas.microsoft.com/office/drawing/2014/main" id="{53FC45A2-E6AD-44A6-94E6-B4D049494737}"/>
                </a:ext>
              </a:extLst>
            </p:cNvPr>
            <p:cNvSpPr/>
            <p:nvPr/>
          </p:nvSpPr>
          <p:spPr>
            <a:xfrm rot="10800000">
              <a:off x="548728" y="610777"/>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3" name="Freeform: Shape 172">
              <a:extLst>
                <a:ext uri="{FF2B5EF4-FFF2-40B4-BE49-F238E27FC236}">
                  <a16:creationId xmlns:a16="http://schemas.microsoft.com/office/drawing/2014/main" id="{7B13AD78-ACD0-4661-A08C-D8FEBF597861}"/>
                </a:ext>
              </a:extLst>
            </p:cNvPr>
            <p:cNvSpPr/>
            <p:nvPr/>
          </p:nvSpPr>
          <p:spPr>
            <a:xfrm rot="10800000">
              <a:off x="548728" y="566414"/>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4" name="Freeform: Shape 173">
              <a:extLst>
                <a:ext uri="{FF2B5EF4-FFF2-40B4-BE49-F238E27FC236}">
                  <a16:creationId xmlns:a16="http://schemas.microsoft.com/office/drawing/2014/main" id="{70712C59-CAA4-4AE4-967E-D588B09B872C}"/>
                </a:ext>
              </a:extLst>
            </p:cNvPr>
            <p:cNvSpPr/>
            <p:nvPr/>
          </p:nvSpPr>
          <p:spPr>
            <a:xfrm rot="10800000">
              <a:off x="548728" y="521841"/>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5" name="Freeform: Shape 174">
              <a:extLst>
                <a:ext uri="{FF2B5EF4-FFF2-40B4-BE49-F238E27FC236}">
                  <a16:creationId xmlns:a16="http://schemas.microsoft.com/office/drawing/2014/main" id="{B6292E5D-412D-4B54-AC7E-87A86F90B2A1}"/>
                </a:ext>
              </a:extLst>
            </p:cNvPr>
            <p:cNvSpPr/>
            <p:nvPr/>
          </p:nvSpPr>
          <p:spPr>
            <a:xfrm rot="10800000">
              <a:off x="548728" y="477058"/>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6" name="Freeform: Shape 175">
              <a:extLst>
                <a:ext uri="{FF2B5EF4-FFF2-40B4-BE49-F238E27FC236}">
                  <a16:creationId xmlns:a16="http://schemas.microsoft.com/office/drawing/2014/main" id="{1EEC3F28-17CB-4EF8-8DF8-DA98D2034700}"/>
                </a:ext>
              </a:extLst>
            </p:cNvPr>
            <p:cNvSpPr/>
            <p:nvPr/>
          </p:nvSpPr>
          <p:spPr>
            <a:xfrm rot="10800000">
              <a:off x="548728" y="43227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1"/>
                    <a:pt x="60372" y="75724"/>
                    <a:pt x="41434" y="75724"/>
                  </a:cubicBezTo>
                  <a:cubicBezTo>
                    <a:pt x="22496" y="75724"/>
                    <a:pt x="7144" y="60371"/>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7" name="Freeform: Shape 176">
              <a:extLst>
                <a:ext uri="{FF2B5EF4-FFF2-40B4-BE49-F238E27FC236}">
                  <a16:creationId xmlns:a16="http://schemas.microsoft.com/office/drawing/2014/main" id="{A1CF7F62-6FC0-4E30-A2FB-24EB061AD9BC}"/>
                </a:ext>
              </a:extLst>
            </p:cNvPr>
            <p:cNvSpPr/>
            <p:nvPr/>
          </p:nvSpPr>
          <p:spPr>
            <a:xfrm rot="10800000">
              <a:off x="548728" y="387701"/>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8" name="Freeform: Shape 177">
              <a:extLst>
                <a:ext uri="{FF2B5EF4-FFF2-40B4-BE49-F238E27FC236}">
                  <a16:creationId xmlns:a16="http://schemas.microsoft.com/office/drawing/2014/main" id="{95F570C5-ECC0-43B3-846B-031236768DB3}"/>
                </a:ext>
              </a:extLst>
            </p:cNvPr>
            <p:cNvSpPr/>
            <p:nvPr/>
          </p:nvSpPr>
          <p:spPr>
            <a:xfrm rot="10800000">
              <a:off x="548728" y="343339"/>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9" name="Freeform: Shape 178">
              <a:extLst>
                <a:ext uri="{FF2B5EF4-FFF2-40B4-BE49-F238E27FC236}">
                  <a16:creationId xmlns:a16="http://schemas.microsoft.com/office/drawing/2014/main" id="{279213D2-FDCC-4ECC-AB17-407814B01700}"/>
                </a:ext>
              </a:extLst>
            </p:cNvPr>
            <p:cNvSpPr/>
            <p:nvPr/>
          </p:nvSpPr>
          <p:spPr>
            <a:xfrm rot="10800000">
              <a:off x="548728" y="29834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0" name="Freeform: Shape 179">
              <a:extLst>
                <a:ext uri="{FF2B5EF4-FFF2-40B4-BE49-F238E27FC236}">
                  <a16:creationId xmlns:a16="http://schemas.microsoft.com/office/drawing/2014/main" id="{327601BC-64CE-4634-A714-0D9BA83B252D}"/>
                </a:ext>
              </a:extLst>
            </p:cNvPr>
            <p:cNvSpPr/>
            <p:nvPr/>
          </p:nvSpPr>
          <p:spPr>
            <a:xfrm rot="10800000">
              <a:off x="591619" y="69845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1" name="Freeform: Shape 180">
              <a:extLst>
                <a:ext uri="{FF2B5EF4-FFF2-40B4-BE49-F238E27FC236}">
                  <a16:creationId xmlns:a16="http://schemas.microsoft.com/office/drawing/2014/main" id="{1605D572-D0D7-490F-8A82-3221B1C9CF70}"/>
                </a:ext>
              </a:extLst>
            </p:cNvPr>
            <p:cNvSpPr/>
            <p:nvPr/>
          </p:nvSpPr>
          <p:spPr>
            <a:xfrm rot="10800000">
              <a:off x="591619" y="653668"/>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2" name="Freeform: Shape 181">
              <a:extLst>
                <a:ext uri="{FF2B5EF4-FFF2-40B4-BE49-F238E27FC236}">
                  <a16:creationId xmlns:a16="http://schemas.microsoft.com/office/drawing/2014/main" id="{D4A6E70D-CAF0-4238-B8A6-249B9E65BABE}"/>
                </a:ext>
              </a:extLst>
            </p:cNvPr>
            <p:cNvSpPr/>
            <p:nvPr/>
          </p:nvSpPr>
          <p:spPr>
            <a:xfrm rot="10800000">
              <a:off x="591619" y="609095"/>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3" name="Freeform: Shape 182">
              <a:extLst>
                <a:ext uri="{FF2B5EF4-FFF2-40B4-BE49-F238E27FC236}">
                  <a16:creationId xmlns:a16="http://schemas.microsoft.com/office/drawing/2014/main" id="{6DFFB100-113A-4CC4-95C9-2F023802A7BC}"/>
                </a:ext>
              </a:extLst>
            </p:cNvPr>
            <p:cNvSpPr/>
            <p:nvPr/>
          </p:nvSpPr>
          <p:spPr>
            <a:xfrm rot="10800000">
              <a:off x="591619" y="56452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4" name="Freeform: Shape 183">
              <a:extLst>
                <a:ext uri="{FF2B5EF4-FFF2-40B4-BE49-F238E27FC236}">
                  <a16:creationId xmlns:a16="http://schemas.microsoft.com/office/drawing/2014/main" id="{F60E4DDA-E6FC-4E78-809B-4152B9D7B45C}"/>
                </a:ext>
              </a:extLst>
            </p:cNvPr>
            <p:cNvSpPr/>
            <p:nvPr/>
          </p:nvSpPr>
          <p:spPr>
            <a:xfrm rot="10800000">
              <a:off x="591619" y="51994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5" name="Freeform: Shape 184">
              <a:extLst>
                <a:ext uri="{FF2B5EF4-FFF2-40B4-BE49-F238E27FC236}">
                  <a16:creationId xmlns:a16="http://schemas.microsoft.com/office/drawing/2014/main" id="{A5146921-0513-4015-9331-C872A96E1625}"/>
                </a:ext>
              </a:extLst>
            </p:cNvPr>
            <p:cNvSpPr/>
            <p:nvPr/>
          </p:nvSpPr>
          <p:spPr>
            <a:xfrm rot="10800000">
              <a:off x="591619" y="47516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6" name="Freeform: Shape 185">
              <a:extLst>
                <a:ext uri="{FF2B5EF4-FFF2-40B4-BE49-F238E27FC236}">
                  <a16:creationId xmlns:a16="http://schemas.microsoft.com/office/drawing/2014/main" id="{3DE6871D-B9BC-4A14-AACD-131BBF643AC3}"/>
                </a:ext>
              </a:extLst>
            </p:cNvPr>
            <p:cNvSpPr/>
            <p:nvPr/>
          </p:nvSpPr>
          <p:spPr>
            <a:xfrm rot="10800000">
              <a:off x="591619" y="43059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7" name="Freeform: Shape 186">
              <a:extLst>
                <a:ext uri="{FF2B5EF4-FFF2-40B4-BE49-F238E27FC236}">
                  <a16:creationId xmlns:a16="http://schemas.microsoft.com/office/drawing/2014/main" id="{FD2EEBD3-AF94-46A9-9AF6-7A96BE86CE4B}"/>
                </a:ext>
              </a:extLst>
            </p:cNvPr>
            <p:cNvSpPr/>
            <p:nvPr/>
          </p:nvSpPr>
          <p:spPr>
            <a:xfrm rot="10800000">
              <a:off x="591619" y="38601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8" name="Freeform: Shape 187">
              <a:extLst>
                <a:ext uri="{FF2B5EF4-FFF2-40B4-BE49-F238E27FC236}">
                  <a16:creationId xmlns:a16="http://schemas.microsoft.com/office/drawing/2014/main" id="{23EB7704-7467-4A11-8F5B-7104A256C4CF}"/>
                </a:ext>
              </a:extLst>
            </p:cNvPr>
            <p:cNvSpPr/>
            <p:nvPr/>
          </p:nvSpPr>
          <p:spPr>
            <a:xfrm rot="10800000">
              <a:off x="591619" y="34144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9" name="Freeform: Shape 188">
              <a:extLst>
                <a:ext uri="{FF2B5EF4-FFF2-40B4-BE49-F238E27FC236}">
                  <a16:creationId xmlns:a16="http://schemas.microsoft.com/office/drawing/2014/main" id="{CB23BDB1-0C1F-45FC-89DF-1A31DF97400E}"/>
                </a:ext>
              </a:extLst>
            </p:cNvPr>
            <p:cNvSpPr/>
            <p:nvPr/>
          </p:nvSpPr>
          <p:spPr>
            <a:xfrm rot="10800000">
              <a:off x="591619" y="29666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0" name="Freeform: Shape 189">
              <a:extLst>
                <a:ext uri="{FF2B5EF4-FFF2-40B4-BE49-F238E27FC236}">
                  <a16:creationId xmlns:a16="http://schemas.microsoft.com/office/drawing/2014/main" id="{1BC0A62A-65C7-4B2D-9853-21E100E846E6}"/>
                </a:ext>
              </a:extLst>
            </p:cNvPr>
            <p:cNvSpPr/>
            <p:nvPr/>
          </p:nvSpPr>
          <p:spPr>
            <a:xfrm rot="10800000">
              <a:off x="636612" y="698872"/>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1" name="Freeform: Shape 190">
              <a:extLst>
                <a:ext uri="{FF2B5EF4-FFF2-40B4-BE49-F238E27FC236}">
                  <a16:creationId xmlns:a16="http://schemas.microsoft.com/office/drawing/2014/main" id="{E81B2EF0-06B8-4854-BE28-ABE3F4DA0495}"/>
                </a:ext>
              </a:extLst>
            </p:cNvPr>
            <p:cNvSpPr/>
            <p:nvPr/>
          </p:nvSpPr>
          <p:spPr>
            <a:xfrm rot="10800000">
              <a:off x="636612" y="654089"/>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2" name="Freeform: Shape 191">
              <a:extLst>
                <a:ext uri="{FF2B5EF4-FFF2-40B4-BE49-F238E27FC236}">
                  <a16:creationId xmlns:a16="http://schemas.microsoft.com/office/drawing/2014/main" id="{B7800138-21D2-4AC9-90AD-43B982F84F6B}"/>
                </a:ext>
              </a:extLst>
            </p:cNvPr>
            <p:cNvSpPr/>
            <p:nvPr/>
          </p:nvSpPr>
          <p:spPr>
            <a:xfrm rot="10800000">
              <a:off x="636612" y="60951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3" name="Freeform: Shape 192">
              <a:extLst>
                <a:ext uri="{FF2B5EF4-FFF2-40B4-BE49-F238E27FC236}">
                  <a16:creationId xmlns:a16="http://schemas.microsoft.com/office/drawing/2014/main" id="{9E2DC286-388E-4818-ABC6-101D659CD291}"/>
                </a:ext>
              </a:extLst>
            </p:cNvPr>
            <p:cNvSpPr/>
            <p:nvPr/>
          </p:nvSpPr>
          <p:spPr>
            <a:xfrm rot="10800000">
              <a:off x="636612" y="56494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4" name="Freeform: Shape 193">
              <a:extLst>
                <a:ext uri="{FF2B5EF4-FFF2-40B4-BE49-F238E27FC236}">
                  <a16:creationId xmlns:a16="http://schemas.microsoft.com/office/drawing/2014/main" id="{5715B7E9-5542-4439-AF16-2B9F90FCA16A}"/>
                </a:ext>
              </a:extLst>
            </p:cNvPr>
            <p:cNvSpPr/>
            <p:nvPr/>
          </p:nvSpPr>
          <p:spPr>
            <a:xfrm rot="10800000">
              <a:off x="636612" y="52037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5" name="Freeform: Shape 194">
              <a:extLst>
                <a:ext uri="{FF2B5EF4-FFF2-40B4-BE49-F238E27FC236}">
                  <a16:creationId xmlns:a16="http://schemas.microsoft.com/office/drawing/2014/main" id="{A04C6988-8EEA-49F0-B3F1-680B9A7425F9}"/>
                </a:ext>
              </a:extLst>
            </p:cNvPr>
            <p:cNvSpPr/>
            <p:nvPr/>
          </p:nvSpPr>
          <p:spPr>
            <a:xfrm rot="10800000">
              <a:off x="636612" y="47558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6" name="Freeform: Shape 195">
              <a:extLst>
                <a:ext uri="{FF2B5EF4-FFF2-40B4-BE49-F238E27FC236}">
                  <a16:creationId xmlns:a16="http://schemas.microsoft.com/office/drawing/2014/main" id="{8A9AB191-11DD-4010-8F28-C4DF78FA1969}"/>
                </a:ext>
              </a:extLst>
            </p:cNvPr>
            <p:cNvSpPr/>
            <p:nvPr/>
          </p:nvSpPr>
          <p:spPr>
            <a:xfrm rot="10800000">
              <a:off x="636612" y="43101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7" name="Freeform: Shape 196">
              <a:extLst>
                <a:ext uri="{FF2B5EF4-FFF2-40B4-BE49-F238E27FC236}">
                  <a16:creationId xmlns:a16="http://schemas.microsoft.com/office/drawing/2014/main" id="{7F2DCF8F-4E39-4C32-AE6D-3F71CC5722EC}"/>
                </a:ext>
              </a:extLst>
            </p:cNvPr>
            <p:cNvSpPr/>
            <p:nvPr/>
          </p:nvSpPr>
          <p:spPr>
            <a:xfrm rot="10800000">
              <a:off x="636612" y="38644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8" name="Freeform: Shape 197">
              <a:extLst>
                <a:ext uri="{FF2B5EF4-FFF2-40B4-BE49-F238E27FC236}">
                  <a16:creationId xmlns:a16="http://schemas.microsoft.com/office/drawing/2014/main" id="{088A7A65-61FB-4236-8D5F-F85C1392D358}"/>
                </a:ext>
              </a:extLst>
            </p:cNvPr>
            <p:cNvSpPr/>
            <p:nvPr/>
          </p:nvSpPr>
          <p:spPr>
            <a:xfrm rot="10800000">
              <a:off x="636612" y="341867"/>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9" name="Freeform: Shape 198">
              <a:extLst>
                <a:ext uri="{FF2B5EF4-FFF2-40B4-BE49-F238E27FC236}">
                  <a16:creationId xmlns:a16="http://schemas.microsoft.com/office/drawing/2014/main" id="{FE1EE728-4B69-4D08-B36A-226E80C6A931}"/>
                </a:ext>
              </a:extLst>
            </p:cNvPr>
            <p:cNvSpPr/>
            <p:nvPr/>
          </p:nvSpPr>
          <p:spPr>
            <a:xfrm rot="10800000">
              <a:off x="636612" y="297084"/>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0" name="Freeform: Shape 199">
              <a:extLst>
                <a:ext uri="{FF2B5EF4-FFF2-40B4-BE49-F238E27FC236}">
                  <a16:creationId xmlns:a16="http://schemas.microsoft.com/office/drawing/2014/main" id="{16516220-38FA-4D83-B6EF-48ACE51F06B5}"/>
                </a:ext>
              </a:extLst>
            </p:cNvPr>
            <p:cNvSpPr/>
            <p:nvPr/>
          </p:nvSpPr>
          <p:spPr>
            <a:xfrm rot="10800000">
              <a:off x="681606" y="654509"/>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1" name="Freeform: Shape 200">
              <a:extLst>
                <a:ext uri="{FF2B5EF4-FFF2-40B4-BE49-F238E27FC236}">
                  <a16:creationId xmlns:a16="http://schemas.microsoft.com/office/drawing/2014/main" id="{B2023673-DBB1-4266-BEDC-32CBD1ECEEF5}"/>
                </a:ext>
              </a:extLst>
            </p:cNvPr>
            <p:cNvSpPr/>
            <p:nvPr/>
          </p:nvSpPr>
          <p:spPr>
            <a:xfrm rot="10800000">
              <a:off x="681606" y="609936"/>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2" name="Freeform: Shape 201">
              <a:extLst>
                <a:ext uri="{FF2B5EF4-FFF2-40B4-BE49-F238E27FC236}">
                  <a16:creationId xmlns:a16="http://schemas.microsoft.com/office/drawing/2014/main" id="{2DA919A4-8162-489B-B1DC-EBCE35D48E1A}"/>
                </a:ext>
              </a:extLst>
            </p:cNvPr>
            <p:cNvSpPr/>
            <p:nvPr/>
          </p:nvSpPr>
          <p:spPr>
            <a:xfrm rot="10800000">
              <a:off x="681606" y="565363"/>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3" name="Freeform: Shape 202">
              <a:extLst>
                <a:ext uri="{FF2B5EF4-FFF2-40B4-BE49-F238E27FC236}">
                  <a16:creationId xmlns:a16="http://schemas.microsoft.com/office/drawing/2014/main" id="{7C5519B8-2061-4E9A-9B0E-0F9029569EED}"/>
                </a:ext>
              </a:extLst>
            </p:cNvPr>
            <p:cNvSpPr/>
            <p:nvPr/>
          </p:nvSpPr>
          <p:spPr>
            <a:xfrm rot="10800000">
              <a:off x="681606" y="52079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4" name="Freeform: Shape 203">
              <a:extLst>
                <a:ext uri="{FF2B5EF4-FFF2-40B4-BE49-F238E27FC236}">
                  <a16:creationId xmlns:a16="http://schemas.microsoft.com/office/drawing/2014/main" id="{53800517-E464-46FA-86EC-46814846DFBC}"/>
                </a:ext>
              </a:extLst>
            </p:cNvPr>
            <p:cNvSpPr/>
            <p:nvPr/>
          </p:nvSpPr>
          <p:spPr>
            <a:xfrm rot="10800000">
              <a:off x="681606" y="47600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5" name="Freeform: Shape 204">
              <a:extLst>
                <a:ext uri="{FF2B5EF4-FFF2-40B4-BE49-F238E27FC236}">
                  <a16:creationId xmlns:a16="http://schemas.microsoft.com/office/drawing/2014/main" id="{50604412-D7F1-4EDD-83AC-D593ACE695F0}"/>
                </a:ext>
              </a:extLst>
            </p:cNvPr>
            <p:cNvSpPr/>
            <p:nvPr/>
          </p:nvSpPr>
          <p:spPr>
            <a:xfrm rot="10800000">
              <a:off x="681606" y="43143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6" name="Freeform: Shape 205">
              <a:extLst>
                <a:ext uri="{FF2B5EF4-FFF2-40B4-BE49-F238E27FC236}">
                  <a16:creationId xmlns:a16="http://schemas.microsoft.com/office/drawing/2014/main" id="{89F31581-E478-475A-9EF4-E5D693E33B87}"/>
                </a:ext>
              </a:extLst>
            </p:cNvPr>
            <p:cNvSpPr/>
            <p:nvPr/>
          </p:nvSpPr>
          <p:spPr>
            <a:xfrm rot="10800000">
              <a:off x="681606" y="38686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7" name="Freeform: Shape 206">
              <a:extLst>
                <a:ext uri="{FF2B5EF4-FFF2-40B4-BE49-F238E27FC236}">
                  <a16:creationId xmlns:a16="http://schemas.microsoft.com/office/drawing/2014/main" id="{9230EA51-DFDB-4BF6-8D5E-C051D2745BCC}"/>
                </a:ext>
              </a:extLst>
            </p:cNvPr>
            <p:cNvSpPr/>
            <p:nvPr/>
          </p:nvSpPr>
          <p:spPr>
            <a:xfrm rot="10800000">
              <a:off x="681606" y="34228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8" name="Freeform: Shape 207">
              <a:extLst>
                <a:ext uri="{FF2B5EF4-FFF2-40B4-BE49-F238E27FC236}">
                  <a16:creationId xmlns:a16="http://schemas.microsoft.com/office/drawing/2014/main" id="{6DC2463F-CC88-4244-BF4E-E857588E8523}"/>
                </a:ext>
              </a:extLst>
            </p:cNvPr>
            <p:cNvSpPr/>
            <p:nvPr/>
          </p:nvSpPr>
          <p:spPr>
            <a:xfrm rot="10800000">
              <a:off x="681606" y="29750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9" name="Freeform: Shape 208">
              <a:extLst>
                <a:ext uri="{FF2B5EF4-FFF2-40B4-BE49-F238E27FC236}">
                  <a16:creationId xmlns:a16="http://schemas.microsoft.com/office/drawing/2014/main" id="{8780472D-A8F1-4868-88DD-2FDC4173020E}"/>
                </a:ext>
              </a:extLst>
            </p:cNvPr>
            <p:cNvSpPr/>
            <p:nvPr/>
          </p:nvSpPr>
          <p:spPr>
            <a:xfrm rot="10800000">
              <a:off x="724707" y="69761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0" name="Freeform: Shape 209">
              <a:extLst>
                <a:ext uri="{FF2B5EF4-FFF2-40B4-BE49-F238E27FC236}">
                  <a16:creationId xmlns:a16="http://schemas.microsoft.com/office/drawing/2014/main" id="{1A8150DF-16D2-421D-BB9F-FA37D66F6A6B}"/>
                </a:ext>
              </a:extLst>
            </p:cNvPr>
            <p:cNvSpPr/>
            <p:nvPr/>
          </p:nvSpPr>
          <p:spPr>
            <a:xfrm rot="10800000">
              <a:off x="724707" y="652827"/>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1" name="Freeform: Shape 210">
              <a:extLst>
                <a:ext uri="{FF2B5EF4-FFF2-40B4-BE49-F238E27FC236}">
                  <a16:creationId xmlns:a16="http://schemas.microsoft.com/office/drawing/2014/main" id="{8C74670E-A095-47C7-AA62-A6001CBED5DB}"/>
                </a:ext>
              </a:extLst>
            </p:cNvPr>
            <p:cNvSpPr/>
            <p:nvPr/>
          </p:nvSpPr>
          <p:spPr>
            <a:xfrm rot="10800000">
              <a:off x="724707" y="608254"/>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2" name="Freeform: Shape 211">
              <a:extLst>
                <a:ext uri="{FF2B5EF4-FFF2-40B4-BE49-F238E27FC236}">
                  <a16:creationId xmlns:a16="http://schemas.microsoft.com/office/drawing/2014/main" id="{E9015956-5D89-4516-8C70-2931128906D8}"/>
                </a:ext>
              </a:extLst>
            </p:cNvPr>
            <p:cNvSpPr/>
            <p:nvPr/>
          </p:nvSpPr>
          <p:spPr>
            <a:xfrm rot="10800000">
              <a:off x="724707" y="56368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3" name="Freeform: Shape 212">
              <a:extLst>
                <a:ext uri="{FF2B5EF4-FFF2-40B4-BE49-F238E27FC236}">
                  <a16:creationId xmlns:a16="http://schemas.microsoft.com/office/drawing/2014/main" id="{4F7C3D89-CD5B-449F-B336-C6B7723D9541}"/>
                </a:ext>
              </a:extLst>
            </p:cNvPr>
            <p:cNvSpPr/>
            <p:nvPr/>
          </p:nvSpPr>
          <p:spPr>
            <a:xfrm rot="10800000">
              <a:off x="724707" y="51910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4" name="Freeform: Shape 213">
              <a:extLst>
                <a:ext uri="{FF2B5EF4-FFF2-40B4-BE49-F238E27FC236}">
                  <a16:creationId xmlns:a16="http://schemas.microsoft.com/office/drawing/2014/main" id="{DAE0F139-90B5-4ECF-A149-E3E002F96AEE}"/>
                </a:ext>
              </a:extLst>
            </p:cNvPr>
            <p:cNvSpPr/>
            <p:nvPr/>
          </p:nvSpPr>
          <p:spPr>
            <a:xfrm rot="10800000">
              <a:off x="724707" y="47432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5" name="Freeform: Shape 214">
              <a:extLst>
                <a:ext uri="{FF2B5EF4-FFF2-40B4-BE49-F238E27FC236}">
                  <a16:creationId xmlns:a16="http://schemas.microsoft.com/office/drawing/2014/main" id="{7410EA5F-118E-422A-87B4-101598F98C9C}"/>
                </a:ext>
              </a:extLst>
            </p:cNvPr>
            <p:cNvSpPr/>
            <p:nvPr/>
          </p:nvSpPr>
          <p:spPr>
            <a:xfrm rot="10800000">
              <a:off x="724707" y="42975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6" name="Freeform: Shape 215">
              <a:extLst>
                <a:ext uri="{FF2B5EF4-FFF2-40B4-BE49-F238E27FC236}">
                  <a16:creationId xmlns:a16="http://schemas.microsoft.com/office/drawing/2014/main" id="{BB61C828-075F-4767-BC54-EAFB0026DB35}"/>
                </a:ext>
              </a:extLst>
            </p:cNvPr>
            <p:cNvSpPr/>
            <p:nvPr/>
          </p:nvSpPr>
          <p:spPr>
            <a:xfrm rot="10800000">
              <a:off x="724707" y="38517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7" name="Freeform: Shape 216">
              <a:extLst>
                <a:ext uri="{FF2B5EF4-FFF2-40B4-BE49-F238E27FC236}">
                  <a16:creationId xmlns:a16="http://schemas.microsoft.com/office/drawing/2014/main" id="{D48F3131-988F-4CD2-A846-92E2DDF0261D}"/>
                </a:ext>
              </a:extLst>
            </p:cNvPr>
            <p:cNvSpPr/>
            <p:nvPr/>
          </p:nvSpPr>
          <p:spPr>
            <a:xfrm rot="10800000">
              <a:off x="724707" y="34060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8" name="Freeform: Shape 217">
              <a:extLst>
                <a:ext uri="{FF2B5EF4-FFF2-40B4-BE49-F238E27FC236}">
                  <a16:creationId xmlns:a16="http://schemas.microsoft.com/office/drawing/2014/main" id="{2E84B04C-9580-444D-B7BE-E536A25EAB63}"/>
                </a:ext>
              </a:extLst>
            </p:cNvPr>
            <p:cNvSpPr/>
            <p:nvPr/>
          </p:nvSpPr>
          <p:spPr>
            <a:xfrm rot="10800000">
              <a:off x="724707" y="29582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9" name="Freeform: Shape 218">
              <a:extLst>
                <a:ext uri="{FF2B5EF4-FFF2-40B4-BE49-F238E27FC236}">
                  <a16:creationId xmlns:a16="http://schemas.microsoft.com/office/drawing/2014/main" id="{2B6D5D24-ED71-4E02-8C1E-2E40DFEA73D2}"/>
                </a:ext>
              </a:extLst>
            </p:cNvPr>
            <p:cNvSpPr/>
            <p:nvPr/>
          </p:nvSpPr>
          <p:spPr>
            <a:xfrm rot="10800000">
              <a:off x="769491" y="69782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0" name="Freeform: Shape 219">
              <a:extLst>
                <a:ext uri="{FF2B5EF4-FFF2-40B4-BE49-F238E27FC236}">
                  <a16:creationId xmlns:a16="http://schemas.microsoft.com/office/drawing/2014/main" id="{4A054D5E-E73E-4501-B6F0-7FDC40D73143}"/>
                </a:ext>
              </a:extLst>
            </p:cNvPr>
            <p:cNvSpPr/>
            <p:nvPr/>
          </p:nvSpPr>
          <p:spPr>
            <a:xfrm rot="10800000">
              <a:off x="769491" y="65303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1" name="Freeform: Shape 220">
              <a:extLst>
                <a:ext uri="{FF2B5EF4-FFF2-40B4-BE49-F238E27FC236}">
                  <a16:creationId xmlns:a16="http://schemas.microsoft.com/office/drawing/2014/main" id="{6E676034-5058-485E-B491-00EBB72E545D}"/>
                </a:ext>
              </a:extLst>
            </p:cNvPr>
            <p:cNvSpPr/>
            <p:nvPr/>
          </p:nvSpPr>
          <p:spPr>
            <a:xfrm rot="10800000">
              <a:off x="769491" y="608464"/>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2" name="Freeform: Shape 221">
              <a:extLst>
                <a:ext uri="{FF2B5EF4-FFF2-40B4-BE49-F238E27FC236}">
                  <a16:creationId xmlns:a16="http://schemas.microsoft.com/office/drawing/2014/main" id="{F6547236-B59E-4C07-B9CB-59C88319BC9D}"/>
                </a:ext>
              </a:extLst>
            </p:cNvPr>
            <p:cNvSpPr/>
            <p:nvPr/>
          </p:nvSpPr>
          <p:spPr>
            <a:xfrm rot="10800000">
              <a:off x="769491" y="56389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3" name="Freeform: Shape 222">
              <a:extLst>
                <a:ext uri="{FF2B5EF4-FFF2-40B4-BE49-F238E27FC236}">
                  <a16:creationId xmlns:a16="http://schemas.microsoft.com/office/drawing/2014/main" id="{D7AAD6A3-E257-493E-883B-FC63CE82163D}"/>
                </a:ext>
              </a:extLst>
            </p:cNvPr>
            <p:cNvSpPr/>
            <p:nvPr/>
          </p:nvSpPr>
          <p:spPr>
            <a:xfrm rot="10800000">
              <a:off x="769491" y="51931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4" name="Freeform: Shape 223">
              <a:extLst>
                <a:ext uri="{FF2B5EF4-FFF2-40B4-BE49-F238E27FC236}">
                  <a16:creationId xmlns:a16="http://schemas.microsoft.com/office/drawing/2014/main" id="{2450E947-2EE5-4E49-84E1-C6009781BE5F}"/>
                </a:ext>
              </a:extLst>
            </p:cNvPr>
            <p:cNvSpPr/>
            <p:nvPr/>
          </p:nvSpPr>
          <p:spPr>
            <a:xfrm rot="10800000">
              <a:off x="769491" y="474535"/>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5" name="Freeform: Shape 224">
              <a:extLst>
                <a:ext uri="{FF2B5EF4-FFF2-40B4-BE49-F238E27FC236}">
                  <a16:creationId xmlns:a16="http://schemas.microsoft.com/office/drawing/2014/main" id="{77F2396B-0944-4AB3-9F28-DEBC7051C881}"/>
                </a:ext>
              </a:extLst>
            </p:cNvPr>
            <p:cNvSpPr/>
            <p:nvPr/>
          </p:nvSpPr>
          <p:spPr>
            <a:xfrm rot="10800000">
              <a:off x="769491" y="42996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6" name="Freeform: Shape 225">
              <a:extLst>
                <a:ext uri="{FF2B5EF4-FFF2-40B4-BE49-F238E27FC236}">
                  <a16:creationId xmlns:a16="http://schemas.microsoft.com/office/drawing/2014/main" id="{0B4E9317-DBA0-4E6E-92B5-AF4CA14802B0}"/>
                </a:ext>
              </a:extLst>
            </p:cNvPr>
            <p:cNvSpPr/>
            <p:nvPr/>
          </p:nvSpPr>
          <p:spPr>
            <a:xfrm rot="10800000">
              <a:off x="769491" y="385389"/>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7" name="Freeform: Shape 226">
              <a:extLst>
                <a:ext uri="{FF2B5EF4-FFF2-40B4-BE49-F238E27FC236}">
                  <a16:creationId xmlns:a16="http://schemas.microsoft.com/office/drawing/2014/main" id="{D7B52371-B897-4D25-8CB3-8FBE34E7DBC4}"/>
                </a:ext>
              </a:extLst>
            </p:cNvPr>
            <p:cNvSpPr/>
            <p:nvPr/>
          </p:nvSpPr>
          <p:spPr>
            <a:xfrm rot="10800000">
              <a:off x="769491" y="340816"/>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8" name="Freeform: Shape 227">
              <a:extLst>
                <a:ext uri="{FF2B5EF4-FFF2-40B4-BE49-F238E27FC236}">
                  <a16:creationId xmlns:a16="http://schemas.microsoft.com/office/drawing/2014/main" id="{3C003AA9-6720-4601-ABC0-99CAB38E3379}"/>
                </a:ext>
              </a:extLst>
            </p:cNvPr>
            <p:cNvSpPr/>
            <p:nvPr/>
          </p:nvSpPr>
          <p:spPr>
            <a:xfrm rot="10800000">
              <a:off x="769491" y="29603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9" name="Freeform: Shape 228">
              <a:extLst>
                <a:ext uri="{FF2B5EF4-FFF2-40B4-BE49-F238E27FC236}">
                  <a16:creationId xmlns:a16="http://schemas.microsoft.com/office/drawing/2014/main" id="{E9EF9566-B099-4D06-A7C3-C8E843FC694A}"/>
                </a:ext>
              </a:extLst>
            </p:cNvPr>
            <p:cNvSpPr/>
            <p:nvPr/>
          </p:nvSpPr>
          <p:spPr>
            <a:xfrm rot="10800000">
              <a:off x="814484" y="698241"/>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0" name="Freeform: Shape 229">
              <a:extLst>
                <a:ext uri="{FF2B5EF4-FFF2-40B4-BE49-F238E27FC236}">
                  <a16:creationId xmlns:a16="http://schemas.microsoft.com/office/drawing/2014/main" id="{4F6AE6AE-A871-4FF6-B55C-A29621C37EFB}"/>
                </a:ext>
              </a:extLst>
            </p:cNvPr>
            <p:cNvSpPr/>
            <p:nvPr/>
          </p:nvSpPr>
          <p:spPr>
            <a:xfrm rot="10800000">
              <a:off x="814484" y="653458"/>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1" name="Freeform: Shape 230">
              <a:extLst>
                <a:ext uri="{FF2B5EF4-FFF2-40B4-BE49-F238E27FC236}">
                  <a16:creationId xmlns:a16="http://schemas.microsoft.com/office/drawing/2014/main" id="{8950B6E6-446C-4037-BD99-A932168CBE3B}"/>
                </a:ext>
              </a:extLst>
            </p:cNvPr>
            <p:cNvSpPr/>
            <p:nvPr/>
          </p:nvSpPr>
          <p:spPr>
            <a:xfrm rot="10800000">
              <a:off x="814484" y="608885"/>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2" name="Freeform: Shape 231">
              <a:extLst>
                <a:ext uri="{FF2B5EF4-FFF2-40B4-BE49-F238E27FC236}">
                  <a16:creationId xmlns:a16="http://schemas.microsoft.com/office/drawing/2014/main" id="{8924E7B6-566D-4F46-85CF-F36FFA66E387}"/>
                </a:ext>
              </a:extLst>
            </p:cNvPr>
            <p:cNvSpPr/>
            <p:nvPr/>
          </p:nvSpPr>
          <p:spPr>
            <a:xfrm rot="10800000">
              <a:off x="814484" y="56431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3" name="Freeform: Shape 232">
              <a:extLst>
                <a:ext uri="{FF2B5EF4-FFF2-40B4-BE49-F238E27FC236}">
                  <a16:creationId xmlns:a16="http://schemas.microsoft.com/office/drawing/2014/main" id="{09F755A9-8E1A-47E6-976D-DF820E21C2A6}"/>
                </a:ext>
              </a:extLst>
            </p:cNvPr>
            <p:cNvSpPr/>
            <p:nvPr/>
          </p:nvSpPr>
          <p:spPr>
            <a:xfrm rot="10800000">
              <a:off x="814484" y="51973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4" name="Freeform: Shape 233">
              <a:extLst>
                <a:ext uri="{FF2B5EF4-FFF2-40B4-BE49-F238E27FC236}">
                  <a16:creationId xmlns:a16="http://schemas.microsoft.com/office/drawing/2014/main" id="{9A09A34A-7915-434C-885C-2F5180984B33}"/>
                </a:ext>
              </a:extLst>
            </p:cNvPr>
            <p:cNvSpPr/>
            <p:nvPr/>
          </p:nvSpPr>
          <p:spPr>
            <a:xfrm rot="10800000">
              <a:off x="814484" y="47495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5" name="Freeform: Shape 234">
              <a:extLst>
                <a:ext uri="{FF2B5EF4-FFF2-40B4-BE49-F238E27FC236}">
                  <a16:creationId xmlns:a16="http://schemas.microsoft.com/office/drawing/2014/main" id="{5C0879E0-A874-4992-B26F-789C49BB53C1}"/>
                </a:ext>
              </a:extLst>
            </p:cNvPr>
            <p:cNvSpPr/>
            <p:nvPr/>
          </p:nvSpPr>
          <p:spPr>
            <a:xfrm rot="10800000">
              <a:off x="814484" y="43038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6" name="Freeform: Shape 235">
              <a:extLst>
                <a:ext uri="{FF2B5EF4-FFF2-40B4-BE49-F238E27FC236}">
                  <a16:creationId xmlns:a16="http://schemas.microsoft.com/office/drawing/2014/main" id="{FBC09ABC-67C1-4ABE-A9E7-ED769CE16264}"/>
                </a:ext>
              </a:extLst>
            </p:cNvPr>
            <p:cNvSpPr/>
            <p:nvPr/>
          </p:nvSpPr>
          <p:spPr>
            <a:xfrm rot="10800000">
              <a:off x="814484" y="38580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7" name="Freeform: Shape 236">
              <a:extLst>
                <a:ext uri="{FF2B5EF4-FFF2-40B4-BE49-F238E27FC236}">
                  <a16:creationId xmlns:a16="http://schemas.microsoft.com/office/drawing/2014/main" id="{1310B174-F7BA-4D73-BF3F-411804042490}"/>
                </a:ext>
              </a:extLst>
            </p:cNvPr>
            <p:cNvSpPr/>
            <p:nvPr/>
          </p:nvSpPr>
          <p:spPr>
            <a:xfrm rot="10800000">
              <a:off x="814484" y="34123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6"/>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8" name="Freeform: Shape 237">
              <a:extLst>
                <a:ext uri="{FF2B5EF4-FFF2-40B4-BE49-F238E27FC236}">
                  <a16:creationId xmlns:a16="http://schemas.microsoft.com/office/drawing/2014/main" id="{8C740245-4866-4505-B78B-8BF74C6EB1B2}"/>
                </a:ext>
              </a:extLst>
            </p:cNvPr>
            <p:cNvSpPr/>
            <p:nvPr/>
          </p:nvSpPr>
          <p:spPr>
            <a:xfrm rot="10800000">
              <a:off x="814484" y="296453"/>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9" name="Freeform: Shape 238">
              <a:extLst>
                <a:ext uri="{FF2B5EF4-FFF2-40B4-BE49-F238E27FC236}">
                  <a16:creationId xmlns:a16="http://schemas.microsoft.com/office/drawing/2014/main" id="{8508EA07-8803-45F2-9BF5-E6F936576BE3}"/>
                </a:ext>
              </a:extLst>
            </p:cNvPr>
            <p:cNvSpPr/>
            <p:nvPr/>
          </p:nvSpPr>
          <p:spPr>
            <a:xfrm rot="10800000">
              <a:off x="857375" y="696559"/>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0" name="Freeform: Shape 239">
              <a:extLst>
                <a:ext uri="{FF2B5EF4-FFF2-40B4-BE49-F238E27FC236}">
                  <a16:creationId xmlns:a16="http://schemas.microsoft.com/office/drawing/2014/main" id="{CE18D768-FF0D-4277-943E-A9385F8BFD0D}"/>
                </a:ext>
              </a:extLst>
            </p:cNvPr>
            <p:cNvSpPr/>
            <p:nvPr/>
          </p:nvSpPr>
          <p:spPr>
            <a:xfrm rot="10800000">
              <a:off x="857375" y="651776"/>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1" name="Freeform: Shape 240">
              <a:extLst>
                <a:ext uri="{FF2B5EF4-FFF2-40B4-BE49-F238E27FC236}">
                  <a16:creationId xmlns:a16="http://schemas.microsoft.com/office/drawing/2014/main" id="{695B9A33-0F72-47FF-9788-18AC4F9BD75A}"/>
                </a:ext>
              </a:extLst>
            </p:cNvPr>
            <p:cNvSpPr/>
            <p:nvPr/>
          </p:nvSpPr>
          <p:spPr>
            <a:xfrm rot="10800000">
              <a:off x="857375" y="607203"/>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2" name="Freeform: Shape 241">
              <a:extLst>
                <a:ext uri="{FF2B5EF4-FFF2-40B4-BE49-F238E27FC236}">
                  <a16:creationId xmlns:a16="http://schemas.microsoft.com/office/drawing/2014/main" id="{1DCB6FA3-5B34-4F1F-8BEB-0D6E9C4179DB}"/>
                </a:ext>
              </a:extLst>
            </p:cNvPr>
            <p:cNvSpPr/>
            <p:nvPr/>
          </p:nvSpPr>
          <p:spPr>
            <a:xfrm rot="10800000">
              <a:off x="857375" y="56263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3" name="Freeform: Shape 242">
              <a:extLst>
                <a:ext uri="{FF2B5EF4-FFF2-40B4-BE49-F238E27FC236}">
                  <a16:creationId xmlns:a16="http://schemas.microsoft.com/office/drawing/2014/main" id="{9E04333E-429D-48FF-98EF-4A466DA03BB7}"/>
                </a:ext>
              </a:extLst>
            </p:cNvPr>
            <p:cNvSpPr/>
            <p:nvPr/>
          </p:nvSpPr>
          <p:spPr>
            <a:xfrm rot="10800000">
              <a:off x="857375" y="51805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4" name="Freeform: Shape 243">
              <a:extLst>
                <a:ext uri="{FF2B5EF4-FFF2-40B4-BE49-F238E27FC236}">
                  <a16:creationId xmlns:a16="http://schemas.microsoft.com/office/drawing/2014/main" id="{F5366AAF-FFE0-4278-869F-CFEFDC45375C}"/>
                </a:ext>
              </a:extLst>
            </p:cNvPr>
            <p:cNvSpPr/>
            <p:nvPr/>
          </p:nvSpPr>
          <p:spPr>
            <a:xfrm rot="10800000">
              <a:off x="857375" y="47327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5" name="Freeform: Shape 244">
              <a:extLst>
                <a:ext uri="{FF2B5EF4-FFF2-40B4-BE49-F238E27FC236}">
                  <a16:creationId xmlns:a16="http://schemas.microsoft.com/office/drawing/2014/main" id="{29DC7694-0292-4BF8-B5FD-77A15D9FB319}"/>
                </a:ext>
              </a:extLst>
            </p:cNvPr>
            <p:cNvSpPr/>
            <p:nvPr/>
          </p:nvSpPr>
          <p:spPr>
            <a:xfrm rot="10800000">
              <a:off x="857375" y="42870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6" name="Freeform: Shape 245">
              <a:extLst>
                <a:ext uri="{FF2B5EF4-FFF2-40B4-BE49-F238E27FC236}">
                  <a16:creationId xmlns:a16="http://schemas.microsoft.com/office/drawing/2014/main" id="{506DFAF9-FAC5-4666-8FD2-AD5B307D6BA1}"/>
                </a:ext>
              </a:extLst>
            </p:cNvPr>
            <p:cNvSpPr/>
            <p:nvPr/>
          </p:nvSpPr>
          <p:spPr>
            <a:xfrm rot="10800000">
              <a:off x="857375" y="38412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7" name="Freeform: Shape 246">
              <a:extLst>
                <a:ext uri="{FF2B5EF4-FFF2-40B4-BE49-F238E27FC236}">
                  <a16:creationId xmlns:a16="http://schemas.microsoft.com/office/drawing/2014/main" id="{76A946E8-05DE-4A42-9B4D-2848737B7F58}"/>
                </a:ext>
              </a:extLst>
            </p:cNvPr>
            <p:cNvSpPr/>
            <p:nvPr/>
          </p:nvSpPr>
          <p:spPr>
            <a:xfrm rot="10800000">
              <a:off x="857375" y="33955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2"/>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8" name="Freeform: Shape 247">
              <a:extLst>
                <a:ext uri="{FF2B5EF4-FFF2-40B4-BE49-F238E27FC236}">
                  <a16:creationId xmlns:a16="http://schemas.microsoft.com/office/drawing/2014/main" id="{1659EC31-2CDF-46C6-BABA-3A3BCBFC7C64}"/>
                </a:ext>
              </a:extLst>
            </p:cNvPr>
            <p:cNvSpPr/>
            <p:nvPr/>
          </p:nvSpPr>
          <p:spPr>
            <a:xfrm rot="10800000">
              <a:off x="857375" y="294771"/>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grp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78661" y="6404247"/>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defRPr>
            </a:lvl1pPr>
            <a:lvl2pPr>
              <a:defRPr sz="1400">
                <a:solidFill>
                  <a:srgbClr val="36365C"/>
                </a:solidFill>
              </a:defRPr>
            </a:lvl2pPr>
            <a:lvl3pPr>
              <a:defRPr sz="1400">
                <a:solidFill>
                  <a:srgbClr val="36365C"/>
                </a:solidFill>
              </a:defRPr>
            </a:lvl3pPr>
            <a:lvl4pPr>
              <a:defRPr sz="1400">
                <a:solidFill>
                  <a:srgbClr val="36365C"/>
                </a:solidFill>
              </a:defRPr>
            </a:lvl4pPr>
            <a:lvl5pPr>
              <a:defRPr sz="1400">
                <a:solidFill>
                  <a:srgbClr val="36365C"/>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857374" y="6415788"/>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prstClr val="white">
                    <a:lumMod val="65000"/>
                  </a:prstClr>
                </a:solidFill>
                <a:effectLst/>
                <a:uLnTx/>
                <a:uFillTx/>
                <a:latin typeface="Segoe UI"/>
                <a:ea typeface="+mn-ea"/>
                <a:cs typeface="+mn-cs"/>
              </a:rPr>
              <a:t>© Copyright by FPT Software 2019</a:t>
            </a:r>
          </a:p>
        </p:txBody>
      </p:sp>
    </p:spTree>
    <p:extLst>
      <p:ext uri="{BB962C8B-B14F-4D97-AF65-F5344CB8AC3E}">
        <p14:creationId xmlns:p14="http://schemas.microsoft.com/office/powerpoint/2010/main" val="3115651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97897" y="6404247"/>
            <a:ext cx="351378" cy="276999"/>
          </a:xfrm>
          <a:prstGeom prst="rect">
            <a:avLst/>
          </a:prstGeom>
          <a:noFill/>
        </p:spPr>
        <p:txBody>
          <a:bodyPr wrap="none" rtlCol="0">
            <a:spAutoFit/>
          </a:bodyPr>
          <a:lstStyle>
            <a:lvl1pPr>
              <a:defRPr lang="en-US" sz="1200" smtClean="0">
                <a:solidFill>
                  <a:schemeClr val="bg1">
                    <a:lumMod val="75000"/>
                  </a:schemeClr>
                </a:solidFill>
                <a:latin typeface="Agency FB" panose="020B0503020202020204" pitchFamily="34" charset="0"/>
                <a:ea typeface="Meiryo UI" panose="020B0604030504040204" pitchFamily="50" charset="-128"/>
              </a:defRPr>
            </a:lvl1pPr>
          </a:lstStyle>
          <a:p>
            <a:pPr algn="ctr" defTabSz="914400">
              <a:defRPr/>
            </a:pPr>
            <a:fld id="{34BBD95C-5847-41D4-A95D-7A604938DF3E}" type="slidenum">
              <a:rPr lang="en-US" altLang="ja-JP" smtClean="0">
                <a:solidFill>
                  <a:prstClr val="white">
                    <a:lumMod val="75000"/>
                  </a:prstClr>
                </a:solidFill>
              </a:rPr>
              <a:pPr algn="ctr" defTabSz="914400">
                <a:defRPr/>
              </a:pPr>
              <a:t>‹#›</a:t>
            </a:fld>
            <a:endParaRPr lang="ja-JP" altLang="en-US">
              <a:solidFill>
                <a:prstClr val="white">
                  <a:lumMod val="75000"/>
                </a:prstClr>
              </a:solidFill>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latin typeface="Meiryo UI" panose="020B0604030504040204" pitchFamily="50" charset="-128"/>
              </a:defRPr>
            </a:lvl1pPr>
            <a:lvl2pPr>
              <a:defRPr sz="1400">
                <a:solidFill>
                  <a:srgbClr val="36365C"/>
                </a:solidFill>
                <a:latin typeface="Meiryo UI" panose="020B0604030504040204" pitchFamily="50" charset="-128"/>
              </a:defRPr>
            </a:lvl2pPr>
            <a:lvl3pPr>
              <a:defRPr sz="1400">
                <a:solidFill>
                  <a:srgbClr val="36365C"/>
                </a:solidFill>
                <a:latin typeface="Meiryo UI" panose="020B0604030504040204" pitchFamily="50" charset="-128"/>
              </a:defRPr>
            </a:lvl3pPr>
            <a:lvl4pPr>
              <a:defRPr sz="1400">
                <a:solidFill>
                  <a:srgbClr val="36365C"/>
                </a:solidFill>
                <a:latin typeface="Meiryo UI" panose="020B0604030504040204" pitchFamily="50" charset="-128"/>
              </a:defRPr>
            </a:lvl4pPr>
            <a:lvl5pPr>
              <a:defRPr sz="1400">
                <a:solidFill>
                  <a:srgbClr val="36365C"/>
                </a:solidFill>
                <a:latin typeface="Meiryo UI" panose="020B0604030504040204" pitchFamily="50" charset="-128"/>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505814"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Meiryo UI" panose="020B0604030504040204" pitchFamily="50" charset="-128"/>
                <a:ea typeface="+mn-ea"/>
                <a:cs typeface="+mn-cs"/>
              </a:rPr>
              <a:t>© Copyright by FPT Software 2024</a:t>
            </a:r>
          </a:p>
        </p:txBody>
      </p:sp>
      <p:pic>
        <p:nvPicPr>
          <p:cNvPr id="5" name="Picture 4"/>
          <p:cNvPicPr>
            <a:picLocks noChangeAspect="1"/>
          </p:cNvPicPr>
          <p:nvPr userDrawn="1"/>
        </p:nvPicPr>
        <p:blipFill>
          <a:blip r:embed="rId3"/>
          <a:stretch>
            <a:fillRect/>
          </a:stretch>
        </p:blipFill>
        <p:spPr>
          <a:xfrm>
            <a:off x="-266214" y="298497"/>
            <a:ext cx="1170533" cy="426757"/>
          </a:xfrm>
          <a:prstGeom prst="rect">
            <a:avLst/>
          </a:prstGeom>
        </p:spPr>
      </p:pic>
      <p:sp>
        <p:nvSpPr>
          <p:cNvPr id="59" name="Text Placeholder 514">
            <a:extLst>
              <a:ext uri="{FF2B5EF4-FFF2-40B4-BE49-F238E27FC236}">
                <a16:creationId xmlns:a16="http://schemas.microsoft.com/office/drawing/2014/main" id="{8DE82C2A-88E3-4A84-9373-92647F312ED1}"/>
              </a:ext>
            </a:extLst>
          </p:cNvPr>
          <p:cNvSpPr>
            <a:spLocks noGrp="1"/>
          </p:cNvSpPr>
          <p:nvPr>
            <p:ph type="body" sz="quarter" idx="14" hasCustomPrompt="1"/>
          </p:nvPr>
        </p:nvSpPr>
        <p:spPr>
          <a:xfrm>
            <a:off x="1483669" y="6367279"/>
            <a:ext cx="2632010" cy="369332"/>
          </a:xfrm>
          <a:prstGeom prst="rect">
            <a:avLst/>
          </a:prstGeom>
          <a:noFill/>
        </p:spPr>
        <p:txBody>
          <a:bodyPr wrap="square" rtlCol="0">
            <a:spAutoFit/>
          </a:bodyPr>
          <a:lstStyle>
            <a:lvl1pPr marL="0" indent="0">
              <a:buNone/>
              <a:defRPr lang="en-US" sz="2000" b="1" i="0" dirty="0">
                <a:solidFill>
                  <a:srgbClr val="0078D7"/>
                </a:solidFill>
                <a:latin typeface="UD デジタル 教科書体 NP-B" panose="02020700000000000000" pitchFamily="18" charset="-128"/>
                <a:ea typeface="UD デジタル 教科書体 NP-B" panose="02020700000000000000" pitchFamily="18" charset="-128"/>
                <a:cs typeface="UD デジタル 教科書体 NP-B" panose="02020700000000000000" pitchFamily="18" charset="-128"/>
              </a:defRPr>
            </a:lvl1pPr>
          </a:lstStyle>
          <a:p>
            <a:pPr marL="0" lvl="0"/>
            <a:r>
              <a:rPr lang="en-US" err="1"/>
              <a:t>Usee</a:t>
            </a:r>
            <a:endParaRPr lang="en-US"/>
          </a:p>
        </p:txBody>
      </p:sp>
    </p:spTree>
    <p:extLst>
      <p:ext uri="{BB962C8B-B14F-4D97-AF65-F5344CB8AC3E}">
        <p14:creationId xmlns:p14="http://schemas.microsoft.com/office/powerpoint/2010/main" val="147160845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8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F6268E1F-7088-4024-8DAE-1E0A6B4E7641}"/>
              </a:ext>
            </a:extLst>
          </p:cNvPr>
          <p:cNvGrpSpPr/>
          <p:nvPr userDrawn="1"/>
        </p:nvGrpSpPr>
        <p:grpSpPr>
          <a:xfrm>
            <a:off x="-380999" y="294771"/>
            <a:ext cx="1261502" cy="424916"/>
            <a:chOff x="-380999" y="294771"/>
            <a:chExt cx="1261502" cy="424916"/>
          </a:xfrm>
        </p:grpSpPr>
        <p:sp>
          <p:nvSpPr>
            <p:cNvPr id="11" name="Freeform: Shape 10">
              <a:extLst>
                <a:ext uri="{FF2B5EF4-FFF2-40B4-BE49-F238E27FC236}">
                  <a16:creationId xmlns:a16="http://schemas.microsoft.com/office/drawing/2014/main" id="{743F0488-2F7E-410A-BCA1-6C3B97F5DA02}"/>
                </a:ext>
              </a:extLst>
            </p:cNvPr>
            <p:cNvSpPr/>
            <p:nvPr/>
          </p:nvSpPr>
          <p:spPr>
            <a:xfrm rot="10800000">
              <a:off x="-380999" y="57356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 name="Freeform: Shape 11">
              <a:extLst>
                <a:ext uri="{FF2B5EF4-FFF2-40B4-BE49-F238E27FC236}">
                  <a16:creationId xmlns:a16="http://schemas.microsoft.com/office/drawing/2014/main" id="{A5D06DC8-0968-4582-A534-A226D046990B}"/>
                </a:ext>
              </a:extLst>
            </p:cNvPr>
            <p:cNvSpPr/>
            <p:nvPr/>
          </p:nvSpPr>
          <p:spPr>
            <a:xfrm rot="10800000">
              <a:off x="-380999" y="52899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 name="Freeform: Shape 12">
              <a:extLst>
                <a:ext uri="{FF2B5EF4-FFF2-40B4-BE49-F238E27FC236}">
                  <a16:creationId xmlns:a16="http://schemas.microsoft.com/office/drawing/2014/main" id="{A6E1E4F3-0BDB-4F81-AADD-7BF988DCA25D}"/>
                </a:ext>
              </a:extLst>
            </p:cNvPr>
            <p:cNvSpPr/>
            <p:nvPr/>
          </p:nvSpPr>
          <p:spPr>
            <a:xfrm rot="10800000">
              <a:off x="-380999" y="48420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 name="Freeform: Shape 13">
              <a:extLst>
                <a:ext uri="{FF2B5EF4-FFF2-40B4-BE49-F238E27FC236}">
                  <a16:creationId xmlns:a16="http://schemas.microsoft.com/office/drawing/2014/main" id="{AE45EE3E-C07E-450D-9295-99C847BC78AB}"/>
                </a:ext>
              </a:extLst>
            </p:cNvPr>
            <p:cNvSpPr/>
            <p:nvPr/>
          </p:nvSpPr>
          <p:spPr>
            <a:xfrm rot="10800000">
              <a:off x="-380999" y="43963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 name="Freeform: Shape 14">
              <a:extLst>
                <a:ext uri="{FF2B5EF4-FFF2-40B4-BE49-F238E27FC236}">
                  <a16:creationId xmlns:a16="http://schemas.microsoft.com/office/drawing/2014/main" id="{5ACBA76E-3FF5-4BA8-AED8-4E4ED2049CC4}"/>
                </a:ext>
              </a:extLst>
            </p:cNvPr>
            <p:cNvSpPr/>
            <p:nvPr/>
          </p:nvSpPr>
          <p:spPr>
            <a:xfrm rot="10800000">
              <a:off x="-380999" y="39506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 name="Freeform: Shape 15">
              <a:extLst>
                <a:ext uri="{FF2B5EF4-FFF2-40B4-BE49-F238E27FC236}">
                  <a16:creationId xmlns:a16="http://schemas.microsoft.com/office/drawing/2014/main" id="{3C652581-D11A-44CC-A7A7-E63B07E09D5F}"/>
                </a:ext>
              </a:extLst>
            </p:cNvPr>
            <p:cNvSpPr/>
            <p:nvPr/>
          </p:nvSpPr>
          <p:spPr>
            <a:xfrm rot="10800000">
              <a:off x="-380999" y="35048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 name="Freeform: Shape 16">
              <a:extLst>
                <a:ext uri="{FF2B5EF4-FFF2-40B4-BE49-F238E27FC236}">
                  <a16:creationId xmlns:a16="http://schemas.microsoft.com/office/drawing/2014/main" id="{91149F66-C99F-4684-92A3-EC6B5A460C61}"/>
                </a:ext>
              </a:extLst>
            </p:cNvPr>
            <p:cNvSpPr/>
            <p:nvPr/>
          </p:nvSpPr>
          <p:spPr>
            <a:xfrm rot="10800000">
              <a:off x="-380999" y="305704"/>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 name="Freeform: Shape 17">
              <a:extLst>
                <a:ext uri="{FF2B5EF4-FFF2-40B4-BE49-F238E27FC236}">
                  <a16:creationId xmlns:a16="http://schemas.microsoft.com/office/drawing/2014/main" id="{5DF8F55B-0006-4C4A-ABC3-0F4609C2BA64}"/>
                </a:ext>
              </a:extLst>
            </p:cNvPr>
            <p:cNvSpPr/>
            <p:nvPr/>
          </p:nvSpPr>
          <p:spPr>
            <a:xfrm rot="10800000">
              <a:off x="-336216" y="573773"/>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 name="Freeform: Shape 18">
              <a:extLst>
                <a:ext uri="{FF2B5EF4-FFF2-40B4-BE49-F238E27FC236}">
                  <a16:creationId xmlns:a16="http://schemas.microsoft.com/office/drawing/2014/main" id="{6159EBB7-850D-4006-98EE-631C79B93CEB}"/>
                </a:ext>
              </a:extLst>
            </p:cNvPr>
            <p:cNvSpPr/>
            <p:nvPr/>
          </p:nvSpPr>
          <p:spPr>
            <a:xfrm rot="10800000">
              <a:off x="-336216" y="529200"/>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 name="Freeform: Shape 19">
              <a:extLst>
                <a:ext uri="{FF2B5EF4-FFF2-40B4-BE49-F238E27FC236}">
                  <a16:creationId xmlns:a16="http://schemas.microsoft.com/office/drawing/2014/main" id="{0876132F-ADE3-4700-9D25-5A5876CB053B}"/>
                </a:ext>
              </a:extLst>
            </p:cNvPr>
            <p:cNvSpPr/>
            <p:nvPr/>
          </p:nvSpPr>
          <p:spPr>
            <a:xfrm rot="10800000">
              <a:off x="-336216" y="48441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 name="Freeform: Shape 20">
              <a:extLst>
                <a:ext uri="{FF2B5EF4-FFF2-40B4-BE49-F238E27FC236}">
                  <a16:creationId xmlns:a16="http://schemas.microsoft.com/office/drawing/2014/main" id="{2A6B360B-5E0D-4E72-8EEE-59CAE6E5E800}"/>
                </a:ext>
              </a:extLst>
            </p:cNvPr>
            <p:cNvSpPr/>
            <p:nvPr/>
          </p:nvSpPr>
          <p:spPr>
            <a:xfrm rot="10800000">
              <a:off x="-336216" y="43984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 name="Freeform: Shape 21">
              <a:extLst>
                <a:ext uri="{FF2B5EF4-FFF2-40B4-BE49-F238E27FC236}">
                  <a16:creationId xmlns:a16="http://schemas.microsoft.com/office/drawing/2014/main" id="{646F9EF2-F27C-4186-AF44-A2DB33EBC0D1}"/>
                </a:ext>
              </a:extLst>
            </p:cNvPr>
            <p:cNvSpPr/>
            <p:nvPr/>
          </p:nvSpPr>
          <p:spPr>
            <a:xfrm rot="10800000">
              <a:off x="-336216" y="395271"/>
              <a:ext cx="2103" cy="2103"/>
            </a:xfrm>
            <a:custGeom>
              <a:avLst/>
              <a:gdLst>
                <a:gd name="connsiteX0" fmla="*/ 7144 w 9525"/>
                <a:gd name="connsiteY0" fmla="*/ 9049 h 9525"/>
                <a:gd name="connsiteX1" fmla="*/ 9048 w 9525"/>
                <a:gd name="connsiteY1" fmla="*/ 10954 h 9525"/>
                <a:gd name="connsiteX2" fmla="*/ 10953 w 9525"/>
                <a:gd name="connsiteY2" fmla="*/ 9049 h 9525"/>
                <a:gd name="connsiteX3" fmla="*/ 9048 w 9525"/>
                <a:gd name="connsiteY3" fmla="*/ 7144 h 9525"/>
                <a:gd name="connsiteX4" fmla="*/ 714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7144" y="9049"/>
                  </a:moveTo>
                  <a:cubicBezTo>
                    <a:pt x="7144" y="10001"/>
                    <a:pt x="8096" y="10954"/>
                    <a:pt x="9048" y="10954"/>
                  </a:cubicBezTo>
                  <a:cubicBezTo>
                    <a:pt x="10001" y="10954"/>
                    <a:pt x="10953" y="10001"/>
                    <a:pt x="10953" y="9049"/>
                  </a:cubicBezTo>
                  <a:cubicBezTo>
                    <a:pt x="10953" y="8096"/>
                    <a:pt x="10001" y="7144"/>
                    <a:pt x="9048" y="7144"/>
                  </a:cubicBezTo>
                  <a:cubicBezTo>
                    <a:pt x="8096" y="7144"/>
                    <a:pt x="7144" y="8096"/>
                    <a:pt x="714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 name="Freeform: Shape 22">
              <a:extLst>
                <a:ext uri="{FF2B5EF4-FFF2-40B4-BE49-F238E27FC236}">
                  <a16:creationId xmlns:a16="http://schemas.microsoft.com/office/drawing/2014/main" id="{CFA8A96D-7FC4-4E30-AABA-8A54B8ECE0B6}"/>
                </a:ext>
              </a:extLst>
            </p:cNvPr>
            <p:cNvSpPr/>
            <p:nvPr/>
          </p:nvSpPr>
          <p:spPr>
            <a:xfrm rot="10800000">
              <a:off x="-336216" y="35069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 name="Freeform: Shape 23">
              <a:extLst>
                <a:ext uri="{FF2B5EF4-FFF2-40B4-BE49-F238E27FC236}">
                  <a16:creationId xmlns:a16="http://schemas.microsoft.com/office/drawing/2014/main" id="{5E4EDE5D-DF19-4B58-8E4B-C49AF33B569D}"/>
                </a:ext>
              </a:extLst>
            </p:cNvPr>
            <p:cNvSpPr/>
            <p:nvPr/>
          </p:nvSpPr>
          <p:spPr>
            <a:xfrm rot="10800000">
              <a:off x="-336216" y="30591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5" name="Freeform: Shape 24">
              <a:extLst>
                <a:ext uri="{FF2B5EF4-FFF2-40B4-BE49-F238E27FC236}">
                  <a16:creationId xmlns:a16="http://schemas.microsoft.com/office/drawing/2014/main" id="{94B39B71-129F-42E2-A377-C38E668F45F3}"/>
                </a:ext>
              </a:extLst>
            </p:cNvPr>
            <p:cNvSpPr/>
            <p:nvPr/>
          </p:nvSpPr>
          <p:spPr>
            <a:xfrm rot="10800000">
              <a:off x="-293325" y="572091"/>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6" name="Freeform: Shape 25">
              <a:extLst>
                <a:ext uri="{FF2B5EF4-FFF2-40B4-BE49-F238E27FC236}">
                  <a16:creationId xmlns:a16="http://schemas.microsoft.com/office/drawing/2014/main" id="{C27111C4-FCFD-4006-A42E-AC6E132F2FF8}"/>
                </a:ext>
              </a:extLst>
            </p:cNvPr>
            <p:cNvSpPr/>
            <p:nvPr/>
          </p:nvSpPr>
          <p:spPr>
            <a:xfrm rot="10800000">
              <a:off x="-293325" y="52751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7" name="Freeform: Shape 26">
              <a:extLst>
                <a:ext uri="{FF2B5EF4-FFF2-40B4-BE49-F238E27FC236}">
                  <a16:creationId xmlns:a16="http://schemas.microsoft.com/office/drawing/2014/main" id="{BB158087-C279-49B2-B54A-FAFB404D5507}"/>
                </a:ext>
              </a:extLst>
            </p:cNvPr>
            <p:cNvSpPr/>
            <p:nvPr/>
          </p:nvSpPr>
          <p:spPr>
            <a:xfrm rot="10800000">
              <a:off x="-293325" y="48273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8" name="Freeform: Shape 27">
              <a:extLst>
                <a:ext uri="{FF2B5EF4-FFF2-40B4-BE49-F238E27FC236}">
                  <a16:creationId xmlns:a16="http://schemas.microsoft.com/office/drawing/2014/main" id="{17AE6387-138A-4E95-9003-AC09B14FC6DB}"/>
                </a:ext>
              </a:extLst>
            </p:cNvPr>
            <p:cNvSpPr/>
            <p:nvPr/>
          </p:nvSpPr>
          <p:spPr>
            <a:xfrm rot="10800000">
              <a:off x="-293325" y="43816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9" name="Freeform: Shape 28">
              <a:extLst>
                <a:ext uri="{FF2B5EF4-FFF2-40B4-BE49-F238E27FC236}">
                  <a16:creationId xmlns:a16="http://schemas.microsoft.com/office/drawing/2014/main" id="{B86F34D8-457A-4AB1-8EE7-C5755CD79D6F}"/>
                </a:ext>
              </a:extLst>
            </p:cNvPr>
            <p:cNvSpPr/>
            <p:nvPr/>
          </p:nvSpPr>
          <p:spPr>
            <a:xfrm rot="10800000">
              <a:off x="-293325" y="39358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0" name="Freeform: Shape 29">
              <a:extLst>
                <a:ext uri="{FF2B5EF4-FFF2-40B4-BE49-F238E27FC236}">
                  <a16:creationId xmlns:a16="http://schemas.microsoft.com/office/drawing/2014/main" id="{0492EB34-A440-412F-9751-E87BF0A5942A}"/>
                </a:ext>
              </a:extLst>
            </p:cNvPr>
            <p:cNvSpPr/>
            <p:nvPr/>
          </p:nvSpPr>
          <p:spPr>
            <a:xfrm rot="10800000">
              <a:off x="-293325" y="34901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1" name="Freeform: Shape 30">
              <a:extLst>
                <a:ext uri="{FF2B5EF4-FFF2-40B4-BE49-F238E27FC236}">
                  <a16:creationId xmlns:a16="http://schemas.microsoft.com/office/drawing/2014/main" id="{BDA780E1-F104-4827-802A-BCECC632A082}"/>
                </a:ext>
              </a:extLst>
            </p:cNvPr>
            <p:cNvSpPr/>
            <p:nvPr/>
          </p:nvSpPr>
          <p:spPr>
            <a:xfrm rot="10800000">
              <a:off x="-293325" y="30423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2" name="Freeform: Shape 31">
              <a:extLst>
                <a:ext uri="{FF2B5EF4-FFF2-40B4-BE49-F238E27FC236}">
                  <a16:creationId xmlns:a16="http://schemas.microsoft.com/office/drawing/2014/main" id="{2167AEEA-D66C-443E-BABF-0A96075E1362}"/>
                </a:ext>
              </a:extLst>
            </p:cNvPr>
            <p:cNvSpPr/>
            <p:nvPr/>
          </p:nvSpPr>
          <p:spPr>
            <a:xfrm rot="10800000">
              <a:off x="-248542" y="572301"/>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3" name="Freeform: Shape 32">
              <a:extLst>
                <a:ext uri="{FF2B5EF4-FFF2-40B4-BE49-F238E27FC236}">
                  <a16:creationId xmlns:a16="http://schemas.microsoft.com/office/drawing/2014/main" id="{039E023C-80D5-414F-85BA-A031D032A53B}"/>
                </a:ext>
              </a:extLst>
            </p:cNvPr>
            <p:cNvSpPr/>
            <p:nvPr/>
          </p:nvSpPr>
          <p:spPr>
            <a:xfrm rot="10800000">
              <a:off x="-248542" y="527728"/>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4" name="Freeform: Shape 33">
              <a:extLst>
                <a:ext uri="{FF2B5EF4-FFF2-40B4-BE49-F238E27FC236}">
                  <a16:creationId xmlns:a16="http://schemas.microsoft.com/office/drawing/2014/main" id="{E77D6533-1759-474D-A77D-A3A8A9173708}"/>
                </a:ext>
              </a:extLst>
            </p:cNvPr>
            <p:cNvSpPr/>
            <p:nvPr/>
          </p:nvSpPr>
          <p:spPr>
            <a:xfrm rot="10800000">
              <a:off x="-248542" y="482945"/>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5" name="Freeform: Shape 34">
              <a:extLst>
                <a:ext uri="{FF2B5EF4-FFF2-40B4-BE49-F238E27FC236}">
                  <a16:creationId xmlns:a16="http://schemas.microsoft.com/office/drawing/2014/main" id="{29078FD9-9CFE-43FB-84B5-A8DBF77B1628}"/>
                </a:ext>
              </a:extLst>
            </p:cNvPr>
            <p:cNvSpPr/>
            <p:nvPr/>
          </p:nvSpPr>
          <p:spPr>
            <a:xfrm rot="10800000">
              <a:off x="-248542" y="43837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6" name="Freeform: Shape 35">
              <a:extLst>
                <a:ext uri="{FF2B5EF4-FFF2-40B4-BE49-F238E27FC236}">
                  <a16:creationId xmlns:a16="http://schemas.microsoft.com/office/drawing/2014/main" id="{F4D42FC6-B083-4AF8-A997-D3338DBAD75D}"/>
                </a:ext>
              </a:extLst>
            </p:cNvPr>
            <p:cNvSpPr/>
            <p:nvPr/>
          </p:nvSpPr>
          <p:spPr>
            <a:xfrm rot="10800000">
              <a:off x="-248542" y="393799"/>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7" name="Freeform: Shape 36">
              <a:extLst>
                <a:ext uri="{FF2B5EF4-FFF2-40B4-BE49-F238E27FC236}">
                  <a16:creationId xmlns:a16="http://schemas.microsoft.com/office/drawing/2014/main" id="{F174E100-72BF-4BB0-BA45-DD23E12A248F}"/>
                </a:ext>
              </a:extLst>
            </p:cNvPr>
            <p:cNvSpPr/>
            <p:nvPr/>
          </p:nvSpPr>
          <p:spPr>
            <a:xfrm rot="10800000">
              <a:off x="-248542" y="349226"/>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6"/>
                    <a:pt x="14536" y="16669"/>
                    <a:pt x="11906" y="16669"/>
                  </a:cubicBezTo>
                  <a:cubicBezTo>
                    <a:pt x="9276" y="16669"/>
                    <a:pt x="7144" y="14536"/>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8" name="Freeform: Shape 37">
              <a:extLst>
                <a:ext uri="{FF2B5EF4-FFF2-40B4-BE49-F238E27FC236}">
                  <a16:creationId xmlns:a16="http://schemas.microsoft.com/office/drawing/2014/main" id="{4449C228-0642-4388-833C-812078C2CF26}"/>
                </a:ext>
              </a:extLst>
            </p:cNvPr>
            <p:cNvSpPr/>
            <p:nvPr/>
          </p:nvSpPr>
          <p:spPr>
            <a:xfrm rot="10800000">
              <a:off x="-248542" y="30444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9" name="Freeform: Shape 38">
              <a:extLst>
                <a:ext uri="{FF2B5EF4-FFF2-40B4-BE49-F238E27FC236}">
                  <a16:creationId xmlns:a16="http://schemas.microsoft.com/office/drawing/2014/main" id="{1F4EFD51-270B-4C02-9A10-BE2E8581B8FD}"/>
                </a:ext>
              </a:extLst>
            </p:cNvPr>
            <p:cNvSpPr/>
            <p:nvPr/>
          </p:nvSpPr>
          <p:spPr>
            <a:xfrm rot="10800000">
              <a:off x="-203338" y="57272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0" name="Freeform: Shape 39">
              <a:extLst>
                <a:ext uri="{FF2B5EF4-FFF2-40B4-BE49-F238E27FC236}">
                  <a16:creationId xmlns:a16="http://schemas.microsoft.com/office/drawing/2014/main" id="{2D496613-CBFF-4A7A-8849-6BBBBCC64C76}"/>
                </a:ext>
              </a:extLst>
            </p:cNvPr>
            <p:cNvSpPr/>
            <p:nvPr/>
          </p:nvSpPr>
          <p:spPr>
            <a:xfrm rot="10800000">
              <a:off x="-203338" y="52814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1" name="Freeform: Shape 40">
              <a:extLst>
                <a:ext uri="{FF2B5EF4-FFF2-40B4-BE49-F238E27FC236}">
                  <a16:creationId xmlns:a16="http://schemas.microsoft.com/office/drawing/2014/main" id="{5E47D463-FBA0-4525-B725-609E1D1CF31F}"/>
                </a:ext>
              </a:extLst>
            </p:cNvPr>
            <p:cNvSpPr/>
            <p:nvPr/>
          </p:nvSpPr>
          <p:spPr>
            <a:xfrm rot="10800000">
              <a:off x="-203338" y="48336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2" name="Freeform: Shape 41">
              <a:extLst>
                <a:ext uri="{FF2B5EF4-FFF2-40B4-BE49-F238E27FC236}">
                  <a16:creationId xmlns:a16="http://schemas.microsoft.com/office/drawing/2014/main" id="{136C2247-17D7-4E93-8697-A39992E40A6C}"/>
                </a:ext>
              </a:extLst>
            </p:cNvPr>
            <p:cNvSpPr/>
            <p:nvPr/>
          </p:nvSpPr>
          <p:spPr>
            <a:xfrm rot="10800000">
              <a:off x="-203338" y="43879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3" name="Freeform: Shape 42">
              <a:extLst>
                <a:ext uri="{FF2B5EF4-FFF2-40B4-BE49-F238E27FC236}">
                  <a16:creationId xmlns:a16="http://schemas.microsoft.com/office/drawing/2014/main" id="{28C15FA6-6202-462B-BA6C-A6EA0DA79C26}"/>
                </a:ext>
              </a:extLst>
            </p:cNvPr>
            <p:cNvSpPr/>
            <p:nvPr/>
          </p:nvSpPr>
          <p:spPr>
            <a:xfrm rot="10800000">
              <a:off x="-203338" y="39421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4" name="Freeform: Shape 43">
              <a:extLst>
                <a:ext uri="{FF2B5EF4-FFF2-40B4-BE49-F238E27FC236}">
                  <a16:creationId xmlns:a16="http://schemas.microsoft.com/office/drawing/2014/main" id="{9EB41ABB-97B1-4D0B-82DA-66B9365ABDE0}"/>
                </a:ext>
              </a:extLst>
            </p:cNvPr>
            <p:cNvSpPr/>
            <p:nvPr/>
          </p:nvSpPr>
          <p:spPr>
            <a:xfrm rot="10800000">
              <a:off x="-203338" y="34964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3"/>
                    <a:pt x="17493" y="20479"/>
                    <a:pt x="13811" y="20479"/>
                  </a:cubicBezTo>
                  <a:cubicBezTo>
                    <a:pt x="10129" y="20479"/>
                    <a:pt x="7143" y="17493"/>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5" name="Freeform: Shape 44">
              <a:extLst>
                <a:ext uri="{FF2B5EF4-FFF2-40B4-BE49-F238E27FC236}">
                  <a16:creationId xmlns:a16="http://schemas.microsoft.com/office/drawing/2014/main" id="{948489EA-7309-4505-B879-4422B7BE23B9}"/>
                </a:ext>
              </a:extLst>
            </p:cNvPr>
            <p:cNvSpPr/>
            <p:nvPr/>
          </p:nvSpPr>
          <p:spPr>
            <a:xfrm rot="10800000">
              <a:off x="-203338" y="304863"/>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6" name="Freeform: Shape 45">
              <a:extLst>
                <a:ext uri="{FF2B5EF4-FFF2-40B4-BE49-F238E27FC236}">
                  <a16:creationId xmlns:a16="http://schemas.microsoft.com/office/drawing/2014/main" id="{D5BF7943-3368-4B88-85B5-B6A5C156DE46}"/>
                </a:ext>
              </a:extLst>
            </p:cNvPr>
            <p:cNvSpPr/>
            <p:nvPr/>
          </p:nvSpPr>
          <p:spPr>
            <a:xfrm rot="10800000">
              <a:off x="-160447" y="57104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7" name="Freeform: Shape 46">
              <a:extLst>
                <a:ext uri="{FF2B5EF4-FFF2-40B4-BE49-F238E27FC236}">
                  <a16:creationId xmlns:a16="http://schemas.microsoft.com/office/drawing/2014/main" id="{996A518D-19A0-4267-91F3-EF6C336E00D1}"/>
                </a:ext>
              </a:extLst>
            </p:cNvPr>
            <p:cNvSpPr/>
            <p:nvPr/>
          </p:nvSpPr>
          <p:spPr>
            <a:xfrm rot="10800000">
              <a:off x="-160447" y="52646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8" name="Freeform: Shape 47">
              <a:extLst>
                <a:ext uri="{FF2B5EF4-FFF2-40B4-BE49-F238E27FC236}">
                  <a16:creationId xmlns:a16="http://schemas.microsoft.com/office/drawing/2014/main" id="{FFEDF1FF-89A8-4147-A3F1-E171BC74D089}"/>
                </a:ext>
              </a:extLst>
            </p:cNvPr>
            <p:cNvSpPr/>
            <p:nvPr/>
          </p:nvSpPr>
          <p:spPr>
            <a:xfrm rot="10800000">
              <a:off x="-160447" y="48168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9" name="Freeform: Shape 48">
              <a:extLst>
                <a:ext uri="{FF2B5EF4-FFF2-40B4-BE49-F238E27FC236}">
                  <a16:creationId xmlns:a16="http://schemas.microsoft.com/office/drawing/2014/main" id="{7A4913F7-B42F-4FD5-9BFC-C270597CCBC4}"/>
                </a:ext>
              </a:extLst>
            </p:cNvPr>
            <p:cNvSpPr/>
            <p:nvPr/>
          </p:nvSpPr>
          <p:spPr>
            <a:xfrm rot="10800000">
              <a:off x="-160447" y="43711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0" name="Freeform: Shape 49">
              <a:extLst>
                <a:ext uri="{FF2B5EF4-FFF2-40B4-BE49-F238E27FC236}">
                  <a16:creationId xmlns:a16="http://schemas.microsoft.com/office/drawing/2014/main" id="{692F3FD3-5877-4A17-BE9D-4BC63F7B2B13}"/>
                </a:ext>
              </a:extLst>
            </p:cNvPr>
            <p:cNvSpPr/>
            <p:nvPr/>
          </p:nvSpPr>
          <p:spPr>
            <a:xfrm rot="10800000">
              <a:off x="-160447" y="39253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1" name="Freeform: Shape 50">
              <a:extLst>
                <a:ext uri="{FF2B5EF4-FFF2-40B4-BE49-F238E27FC236}">
                  <a16:creationId xmlns:a16="http://schemas.microsoft.com/office/drawing/2014/main" id="{73632184-D6AD-472C-A07A-D551DDDC87AD}"/>
                </a:ext>
              </a:extLst>
            </p:cNvPr>
            <p:cNvSpPr/>
            <p:nvPr/>
          </p:nvSpPr>
          <p:spPr>
            <a:xfrm rot="10800000">
              <a:off x="-160447" y="34796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2" name="Freeform: Shape 51">
              <a:extLst>
                <a:ext uri="{FF2B5EF4-FFF2-40B4-BE49-F238E27FC236}">
                  <a16:creationId xmlns:a16="http://schemas.microsoft.com/office/drawing/2014/main" id="{12AC2042-6990-4AA6-A1AD-B6BDEF2C573C}"/>
                </a:ext>
              </a:extLst>
            </p:cNvPr>
            <p:cNvSpPr/>
            <p:nvPr/>
          </p:nvSpPr>
          <p:spPr>
            <a:xfrm rot="10800000">
              <a:off x="-160447" y="303181"/>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3" name="Freeform: Shape 52">
              <a:extLst>
                <a:ext uri="{FF2B5EF4-FFF2-40B4-BE49-F238E27FC236}">
                  <a16:creationId xmlns:a16="http://schemas.microsoft.com/office/drawing/2014/main" id="{E250C563-DBC3-403F-A10F-C325C1E80725}"/>
                </a:ext>
              </a:extLst>
            </p:cNvPr>
            <p:cNvSpPr/>
            <p:nvPr/>
          </p:nvSpPr>
          <p:spPr>
            <a:xfrm rot="10800000">
              <a:off x="-115453" y="571460"/>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4" name="Freeform: Shape 53">
              <a:extLst>
                <a:ext uri="{FF2B5EF4-FFF2-40B4-BE49-F238E27FC236}">
                  <a16:creationId xmlns:a16="http://schemas.microsoft.com/office/drawing/2014/main" id="{9793266B-9F45-4F32-A3B3-481F6797B940}"/>
                </a:ext>
              </a:extLst>
            </p:cNvPr>
            <p:cNvSpPr/>
            <p:nvPr/>
          </p:nvSpPr>
          <p:spPr>
            <a:xfrm rot="10800000">
              <a:off x="-115453" y="526887"/>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5" name="Freeform: Shape 54">
              <a:extLst>
                <a:ext uri="{FF2B5EF4-FFF2-40B4-BE49-F238E27FC236}">
                  <a16:creationId xmlns:a16="http://schemas.microsoft.com/office/drawing/2014/main" id="{486DA869-8798-4EBD-AF05-0E1B3A86C11A}"/>
                </a:ext>
              </a:extLst>
            </p:cNvPr>
            <p:cNvSpPr/>
            <p:nvPr/>
          </p:nvSpPr>
          <p:spPr>
            <a:xfrm rot="10800000">
              <a:off x="-115453" y="482104"/>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6" name="Freeform: Shape 55">
              <a:extLst>
                <a:ext uri="{FF2B5EF4-FFF2-40B4-BE49-F238E27FC236}">
                  <a16:creationId xmlns:a16="http://schemas.microsoft.com/office/drawing/2014/main" id="{C3A7F0FF-5764-4521-9A24-1C5F0C5832C6}"/>
                </a:ext>
              </a:extLst>
            </p:cNvPr>
            <p:cNvSpPr/>
            <p:nvPr/>
          </p:nvSpPr>
          <p:spPr>
            <a:xfrm rot="10800000">
              <a:off x="-115453" y="43753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7" name="Freeform: Shape 56">
              <a:extLst>
                <a:ext uri="{FF2B5EF4-FFF2-40B4-BE49-F238E27FC236}">
                  <a16:creationId xmlns:a16="http://schemas.microsoft.com/office/drawing/2014/main" id="{9CBED53E-425E-4919-BBCD-30879F9075D9}"/>
                </a:ext>
              </a:extLst>
            </p:cNvPr>
            <p:cNvSpPr/>
            <p:nvPr/>
          </p:nvSpPr>
          <p:spPr>
            <a:xfrm rot="10800000">
              <a:off x="-115453" y="392958"/>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8" name="Freeform: Shape 57">
              <a:extLst>
                <a:ext uri="{FF2B5EF4-FFF2-40B4-BE49-F238E27FC236}">
                  <a16:creationId xmlns:a16="http://schemas.microsoft.com/office/drawing/2014/main" id="{42909BC4-590F-4445-87DD-BB2D64A543BF}"/>
                </a:ext>
              </a:extLst>
            </p:cNvPr>
            <p:cNvSpPr/>
            <p:nvPr/>
          </p:nvSpPr>
          <p:spPr>
            <a:xfrm rot="10800000">
              <a:off x="-115453" y="348385"/>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9" name="Freeform: Shape 58">
              <a:extLst>
                <a:ext uri="{FF2B5EF4-FFF2-40B4-BE49-F238E27FC236}">
                  <a16:creationId xmlns:a16="http://schemas.microsoft.com/office/drawing/2014/main" id="{79DB9C33-A297-4AB9-87ED-933BC0BFB2FE}"/>
                </a:ext>
              </a:extLst>
            </p:cNvPr>
            <p:cNvSpPr/>
            <p:nvPr/>
          </p:nvSpPr>
          <p:spPr>
            <a:xfrm rot="10800000">
              <a:off x="-115453" y="30360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0" name="Freeform: Shape 59">
              <a:extLst>
                <a:ext uri="{FF2B5EF4-FFF2-40B4-BE49-F238E27FC236}">
                  <a16:creationId xmlns:a16="http://schemas.microsoft.com/office/drawing/2014/main" id="{68E80A8C-1592-4F3F-A92F-3A25B29EE52B}"/>
                </a:ext>
              </a:extLst>
            </p:cNvPr>
            <p:cNvSpPr/>
            <p:nvPr/>
          </p:nvSpPr>
          <p:spPr>
            <a:xfrm rot="10800000">
              <a:off x="-70670" y="57167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1" name="Freeform: Shape 60">
              <a:extLst>
                <a:ext uri="{FF2B5EF4-FFF2-40B4-BE49-F238E27FC236}">
                  <a16:creationId xmlns:a16="http://schemas.microsoft.com/office/drawing/2014/main" id="{38489CCA-B1BD-40B2-A953-97FFF89A2564}"/>
                </a:ext>
              </a:extLst>
            </p:cNvPr>
            <p:cNvSpPr/>
            <p:nvPr/>
          </p:nvSpPr>
          <p:spPr>
            <a:xfrm rot="10800000">
              <a:off x="-70670" y="52709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2" name="Freeform: Shape 61">
              <a:extLst>
                <a:ext uri="{FF2B5EF4-FFF2-40B4-BE49-F238E27FC236}">
                  <a16:creationId xmlns:a16="http://schemas.microsoft.com/office/drawing/2014/main" id="{FFAA128C-0EE0-44DC-B17C-1E546F30CBE4}"/>
                </a:ext>
              </a:extLst>
            </p:cNvPr>
            <p:cNvSpPr/>
            <p:nvPr/>
          </p:nvSpPr>
          <p:spPr>
            <a:xfrm rot="10800000">
              <a:off x="-70670" y="482314"/>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3" name="Freeform: Shape 62">
              <a:extLst>
                <a:ext uri="{FF2B5EF4-FFF2-40B4-BE49-F238E27FC236}">
                  <a16:creationId xmlns:a16="http://schemas.microsoft.com/office/drawing/2014/main" id="{763A587B-725D-4BA8-8236-D34E345EC720}"/>
                </a:ext>
              </a:extLst>
            </p:cNvPr>
            <p:cNvSpPr/>
            <p:nvPr/>
          </p:nvSpPr>
          <p:spPr>
            <a:xfrm rot="10800000">
              <a:off x="-70670" y="43774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4" name="Freeform: Shape 63">
              <a:extLst>
                <a:ext uri="{FF2B5EF4-FFF2-40B4-BE49-F238E27FC236}">
                  <a16:creationId xmlns:a16="http://schemas.microsoft.com/office/drawing/2014/main" id="{81EF8839-3268-4DE7-B7D1-9F419E1870CC}"/>
                </a:ext>
              </a:extLst>
            </p:cNvPr>
            <p:cNvSpPr/>
            <p:nvPr/>
          </p:nvSpPr>
          <p:spPr>
            <a:xfrm rot="10800000">
              <a:off x="-70670" y="39316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5" name="Freeform: Shape 64">
              <a:extLst>
                <a:ext uri="{FF2B5EF4-FFF2-40B4-BE49-F238E27FC236}">
                  <a16:creationId xmlns:a16="http://schemas.microsoft.com/office/drawing/2014/main" id="{E15E523B-93D2-452B-8736-4E5E429DF210}"/>
                </a:ext>
              </a:extLst>
            </p:cNvPr>
            <p:cNvSpPr/>
            <p:nvPr/>
          </p:nvSpPr>
          <p:spPr>
            <a:xfrm rot="10800000">
              <a:off x="-70670" y="348595"/>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6" name="Freeform: Shape 65">
              <a:extLst>
                <a:ext uri="{FF2B5EF4-FFF2-40B4-BE49-F238E27FC236}">
                  <a16:creationId xmlns:a16="http://schemas.microsoft.com/office/drawing/2014/main" id="{1B513EB0-CD9F-4BC5-A6AB-6762BD60DA93}"/>
                </a:ext>
              </a:extLst>
            </p:cNvPr>
            <p:cNvSpPr/>
            <p:nvPr/>
          </p:nvSpPr>
          <p:spPr>
            <a:xfrm rot="10800000">
              <a:off x="-70670" y="303812"/>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7" name="Freeform: Shape 66">
              <a:extLst>
                <a:ext uri="{FF2B5EF4-FFF2-40B4-BE49-F238E27FC236}">
                  <a16:creationId xmlns:a16="http://schemas.microsoft.com/office/drawing/2014/main" id="{326F3C0F-47B6-490E-A869-25A3A8B393F7}"/>
                </a:ext>
              </a:extLst>
            </p:cNvPr>
            <p:cNvSpPr/>
            <p:nvPr/>
          </p:nvSpPr>
          <p:spPr>
            <a:xfrm rot="10800000">
              <a:off x="-27568" y="56998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8" name="Freeform: Shape 67">
              <a:extLst>
                <a:ext uri="{FF2B5EF4-FFF2-40B4-BE49-F238E27FC236}">
                  <a16:creationId xmlns:a16="http://schemas.microsoft.com/office/drawing/2014/main" id="{EEF987AA-C929-4D84-802F-9F7864C762B6}"/>
                </a:ext>
              </a:extLst>
            </p:cNvPr>
            <p:cNvSpPr/>
            <p:nvPr/>
          </p:nvSpPr>
          <p:spPr>
            <a:xfrm rot="10800000">
              <a:off x="-27568" y="52541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9" name="Freeform: Shape 68">
              <a:extLst>
                <a:ext uri="{FF2B5EF4-FFF2-40B4-BE49-F238E27FC236}">
                  <a16:creationId xmlns:a16="http://schemas.microsoft.com/office/drawing/2014/main" id="{51116037-679B-4258-8C3A-6E849F70E35D}"/>
                </a:ext>
              </a:extLst>
            </p:cNvPr>
            <p:cNvSpPr/>
            <p:nvPr/>
          </p:nvSpPr>
          <p:spPr>
            <a:xfrm rot="10800000">
              <a:off x="-27568" y="480632"/>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0" name="Freeform: Shape 69">
              <a:extLst>
                <a:ext uri="{FF2B5EF4-FFF2-40B4-BE49-F238E27FC236}">
                  <a16:creationId xmlns:a16="http://schemas.microsoft.com/office/drawing/2014/main" id="{1A7B3A93-9941-4760-8BBA-CEA19C56475A}"/>
                </a:ext>
              </a:extLst>
            </p:cNvPr>
            <p:cNvSpPr/>
            <p:nvPr/>
          </p:nvSpPr>
          <p:spPr>
            <a:xfrm rot="10800000">
              <a:off x="-27568" y="43605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1" name="Freeform: Shape 70">
              <a:extLst>
                <a:ext uri="{FF2B5EF4-FFF2-40B4-BE49-F238E27FC236}">
                  <a16:creationId xmlns:a16="http://schemas.microsoft.com/office/drawing/2014/main" id="{10A4C9FA-CC62-4701-A791-F402F86392BD}"/>
                </a:ext>
              </a:extLst>
            </p:cNvPr>
            <p:cNvSpPr/>
            <p:nvPr/>
          </p:nvSpPr>
          <p:spPr>
            <a:xfrm rot="10800000">
              <a:off x="-27568" y="39148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2" name="Freeform: Shape 71">
              <a:extLst>
                <a:ext uri="{FF2B5EF4-FFF2-40B4-BE49-F238E27FC236}">
                  <a16:creationId xmlns:a16="http://schemas.microsoft.com/office/drawing/2014/main" id="{1E9A862C-74CA-4CB1-84F5-522705506160}"/>
                </a:ext>
              </a:extLst>
            </p:cNvPr>
            <p:cNvSpPr/>
            <p:nvPr/>
          </p:nvSpPr>
          <p:spPr>
            <a:xfrm rot="10800000">
              <a:off x="-27568" y="346913"/>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3" name="Freeform: Shape 72">
              <a:extLst>
                <a:ext uri="{FF2B5EF4-FFF2-40B4-BE49-F238E27FC236}">
                  <a16:creationId xmlns:a16="http://schemas.microsoft.com/office/drawing/2014/main" id="{C2D9E701-A357-44AD-A58B-F097E46ECAEB}"/>
                </a:ext>
              </a:extLst>
            </p:cNvPr>
            <p:cNvSpPr/>
            <p:nvPr/>
          </p:nvSpPr>
          <p:spPr>
            <a:xfrm rot="10800000">
              <a:off x="-27568" y="302130"/>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4" name="Freeform: Shape 73">
              <a:extLst>
                <a:ext uri="{FF2B5EF4-FFF2-40B4-BE49-F238E27FC236}">
                  <a16:creationId xmlns:a16="http://schemas.microsoft.com/office/drawing/2014/main" id="{F7EE5950-ECA0-43B8-B647-6315EB61268A}"/>
                </a:ext>
              </a:extLst>
            </p:cNvPr>
            <p:cNvSpPr/>
            <p:nvPr/>
          </p:nvSpPr>
          <p:spPr>
            <a:xfrm rot="10800000">
              <a:off x="17425" y="570409"/>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5" name="Freeform: Shape 74">
              <a:extLst>
                <a:ext uri="{FF2B5EF4-FFF2-40B4-BE49-F238E27FC236}">
                  <a16:creationId xmlns:a16="http://schemas.microsoft.com/office/drawing/2014/main" id="{CDC137C0-F672-4DF2-87AE-4C4D2C6D15A4}"/>
                </a:ext>
              </a:extLst>
            </p:cNvPr>
            <p:cNvSpPr/>
            <p:nvPr/>
          </p:nvSpPr>
          <p:spPr>
            <a:xfrm rot="10800000">
              <a:off x="17425" y="52583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6" name="Freeform: Shape 75">
              <a:extLst>
                <a:ext uri="{FF2B5EF4-FFF2-40B4-BE49-F238E27FC236}">
                  <a16:creationId xmlns:a16="http://schemas.microsoft.com/office/drawing/2014/main" id="{D21F7046-ADF5-42CB-B6AD-9B9DC8CFE1ED}"/>
                </a:ext>
              </a:extLst>
            </p:cNvPr>
            <p:cNvSpPr/>
            <p:nvPr/>
          </p:nvSpPr>
          <p:spPr>
            <a:xfrm rot="10800000">
              <a:off x="17425" y="48105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7" name="Freeform: Shape 76">
              <a:extLst>
                <a:ext uri="{FF2B5EF4-FFF2-40B4-BE49-F238E27FC236}">
                  <a16:creationId xmlns:a16="http://schemas.microsoft.com/office/drawing/2014/main" id="{4769F333-215F-40F4-9282-90367AE9A13B}"/>
                </a:ext>
              </a:extLst>
            </p:cNvPr>
            <p:cNvSpPr/>
            <p:nvPr/>
          </p:nvSpPr>
          <p:spPr>
            <a:xfrm rot="10800000">
              <a:off x="17425" y="43648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8" name="Freeform: Shape 77">
              <a:extLst>
                <a:ext uri="{FF2B5EF4-FFF2-40B4-BE49-F238E27FC236}">
                  <a16:creationId xmlns:a16="http://schemas.microsoft.com/office/drawing/2014/main" id="{97B2908D-2B4D-4519-BB1D-4455B68559E0}"/>
                </a:ext>
              </a:extLst>
            </p:cNvPr>
            <p:cNvSpPr/>
            <p:nvPr/>
          </p:nvSpPr>
          <p:spPr>
            <a:xfrm rot="10800000">
              <a:off x="17425" y="39190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9" name="Freeform: Shape 78">
              <a:extLst>
                <a:ext uri="{FF2B5EF4-FFF2-40B4-BE49-F238E27FC236}">
                  <a16:creationId xmlns:a16="http://schemas.microsoft.com/office/drawing/2014/main" id="{933C04A3-7DDA-40C8-AAFE-1C56525EA2EC}"/>
                </a:ext>
              </a:extLst>
            </p:cNvPr>
            <p:cNvSpPr/>
            <p:nvPr/>
          </p:nvSpPr>
          <p:spPr>
            <a:xfrm rot="10800000">
              <a:off x="17425" y="34733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0" name="Freeform: Shape 79">
              <a:extLst>
                <a:ext uri="{FF2B5EF4-FFF2-40B4-BE49-F238E27FC236}">
                  <a16:creationId xmlns:a16="http://schemas.microsoft.com/office/drawing/2014/main" id="{D1945F28-FDE9-423A-B2FD-9756DEC8A1FE}"/>
                </a:ext>
              </a:extLst>
            </p:cNvPr>
            <p:cNvSpPr/>
            <p:nvPr/>
          </p:nvSpPr>
          <p:spPr>
            <a:xfrm rot="10800000">
              <a:off x="17425" y="30255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1" name="Freeform: Shape 80">
              <a:extLst>
                <a:ext uri="{FF2B5EF4-FFF2-40B4-BE49-F238E27FC236}">
                  <a16:creationId xmlns:a16="http://schemas.microsoft.com/office/drawing/2014/main" id="{76B13175-23E2-453B-B9A2-B573DBD9535B}"/>
                </a:ext>
              </a:extLst>
            </p:cNvPr>
            <p:cNvSpPr/>
            <p:nvPr/>
          </p:nvSpPr>
          <p:spPr>
            <a:xfrm rot="10800000">
              <a:off x="60316" y="568727"/>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2" name="Freeform: Shape 81">
              <a:extLst>
                <a:ext uri="{FF2B5EF4-FFF2-40B4-BE49-F238E27FC236}">
                  <a16:creationId xmlns:a16="http://schemas.microsoft.com/office/drawing/2014/main" id="{8575DB90-77B5-4FFE-BBAC-03B5F1B5E6F8}"/>
                </a:ext>
              </a:extLst>
            </p:cNvPr>
            <p:cNvSpPr/>
            <p:nvPr/>
          </p:nvSpPr>
          <p:spPr>
            <a:xfrm rot="10800000">
              <a:off x="60316" y="52415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3" name="Freeform: Shape 82">
              <a:extLst>
                <a:ext uri="{FF2B5EF4-FFF2-40B4-BE49-F238E27FC236}">
                  <a16:creationId xmlns:a16="http://schemas.microsoft.com/office/drawing/2014/main" id="{E4E57C7A-3801-4A24-97CC-EC54F9BF86A6}"/>
                </a:ext>
              </a:extLst>
            </p:cNvPr>
            <p:cNvSpPr/>
            <p:nvPr/>
          </p:nvSpPr>
          <p:spPr>
            <a:xfrm rot="10800000">
              <a:off x="60316" y="47937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4" name="Freeform: Shape 83">
              <a:extLst>
                <a:ext uri="{FF2B5EF4-FFF2-40B4-BE49-F238E27FC236}">
                  <a16:creationId xmlns:a16="http://schemas.microsoft.com/office/drawing/2014/main" id="{0C9ABD37-BC1D-439A-A611-D19CD621BDD3}"/>
                </a:ext>
              </a:extLst>
            </p:cNvPr>
            <p:cNvSpPr/>
            <p:nvPr/>
          </p:nvSpPr>
          <p:spPr>
            <a:xfrm rot="10800000">
              <a:off x="60316" y="43479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5" name="Freeform: Shape 84">
              <a:extLst>
                <a:ext uri="{FF2B5EF4-FFF2-40B4-BE49-F238E27FC236}">
                  <a16:creationId xmlns:a16="http://schemas.microsoft.com/office/drawing/2014/main" id="{22C05A0D-3BB8-4A06-B0AA-9941B4C89259}"/>
                </a:ext>
              </a:extLst>
            </p:cNvPr>
            <p:cNvSpPr/>
            <p:nvPr/>
          </p:nvSpPr>
          <p:spPr>
            <a:xfrm rot="10800000">
              <a:off x="60316" y="39022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6" name="Freeform: Shape 85">
              <a:extLst>
                <a:ext uri="{FF2B5EF4-FFF2-40B4-BE49-F238E27FC236}">
                  <a16:creationId xmlns:a16="http://schemas.microsoft.com/office/drawing/2014/main" id="{60E204E1-8CCE-464C-8333-706FD24A6443}"/>
                </a:ext>
              </a:extLst>
            </p:cNvPr>
            <p:cNvSpPr/>
            <p:nvPr/>
          </p:nvSpPr>
          <p:spPr>
            <a:xfrm rot="10800000">
              <a:off x="60316" y="34565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7" name="Freeform: Shape 86">
              <a:extLst>
                <a:ext uri="{FF2B5EF4-FFF2-40B4-BE49-F238E27FC236}">
                  <a16:creationId xmlns:a16="http://schemas.microsoft.com/office/drawing/2014/main" id="{13A6E5BA-8ABD-4EFA-9DDE-282F8D2968AB}"/>
                </a:ext>
              </a:extLst>
            </p:cNvPr>
            <p:cNvSpPr/>
            <p:nvPr/>
          </p:nvSpPr>
          <p:spPr>
            <a:xfrm rot="10800000">
              <a:off x="60316" y="30086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8" name="Freeform: Shape 87">
              <a:extLst>
                <a:ext uri="{FF2B5EF4-FFF2-40B4-BE49-F238E27FC236}">
                  <a16:creationId xmlns:a16="http://schemas.microsoft.com/office/drawing/2014/main" id="{3021313F-0198-44B9-BA26-AACCA9571A4D}"/>
                </a:ext>
              </a:extLst>
            </p:cNvPr>
            <p:cNvSpPr/>
            <p:nvPr/>
          </p:nvSpPr>
          <p:spPr>
            <a:xfrm rot="10800000">
              <a:off x="105099" y="568937"/>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9" name="Freeform: Shape 88">
              <a:extLst>
                <a:ext uri="{FF2B5EF4-FFF2-40B4-BE49-F238E27FC236}">
                  <a16:creationId xmlns:a16="http://schemas.microsoft.com/office/drawing/2014/main" id="{9876FA25-9147-44AF-A651-B63C695DC620}"/>
                </a:ext>
              </a:extLst>
            </p:cNvPr>
            <p:cNvSpPr/>
            <p:nvPr/>
          </p:nvSpPr>
          <p:spPr>
            <a:xfrm rot="10800000">
              <a:off x="105099" y="524364"/>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0" name="Freeform: Shape 89">
              <a:extLst>
                <a:ext uri="{FF2B5EF4-FFF2-40B4-BE49-F238E27FC236}">
                  <a16:creationId xmlns:a16="http://schemas.microsoft.com/office/drawing/2014/main" id="{83CE1189-FD26-43C1-AA9F-9266AB226436}"/>
                </a:ext>
              </a:extLst>
            </p:cNvPr>
            <p:cNvSpPr/>
            <p:nvPr/>
          </p:nvSpPr>
          <p:spPr>
            <a:xfrm rot="10800000">
              <a:off x="105099" y="479581"/>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1" name="Freeform: Shape 90">
              <a:extLst>
                <a:ext uri="{FF2B5EF4-FFF2-40B4-BE49-F238E27FC236}">
                  <a16:creationId xmlns:a16="http://schemas.microsoft.com/office/drawing/2014/main" id="{A4156075-3CE4-4487-8666-8F2CCEFD44D9}"/>
                </a:ext>
              </a:extLst>
            </p:cNvPr>
            <p:cNvSpPr/>
            <p:nvPr/>
          </p:nvSpPr>
          <p:spPr>
            <a:xfrm rot="10800000">
              <a:off x="105099" y="43500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2" name="Freeform: Shape 91">
              <a:extLst>
                <a:ext uri="{FF2B5EF4-FFF2-40B4-BE49-F238E27FC236}">
                  <a16:creationId xmlns:a16="http://schemas.microsoft.com/office/drawing/2014/main" id="{363CF3D7-D37D-46BF-A880-C95F75AACB27}"/>
                </a:ext>
              </a:extLst>
            </p:cNvPr>
            <p:cNvSpPr/>
            <p:nvPr/>
          </p:nvSpPr>
          <p:spPr>
            <a:xfrm rot="10800000">
              <a:off x="105099" y="390435"/>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3" name="Freeform: Shape 92">
              <a:extLst>
                <a:ext uri="{FF2B5EF4-FFF2-40B4-BE49-F238E27FC236}">
                  <a16:creationId xmlns:a16="http://schemas.microsoft.com/office/drawing/2014/main" id="{082D0C86-F7D0-4FB0-A765-C76C264A7E24}"/>
                </a:ext>
              </a:extLst>
            </p:cNvPr>
            <p:cNvSpPr/>
            <p:nvPr/>
          </p:nvSpPr>
          <p:spPr>
            <a:xfrm rot="10800000">
              <a:off x="105099" y="345862"/>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4" name="Freeform: Shape 93">
              <a:extLst>
                <a:ext uri="{FF2B5EF4-FFF2-40B4-BE49-F238E27FC236}">
                  <a16:creationId xmlns:a16="http://schemas.microsoft.com/office/drawing/2014/main" id="{BB3737C4-79FA-48A1-A534-645DE051C916}"/>
                </a:ext>
              </a:extLst>
            </p:cNvPr>
            <p:cNvSpPr/>
            <p:nvPr/>
          </p:nvSpPr>
          <p:spPr>
            <a:xfrm rot="10800000">
              <a:off x="105099" y="30107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5" name="Freeform: Shape 94">
              <a:extLst>
                <a:ext uri="{FF2B5EF4-FFF2-40B4-BE49-F238E27FC236}">
                  <a16:creationId xmlns:a16="http://schemas.microsoft.com/office/drawing/2014/main" id="{FBCCBBF2-88A9-4811-B201-5CC84C00F658}"/>
                </a:ext>
              </a:extLst>
            </p:cNvPr>
            <p:cNvSpPr/>
            <p:nvPr/>
          </p:nvSpPr>
          <p:spPr>
            <a:xfrm rot="10800000">
              <a:off x="150303" y="613931"/>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6" name="Freeform: Shape 95">
              <a:extLst>
                <a:ext uri="{FF2B5EF4-FFF2-40B4-BE49-F238E27FC236}">
                  <a16:creationId xmlns:a16="http://schemas.microsoft.com/office/drawing/2014/main" id="{E6E41366-77BD-41B2-B9D8-30B32D23E391}"/>
                </a:ext>
              </a:extLst>
            </p:cNvPr>
            <p:cNvSpPr/>
            <p:nvPr/>
          </p:nvSpPr>
          <p:spPr>
            <a:xfrm rot="10800000">
              <a:off x="150303" y="56935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7" name="Freeform: Shape 96">
              <a:extLst>
                <a:ext uri="{FF2B5EF4-FFF2-40B4-BE49-F238E27FC236}">
                  <a16:creationId xmlns:a16="http://schemas.microsoft.com/office/drawing/2014/main" id="{C6052FE7-F7E3-44C8-8D54-F4916708EFD3}"/>
                </a:ext>
              </a:extLst>
            </p:cNvPr>
            <p:cNvSpPr/>
            <p:nvPr/>
          </p:nvSpPr>
          <p:spPr>
            <a:xfrm rot="10800000">
              <a:off x="150303" y="52478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8" name="Freeform: Shape 97">
              <a:extLst>
                <a:ext uri="{FF2B5EF4-FFF2-40B4-BE49-F238E27FC236}">
                  <a16:creationId xmlns:a16="http://schemas.microsoft.com/office/drawing/2014/main" id="{2E801AD7-67B3-4A58-9EF9-039AD3A5EA14}"/>
                </a:ext>
              </a:extLst>
            </p:cNvPr>
            <p:cNvSpPr/>
            <p:nvPr/>
          </p:nvSpPr>
          <p:spPr>
            <a:xfrm rot="10800000">
              <a:off x="150303" y="48000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9" name="Freeform: Shape 98">
              <a:extLst>
                <a:ext uri="{FF2B5EF4-FFF2-40B4-BE49-F238E27FC236}">
                  <a16:creationId xmlns:a16="http://schemas.microsoft.com/office/drawing/2014/main" id="{F5AE243A-20DD-4F53-BB8D-2E9D678A6EF0}"/>
                </a:ext>
              </a:extLst>
            </p:cNvPr>
            <p:cNvSpPr/>
            <p:nvPr/>
          </p:nvSpPr>
          <p:spPr>
            <a:xfrm rot="10800000">
              <a:off x="150303" y="43542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0" name="Freeform: Shape 99">
              <a:extLst>
                <a:ext uri="{FF2B5EF4-FFF2-40B4-BE49-F238E27FC236}">
                  <a16:creationId xmlns:a16="http://schemas.microsoft.com/office/drawing/2014/main" id="{DFC41484-08F0-4D66-99F2-2153AE13202B}"/>
                </a:ext>
              </a:extLst>
            </p:cNvPr>
            <p:cNvSpPr/>
            <p:nvPr/>
          </p:nvSpPr>
          <p:spPr>
            <a:xfrm rot="10800000">
              <a:off x="150303" y="39085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1" name="Freeform: Shape 100">
              <a:extLst>
                <a:ext uri="{FF2B5EF4-FFF2-40B4-BE49-F238E27FC236}">
                  <a16:creationId xmlns:a16="http://schemas.microsoft.com/office/drawing/2014/main" id="{E0B57E8F-792A-41FB-95E5-2DA8A23A0BC9}"/>
                </a:ext>
              </a:extLst>
            </p:cNvPr>
            <p:cNvSpPr/>
            <p:nvPr/>
          </p:nvSpPr>
          <p:spPr>
            <a:xfrm rot="10800000">
              <a:off x="150303" y="34628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2" name="Freeform: Shape 101">
              <a:extLst>
                <a:ext uri="{FF2B5EF4-FFF2-40B4-BE49-F238E27FC236}">
                  <a16:creationId xmlns:a16="http://schemas.microsoft.com/office/drawing/2014/main" id="{2ED5AB38-BB6F-48B5-8EBD-5FCD23869E75}"/>
                </a:ext>
              </a:extLst>
            </p:cNvPr>
            <p:cNvSpPr/>
            <p:nvPr/>
          </p:nvSpPr>
          <p:spPr>
            <a:xfrm rot="10800000">
              <a:off x="150303" y="301499"/>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3" name="Freeform: Shape 102">
              <a:extLst>
                <a:ext uri="{FF2B5EF4-FFF2-40B4-BE49-F238E27FC236}">
                  <a16:creationId xmlns:a16="http://schemas.microsoft.com/office/drawing/2014/main" id="{FF3F3B70-A583-4423-B35C-677E07E89E6E}"/>
                </a:ext>
              </a:extLst>
            </p:cNvPr>
            <p:cNvSpPr/>
            <p:nvPr/>
          </p:nvSpPr>
          <p:spPr>
            <a:xfrm rot="10800000">
              <a:off x="193194" y="612249"/>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4" name="Freeform: Shape 103">
              <a:extLst>
                <a:ext uri="{FF2B5EF4-FFF2-40B4-BE49-F238E27FC236}">
                  <a16:creationId xmlns:a16="http://schemas.microsoft.com/office/drawing/2014/main" id="{76C3C5C7-68B0-4A8D-8C2B-7681A4BFF6F7}"/>
                </a:ext>
              </a:extLst>
            </p:cNvPr>
            <p:cNvSpPr/>
            <p:nvPr/>
          </p:nvSpPr>
          <p:spPr>
            <a:xfrm rot="10800000">
              <a:off x="193194" y="56767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5" name="Freeform: Shape 104">
              <a:extLst>
                <a:ext uri="{FF2B5EF4-FFF2-40B4-BE49-F238E27FC236}">
                  <a16:creationId xmlns:a16="http://schemas.microsoft.com/office/drawing/2014/main" id="{463247D9-0846-4BD8-862F-F20C3F14DBB5}"/>
                </a:ext>
              </a:extLst>
            </p:cNvPr>
            <p:cNvSpPr/>
            <p:nvPr/>
          </p:nvSpPr>
          <p:spPr>
            <a:xfrm rot="10800000">
              <a:off x="193194" y="52310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6" name="Freeform: Shape 105">
              <a:extLst>
                <a:ext uri="{FF2B5EF4-FFF2-40B4-BE49-F238E27FC236}">
                  <a16:creationId xmlns:a16="http://schemas.microsoft.com/office/drawing/2014/main" id="{8E4BDC13-6640-4F1E-B646-E21690D726CC}"/>
                </a:ext>
              </a:extLst>
            </p:cNvPr>
            <p:cNvSpPr/>
            <p:nvPr/>
          </p:nvSpPr>
          <p:spPr>
            <a:xfrm rot="10800000">
              <a:off x="193194" y="47832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7" name="Freeform: Shape 106">
              <a:extLst>
                <a:ext uri="{FF2B5EF4-FFF2-40B4-BE49-F238E27FC236}">
                  <a16:creationId xmlns:a16="http://schemas.microsoft.com/office/drawing/2014/main" id="{0E669B5E-5A0C-4D36-9FC6-4BBC7A60BFF1}"/>
                </a:ext>
              </a:extLst>
            </p:cNvPr>
            <p:cNvSpPr/>
            <p:nvPr/>
          </p:nvSpPr>
          <p:spPr>
            <a:xfrm rot="10800000">
              <a:off x="193194" y="43374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8" name="Freeform: Shape 107">
              <a:extLst>
                <a:ext uri="{FF2B5EF4-FFF2-40B4-BE49-F238E27FC236}">
                  <a16:creationId xmlns:a16="http://schemas.microsoft.com/office/drawing/2014/main" id="{9EE69F52-8761-473B-9890-C48C38140E3C}"/>
                </a:ext>
              </a:extLst>
            </p:cNvPr>
            <p:cNvSpPr/>
            <p:nvPr/>
          </p:nvSpPr>
          <p:spPr>
            <a:xfrm rot="10800000">
              <a:off x="193194" y="38917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9" name="Freeform: Shape 108">
              <a:extLst>
                <a:ext uri="{FF2B5EF4-FFF2-40B4-BE49-F238E27FC236}">
                  <a16:creationId xmlns:a16="http://schemas.microsoft.com/office/drawing/2014/main" id="{A882BE4D-3696-489E-A566-026BB8AE0C36}"/>
                </a:ext>
              </a:extLst>
            </p:cNvPr>
            <p:cNvSpPr/>
            <p:nvPr/>
          </p:nvSpPr>
          <p:spPr>
            <a:xfrm rot="10800000">
              <a:off x="193194" y="34460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0" name="Freeform: Shape 109">
              <a:extLst>
                <a:ext uri="{FF2B5EF4-FFF2-40B4-BE49-F238E27FC236}">
                  <a16:creationId xmlns:a16="http://schemas.microsoft.com/office/drawing/2014/main" id="{A32E52CB-2469-4AF9-BA04-2BFE7A715CA7}"/>
                </a:ext>
              </a:extLst>
            </p:cNvPr>
            <p:cNvSpPr/>
            <p:nvPr/>
          </p:nvSpPr>
          <p:spPr>
            <a:xfrm rot="10800000">
              <a:off x="193194" y="299817"/>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1" name="Freeform: Shape 110">
              <a:extLst>
                <a:ext uri="{FF2B5EF4-FFF2-40B4-BE49-F238E27FC236}">
                  <a16:creationId xmlns:a16="http://schemas.microsoft.com/office/drawing/2014/main" id="{CB09220A-97C6-4896-9C3E-6AFC6B53AC75}"/>
                </a:ext>
              </a:extLst>
            </p:cNvPr>
            <p:cNvSpPr/>
            <p:nvPr/>
          </p:nvSpPr>
          <p:spPr>
            <a:xfrm rot="10800000">
              <a:off x="237978" y="612459"/>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2" name="Freeform: Shape 111">
              <a:extLst>
                <a:ext uri="{FF2B5EF4-FFF2-40B4-BE49-F238E27FC236}">
                  <a16:creationId xmlns:a16="http://schemas.microsoft.com/office/drawing/2014/main" id="{3CEC7F54-EBCD-4409-8450-462DA9E0EAE6}"/>
                </a:ext>
              </a:extLst>
            </p:cNvPr>
            <p:cNvSpPr/>
            <p:nvPr/>
          </p:nvSpPr>
          <p:spPr>
            <a:xfrm rot="10800000">
              <a:off x="237978" y="567886"/>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3" name="Freeform: Shape 112">
              <a:extLst>
                <a:ext uri="{FF2B5EF4-FFF2-40B4-BE49-F238E27FC236}">
                  <a16:creationId xmlns:a16="http://schemas.microsoft.com/office/drawing/2014/main" id="{F4BF457B-7763-433B-B6C1-1E25452DE61E}"/>
                </a:ext>
              </a:extLst>
            </p:cNvPr>
            <p:cNvSpPr/>
            <p:nvPr/>
          </p:nvSpPr>
          <p:spPr>
            <a:xfrm rot="10800000">
              <a:off x="237978" y="52331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4" name="Freeform: Shape 113">
              <a:extLst>
                <a:ext uri="{FF2B5EF4-FFF2-40B4-BE49-F238E27FC236}">
                  <a16:creationId xmlns:a16="http://schemas.microsoft.com/office/drawing/2014/main" id="{BFFA88C9-D149-4CA9-914E-440BAE13A952}"/>
                </a:ext>
              </a:extLst>
            </p:cNvPr>
            <p:cNvSpPr/>
            <p:nvPr/>
          </p:nvSpPr>
          <p:spPr>
            <a:xfrm rot="10800000">
              <a:off x="237978" y="47853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5" name="Freeform: Shape 114">
              <a:extLst>
                <a:ext uri="{FF2B5EF4-FFF2-40B4-BE49-F238E27FC236}">
                  <a16:creationId xmlns:a16="http://schemas.microsoft.com/office/drawing/2014/main" id="{6FB1EB29-C973-4CF8-A19E-0EE73BC21CDA}"/>
                </a:ext>
              </a:extLst>
            </p:cNvPr>
            <p:cNvSpPr/>
            <p:nvPr/>
          </p:nvSpPr>
          <p:spPr>
            <a:xfrm rot="10800000">
              <a:off x="237978" y="43395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6" name="Freeform: Shape 115">
              <a:extLst>
                <a:ext uri="{FF2B5EF4-FFF2-40B4-BE49-F238E27FC236}">
                  <a16:creationId xmlns:a16="http://schemas.microsoft.com/office/drawing/2014/main" id="{B4902745-C909-4B01-AC1A-11834A94DDDA}"/>
                </a:ext>
              </a:extLst>
            </p:cNvPr>
            <p:cNvSpPr/>
            <p:nvPr/>
          </p:nvSpPr>
          <p:spPr>
            <a:xfrm rot="10800000">
              <a:off x="237978" y="38938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7" name="Freeform: Shape 116">
              <a:extLst>
                <a:ext uri="{FF2B5EF4-FFF2-40B4-BE49-F238E27FC236}">
                  <a16:creationId xmlns:a16="http://schemas.microsoft.com/office/drawing/2014/main" id="{7FE9EA67-B412-4FAD-9469-FBFF853EE416}"/>
                </a:ext>
              </a:extLst>
            </p:cNvPr>
            <p:cNvSpPr/>
            <p:nvPr/>
          </p:nvSpPr>
          <p:spPr>
            <a:xfrm rot="10800000">
              <a:off x="237978" y="34481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8" name="Freeform: Shape 117">
              <a:extLst>
                <a:ext uri="{FF2B5EF4-FFF2-40B4-BE49-F238E27FC236}">
                  <a16:creationId xmlns:a16="http://schemas.microsoft.com/office/drawing/2014/main" id="{FBB772F1-F97A-4955-BAF8-536C3105B61D}"/>
                </a:ext>
              </a:extLst>
            </p:cNvPr>
            <p:cNvSpPr/>
            <p:nvPr/>
          </p:nvSpPr>
          <p:spPr>
            <a:xfrm rot="10800000">
              <a:off x="237978" y="30002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9" name="Freeform: Shape 118">
              <a:extLst>
                <a:ext uri="{FF2B5EF4-FFF2-40B4-BE49-F238E27FC236}">
                  <a16:creationId xmlns:a16="http://schemas.microsoft.com/office/drawing/2014/main" id="{B2223199-F21A-486F-99EC-612E1A7AA2CB}"/>
                </a:ext>
              </a:extLst>
            </p:cNvPr>
            <p:cNvSpPr/>
            <p:nvPr/>
          </p:nvSpPr>
          <p:spPr>
            <a:xfrm rot="10800000">
              <a:off x="282971" y="61288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0" name="Freeform: Shape 119">
              <a:extLst>
                <a:ext uri="{FF2B5EF4-FFF2-40B4-BE49-F238E27FC236}">
                  <a16:creationId xmlns:a16="http://schemas.microsoft.com/office/drawing/2014/main" id="{2B441799-AD5E-43E8-9CC4-1EEEADE89FAA}"/>
                </a:ext>
              </a:extLst>
            </p:cNvPr>
            <p:cNvSpPr/>
            <p:nvPr/>
          </p:nvSpPr>
          <p:spPr>
            <a:xfrm rot="10800000">
              <a:off x="282971" y="56830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1" name="Freeform: Shape 120">
              <a:extLst>
                <a:ext uri="{FF2B5EF4-FFF2-40B4-BE49-F238E27FC236}">
                  <a16:creationId xmlns:a16="http://schemas.microsoft.com/office/drawing/2014/main" id="{F47BC31F-6569-46C7-B7EC-00F8C1D3D5D9}"/>
                </a:ext>
              </a:extLst>
            </p:cNvPr>
            <p:cNvSpPr/>
            <p:nvPr/>
          </p:nvSpPr>
          <p:spPr>
            <a:xfrm rot="10800000">
              <a:off x="282971" y="52373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2" name="Freeform: Shape 121">
              <a:extLst>
                <a:ext uri="{FF2B5EF4-FFF2-40B4-BE49-F238E27FC236}">
                  <a16:creationId xmlns:a16="http://schemas.microsoft.com/office/drawing/2014/main" id="{99BBB61F-1687-4C55-A1CA-DD22BD6DAC3E}"/>
                </a:ext>
              </a:extLst>
            </p:cNvPr>
            <p:cNvSpPr/>
            <p:nvPr/>
          </p:nvSpPr>
          <p:spPr>
            <a:xfrm rot="10800000">
              <a:off x="282971" y="47895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3" name="Freeform: Shape 122">
              <a:extLst>
                <a:ext uri="{FF2B5EF4-FFF2-40B4-BE49-F238E27FC236}">
                  <a16:creationId xmlns:a16="http://schemas.microsoft.com/office/drawing/2014/main" id="{D0C65674-7A78-475C-9957-655ABEE8511E}"/>
                </a:ext>
              </a:extLst>
            </p:cNvPr>
            <p:cNvSpPr/>
            <p:nvPr/>
          </p:nvSpPr>
          <p:spPr>
            <a:xfrm rot="10800000">
              <a:off x="282971" y="43437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4" name="Freeform: Shape 123">
              <a:extLst>
                <a:ext uri="{FF2B5EF4-FFF2-40B4-BE49-F238E27FC236}">
                  <a16:creationId xmlns:a16="http://schemas.microsoft.com/office/drawing/2014/main" id="{D82EF330-3E78-42B0-8010-226DEF59D149}"/>
                </a:ext>
              </a:extLst>
            </p:cNvPr>
            <p:cNvSpPr/>
            <p:nvPr/>
          </p:nvSpPr>
          <p:spPr>
            <a:xfrm rot="10800000">
              <a:off x="282971" y="38980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5" name="Freeform: Shape 124">
              <a:extLst>
                <a:ext uri="{FF2B5EF4-FFF2-40B4-BE49-F238E27FC236}">
                  <a16:creationId xmlns:a16="http://schemas.microsoft.com/office/drawing/2014/main" id="{4EE47E52-7E93-44F4-8325-87294FBAA080}"/>
                </a:ext>
              </a:extLst>
            </p:cNvPr>
            <p:cNvSpPr/>
            <p:nvPr/>
          </p:nvSpPr>
          <p:spPr>
            <a:xfrm rot="10800000">
              <a:off x="282971" y="345231"/>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6" name="Freeform: Shape 125">
              <a:extLst>
                <a:ext uri="{FF2B5EF4-FFF2-40B4-BE49-F238E27FC236}">
                  <a16:creationId xmlns:a16="http://schemas.microsoft.com/office/drawing/2014/main" id="{C50EA9E3-FBEE-4340-BF5F-E3A27B3AECD9}"/>
                </a:ext>
              </a:extLst>
            </p:cNvPr>
            <p:cNvSpPr/>
            <p:nvPr/>
          </p:nvSpPr>
          <p:spPr>
            <a:xfrm rot="10800000">
              <a:off x="282971" y="300448"/>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7" name="Freeform: Shape 126">
              <a:extLst>
                <a:ext uri="{FF2B5EF4-FFF2-40B4-BE49-F238E27FC236}">
                  <a16:creationId xmlns:a16="http://schemas.microsoft.com/office/drawing/2014/main" id="{82D4F0D7-897F-4988-8A7F-071EF7147E33}"/>
                </a:ext>
              </a:extLst>
            </p:cNvPr>
            <p:cNvSpPr/>
            <p:nvPr/>
          </p:nvSpPr>
          <p:spPr>
            <a:xfrm rot="10800000">
              <a:off x="326073" y="61119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8" name="Freeform: Shape 127">
              <a:extLst>
                <a:ext uri="{FF2B5EF4-FFF2-40B4-BE49-F238E27FC236}">
                  <a16:creationId xmlns:a16="http://schemas.microsoft.com/office/drawing/2014/main" id="{DE2A791C-31CE-49BD-AF18-E05BA218F6E2}"/>
                </a:ext>
              </a:extLst>
            </p:cNvPr>
            <p:cNvSpPr/>
            <p:nvPr/>
          </p:nvSpPr>
          <p:spPr>
            <a:xfrm rot="10800000">
              <a:off x="326073" y="56662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9" name="Freeform: Shape 128">
              <a:extLst>
                <a:ext uri="{FF2B5EF4-FFF2-40B4-BE49-F238E27FC236}">
                  <a16:creationId xmlns:a16="http://schemas.microsoft.com/office/drawing/2014/main" id="{78F71578-6180-41DD-9BD4-0D3E9D36AB3A}"/>
                </a:ext>
              </a:extLst>
            </p:cNvPr>
            <p:cNvSpPr/>
            <p:nvPr/>
          </p:nvSpPr>
          <p:spPr>
            <a:xfrm rot="10800000">
              <a:off x="326073" y="52205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0" name="Freeform: Shape 129">
              <a:extLst>
                <a:ext uri="{FF2B5EF4-FFF2-40B4-BE49-F238E27FC236}">
                  <a16:creationId xmlns:a16="http://schemas.microsoft.com/office/drawing/2014/main" id="{F2D7563D-8A0C-4E74-B7D3-E7E8F1C9057F}"/>
                </a:ext>
              </a:extLst>
            </p:cNvPr>
            <p:cNvSpPr/>
            <p:nvPr/>
          </p:nvSpPr>
          <p:spPr>
            <a:xfrm rot="10800000">
              <a:off x="326073" y="47726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1" name="Freeform: Shape 130">
              <a:extLst>
                <a:ext uri="{FF2B5EF4-FFF2-40B4-BE49-F238E27FC236}">
                  <a16:creationId xmlns:a16="http://schemas.microsoft.com/office/drawing/2014/main" id="{E928A258-EF88-43EF-8A47-6F32D27CC823}"/>
                </a:ext>
              </a:extLst>
            </p:cNvPr>
            <p:cNvSpPr/>
            <p:nvPr/>
          </p:nvSpPr>
          <p:spPr>
            <a:xfrm rot="10800000">
              <a:off x="326073" y="43269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2" name="Freeform: Shape 131">
              <a:extLst>
                <a:ext uri="{FF2B5EF4-FFF2-40B4-BE49-F238E27FC236}">
                  <a16:creationId xmlns:a16="http://schemas.microsoft.com/office/drawing/2014/main" id="{31989986-A958-4E8B-B690-E2A7E9DAF3D1}"/>
                </a:ext>
              </a:extLst>
            </p:cNvPr>
            <p:cNvSpPr/>
            <p:nvPr/>
          </p:nvSpPr>
          <p:spPr>
            <a:xfrm rot="10800000">
              <a:off x="326073" y="38812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3" name="Freeform: Shape 132">
              <a:extLst>
                <a:ext uri="{FF2B5EF4-FFF2-40B4-BE49-F238E27FC236}">
                  <a16:creationId xmlns:a16="http://schemas.microsoft.com/office/drawing/2014/main" id="{30F9C2DC-26DE-4F33-9389-CCD86B55989B}"/>
                </a:ext>
              </a:extLst>
            </p:cNvPr>
            <p:cNvSpPr/>
            <p:nvPr/>
          </p:nvSpPr>
          <p:spPr>
            <a:xfrm rot="10800000">
              <a:off x="326073" y="343549"/>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4" name="Freeform: Shape 133">
              <a:extLst>
                <a:ext uri="{FF2B5EF4-FFF2-40B4-BE49-F238E27FC236}">
                  <a16:creationId xmlns:a16="http://schemas.microsoft.com/office/drawing/2014/main" id="{61DDA702-4839-49E0-A12B-AE3BBE66EF12}"/>
                </a:ext>
              </a:extLst>
            </p:cNvPr>
            <p:cNvSpPr/>
            <p:nvPr/>
          </p:nvSpPr>
          <p:spPr>
            <a:xfrm rot="10800000">
              <a:off x="326073" y="298766"/>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5" name="Freeform: Shape 134">
              <a:extLst>
                <a:ext uri="{FF2B5EF4-FFF2-40B4-BE49-F238E27FC236}">
                  <a16:creationId xmlns:a16="http://schemas.microsoft.com/office/drawing/2014/main" id="{5E75D1BB-36E6-42BF-AB2F-4B511C08A509}"/>
                </a:ext>
              </a:extLst>
            </p:cNvPr>
            <p:cNvSpPr/>
            <p:nvPr/>
          </p:nvSpPr>
          <p:spPr>
            <a:xfrm rot="10800000">
              <a:off x="370856" y="655981"/>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6" name="Freeform: Shape 135">
              <a:extLst>
                <a:ext uri="{FF2B5EF4-FFF2-40B4-BE49-F238E27FC236}">
                  <a16:creationId xmlns:a16="http://schemas.microsoft.com/office/drawing/2014/main" id="{CF601919-AD8C-48A7-A273-404A0F87FE0E}"/>
                </a:ext>
              </a:extLst>
            </p:cNvPr>
            <p:cNvSpPr/>
            <p:nvPr/>
          </p:nvSpPr>
          <p:spPr>
            <a:xfrm rot="10800000">
              <a:off x="370856" y="611408"/>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7" name="Freeform: Shape 136">
              <a:extLst>
                <a:ext uri="{FF2B5EF4-FFF2-40B4-BE49-F238E27FC236}">
                  <a16:creationId xmlns:a16="http://schemas.microsoft.com/office/drawing/2014/main" id="{C9BD4587-D2B9-41E9-8FEE-59010C314BC1}"/>
                </a:ext>
              </a:extLst>
            </p:cNvPr>
            <p:cNvSpPr/>
            <p:nvPr/>
          </p:nvSpPr>
          <p:spPr>
            <a:xfrm rot="10800000">
              <a:off x="370856" y="56683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8" name="Freeform: Shape 137">
              <a:extLst>
                <a:ext uri="{FF2B5EF4-FFF2-40B4-BE49-F238E27FC236}">
                  <a16:creationId xmlns:a16="http://schemas.microsoft.com/office/drawing/2014/main" id="{2FD32A2E-74FE-4BA1-8E71-AD602A29CA1F}"/>
                </a:ext>
              </a:extLst>
            </p:cNvPr>
            <p:cNvSpPr/>
            <p:nvPr/>
          </p:nvSpPr>
          <p:spPr>
            <a:xfrm rot="10800000">
              <a:off x="370856" y="52226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9" name="Freeform: Shape 138">
              <a:extLst>
                <a:ext uri="{FF2B5EF4-FFF2-40B4-BE49-F238E27FC236}">
                  <a16:creationId xmlns:a16="http://schemas.microsoft.com/office/drawing/2014/main" id="{CD0B4528-AA53-49FB-AE8F-DD3678AC0BAB}"/>
                </a:ext>
              </a:extLst>
            </p:cNvPr>
            <p:cNvSpPr/>
            <p:nvPr/>
          </p:nvSpPr>
          <p:spPr>
            <a:xfrm rot="10800000">
              <a:off x="370856" y="47747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0" name="Freeform: Shape 139">
              <a:extLst>
                <a:ext uri="{FF2B5EF4-FFF2-40B4-BE49-F238E27FC236}">
                  <a16:creationId xmlns:a16="http://schemas.microsoft.com/office/drawing/2014/main" id="{831669D1-66C5-4976-9E38-02258A8F3B44}"/>
                </a:ext>
              </a:extLst>
            </p:cNvPr>
            <p:cNvSpPr/>
            <p:nvPr/>
          </p:nvSpPr>
          <p:spPr>
            <a:xfrm rot="10800000">
              <a:off x="370856" y="43290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1" name="Freeform: Shape 140">
              <a:extLst>
                <a:ext uri="{FF2B5EF4-FFF2-40B4-BE49-F238E27FC236}">
                  <a16:creationId xmlns:a16="http://schemas.microsoft.com/office/drawing/2014/main" id="{1C498A8C-7E06-4FA5-BFCB-54754CA95067}"/>
                </a:ext>
              </a:extLst>
            </p:cNvPr>
            <p:cNvSpPr/>
            <p:nvPr/>
          </p:nvSpPr>
          <p:spPr>
            <a:xfrm rot="10800000">
              <a:off x="370856" y="38833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2" name="Freeform: Shape 141">
              <a:extLst>
                <a:ext uri="{FF2B5EF4-FFF2-40B4-BE49-F238E27FC236}">
                  <a16:creationId xmlns:a16="http://schemas.microsoft.com/office/drawing/2014/main" id="{3BDD480B-D0F4-4160-8396-6B785CE92CEB}"/>
                </a:ext>
              </a:extLst>
            </p:cNvPr>
            <p:cNvSpPr/>
            <p:nvPr/>
          </p:nvSpPr>
          <p:spPr>
            <a:xfrm rot="10800000">
              <a:off x="370856" y="34375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3" name="Freeform: Shape 142">
              <a:extLst>
                <a:ext uri="{FF2B5EF4-FFF2-40B4-BE49-F238E27FC236}">
                  <a16:creationId xmlns:a16="http://schemas.microsoft.com/office/drawing/2014/main" id="{38EB2CDC-D316-442A-A386-7D52AA7DA176}"/>
                </a:ext>
              </a:extLst>
            </p:cNvPr>
            <p:cNvSpPr/>
            <p:nvPr/>
          </p:nvSpPr>
          <p:spPr>
            <a:xfrm rot="10800000">
              <a:off x="370856" y="298976"/>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4" name="Freeform: Shape 143">
              <a:extLst>
                <a:ext uri="{FF2B5EF4-FFF2-40B4-BE49-F238E27FC236}">
                  <a16:creationId xmlns:a16="http://schemas.microsoft.com/office/drawing/2014/main" id="{7EDABE1E-AC3A-4D65-8DEB-D6B97260A88E}"/>
                </a:ext>
              </a:extLst>
            </p:cNvPr>
            <p:cNvSpPr/>
            <p:nvPr/>
          </p:nvSpPr>
          <p:spPr>
            <a:xfrm rot="10800000">
              <a:off x="415849" y="65640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5" name="Freeform: Shape 144">
              <a:extLst>
                <a:ext uri="{FF2B5EF4-FFF2-40B4-BE49-F238E27FC236}">
                  <a16:creationId xmlns:a16="http://schemas.microsoft.com/office/drawing/2014/main" id="{6170DC6D-6D2E-4D32-8857-7FCF1F6579CC}"/>
                </a:ext>
              </a:extLst>
            </p:cNvPr>
            <p:cNvSpPr/>
            <p:nvPr/>
          </p:nvSpPr>
          <p:spPr>
            <a:xfrm rot="10800000">
              <a:off x="415849" y="611828"/>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6" name="Freeform: Shape 145">
              <a:extLst>
                <a:ext uri="{FF2B5EF4-FFF2-40B4-BE49-F238E27FC236}">
                  <a16:creationId xmlns:a16="http://schemas.microsoft.com/office/drawing/2014/main" id="{B6314760-0B69-4DB4-B43F-85594DA1EC23}"/>
                </a:ext>
              </a:extLst>
            </p:cNvPr>
            <p:cNvSpPr/>
            <p:nvPr/>
          </p:nvSpPr>
          <p:spPr>
            <a:xfrm rot="10800000">
              <a:off x="415849" y="567255"/>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7" name="Freeform: Shape 146">
              <a:extLst>
                <a:ext uri="{FF2B5EF4-FFF2-40B4-BE49-F238E27FC236}">
                  <a16:creationId xmlns:a16="http://schemas.microsoft.com/office/drawing/2014/main" id="{F045B021-7AB0-457F-8574-D4CBA0AD57DB}"/>
                </a:ext>
              </a:extLst>
            </p:cNvPr>
            <p:cNvSpPr/>
            <p:nvPr/>
          </p:nvSpPr>
          <p:spPr>
            <a:xfrm rot="10800000">
              <a:off x="415849" y="52268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8" name="Freeform: Shape 147">
              <a:extLst>
                <a:ext uri="{FF2B5EF4-FFF2-40B4-BE49-F238E27FC236}">
                  <a16:creationId xmlns:a16="http://schemas.microsoft.com/office/drawing/2014/main" id="{5B584558-74C2-4B65-86FC-5B94E4CA39D5}"/>
                </a:ext>
              </a:extLst>
            </p:cNvPr>
            <p:cNvSpPr/>
            <p:nvPr/>
          </p:nvSpPr>
          <p:spPr>
            <a:xfrm rot="10800000">
              <a:off x="415849" y="477899"/>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9" name="Freeform: Shape 148">
              <a:extLst>
                <a:ext uri="{FF2B5EF4-FFF2-40B4-BE49-F238E27FC236}">
                  <a16:creationId xmlns:a16="http://schemas.microsoft.com/office/drawing/2014/main" id="{2E0EBA32-0DD1-4C11-A86B-0E725E6A93DA}"/>
                </a:ext>
              </a:extLst>
            </p:cNvPr>
            <p:cNvSpPr/>
            <p:nvPr/>
          </p:nvSpPr>
          <p:spPr>
            <a:xfrm rot="10800000">
              <a:off x="415849" y="43332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0" name="Freeform: Shape 149">
              <a:extLst>
                <a:ext uri="{FF2B5EF4-FFF2-40B4-BE49-F238E27FC236}">
                  <a16:creationId xmlns:a16="http://schemas.microsoft.com/office/drawing/2014/main" id="{2F1E99F7-8DC4-4255-89B6-7B1DA20DA743}"/>
                </a:ext>
              </a:extLst>
            </p:cNvPr>
            <p:cNvSpPr/>
            <p:nvPr/>
          </p:nvSpPr>
          <p:spPr>
            <a:xfrm rot="10800000">
              <a:off x="415849" y="388753"/>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1" name="Freeform: Shape 150">
              <a:extLst>
                <a:ext uri="{FF2B5EF4-FFF2-40B4-BE49-F238E27FC236}">
                  <a16:creationId xmlns:a16="http://schemas.microsoft.com/office/drawing/2014/main" id="{D9C99AB4-464F-4BAE-886A-BD77579B3DED}"/>
                </a:ext>
              </a:extLst>
            </p:cNvPr>
            <p:cNvSpPr/>
            <p:nvPr/>
          </p:nvSpPr>
          <p:spPr>
            <a:xfrm rot="10800000">
              <a:off x="415849" y="344180"/>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2" name="Freeform: Shape 151">
              <a:extLst>
                <a:ext uri="{FF2B5EF4-FFF2-40B4-BE49-F238E27FC236}">
                  <a16:creationId xmlns:a16="http://schemas.microsoft.com/office/drawing/2014/main" id="{6A25BAA6-74FF-4485-A9FF-AAE975DA1916}"/>
                </a:ext>
              </a:extLst>
            </p:cNvPr>
            <p:cNvSpPr/>
            <p:nvPr/>
          </p:nvSpPr>
          <p:spPr>
            <a:xfrm rot="10800000">
              <a:off x="415849" y="29939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3" name="Freeform: Shape 152">
              <a:extLst>
                <a:ext uri="{FF2B5EF4-FFF2-40B4-BE49-F238E27FC236}">
                  <a16:creationId xmlns:a16="http://schemas.microsoft.com/office/drawing/2014/main" id="{7D209943-0657-42F4-A3D1-8EBBF6668C50}"/>
                </a:ext>
              </a:extLst>
            </p:cNvPr>
            <p:cNvSpPr/>
            <p:nvPr/>
          </p:nvSpPr>
          <p:spPr>
            <a:xfrm rot="10800000">
              <a:off x="458951" y="654930"/>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4" name="Freeform: Shape 153">
              <a:extLst>
                <a:ext uri="{FF2B5EF4-FFF2-40B4-BE49-F238E27FC236}">
                  <a16:creationId xmlns:a16="http://schemas.microsoft.com/office/drawing/2014/main" id="{687D524D-6BB2-4D19-9BBB-EF9A5FDFB8A0}"/>
                </a:ext>
              </a:extLst>
            </p:cNvPr>
            <p:cNvSpPr/>
            <p:nvPr/>
          </p:nvSpPr>
          <p:spPr>
            <a:xfrm rot="10800000">
              <a:off x="458951" y="61035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5" name="Freeform: Shape 154">
              <a:extLst>
                <a:ext uri="{FF2B5EF4-FFF2-40B4-BE49-F238E27FC236}">
                  <a16:creationId xmlns:a16="http://schemas.microsoft.com/office/drawing/2014/main" id="{7E280C9F-1306-4439-9C2A-21C033023C1C}"/>
                </a:ext>
              </a:extLst>
            </p:cNvPr>
            <p:cNvSpPr/>
            <p:nvPr/>
          </p:nvSpPr>
          <p:spPr>
            <a:xfrm rot="10800000">
              <a:off x="458951" y="56578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6" name="Freeform: Shape 155">
              <a:extLst>
                <a:ext uri="{FF2B5EF4-FFF2-40B4-BE49-F238E27FC236}">
                  <a16:creationId xmlns:a16="http://schemas.microsoft.com/office/drawing/2014/main" id="{5BC093EC-1723-479A-928F-6B6C94B00802}"/>
                </a:ext>
              </a:extLst>
            </p:cNvPr>
            <p:cNvSpPr/>
            <p:nvPr/>
          </p:nvSpPr>
          <p:spPr>
            <a:xfrm rot="10800000">
              <a:off x="458951" y="52121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7" name="Freeform: Shape 156">
              <a:extLst>
                <a:ext uri="{FF2B5EF4-FFF2-40B4-BE49-F238E27FC236}">
                  <a16:creationId xmlns:a16="http://schemas.microsoft.com/office/drawing/2014/main" id="{7D4BBC9F-B2F8-4758-A074-B52A2B5B8835}"/>
                </a:ext>
              </a:extLst>
            </p:cNvPr>
            <p:cNvSpPr/>
            <p:nvPr/>
          </p:nvSpPr>
          <p:spPr>
            <a:xfrm rot="10800000">
              <a:off x="458951" y="47642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8" name="Freeform: Shape 157">
              <a:extLst>
                <a:ext uri="{FF2B5EF4-FFF2-40B4-BE49-F238E27FC236}">
                  <a16:creationId xmlns:a16="http://schemas.microsoft.com/office/drawing/2014/main" id="{3D6F51FE-61F4-459E-89A7-B941CD92A474}"/>
                </a:ext>
              </a:extLst>
            </p:cNvPr>
            <p:cNvSpPr/>
            <p:nvPr/>
          </p:nvSpPr>
          <p:spPr>
            <a:xfrm rot="10800000">
              <a:off x="458951" y="43185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9" name="Freeform: Shape 158">
              <a:extLst>
                <a:ext uri="{FF2B5EF4-FFF2-40B4-BE49-F238E27FC236}">
                  <a16:creationId xmlns:a16="http://schemas.microsoft.com/office/drawing/2014/main" id="{01CD26DF-CE9D-4175-8013-2A4E79248989}"/>
                </a:ext>
              </a:extLst>
            </p:cNvPr>
            <p:cNvSpPr/>
            <p:nvPr/>
          </p:nvSpPr>
          <p:spPr>
            <a:xfrm rot="10800000">
              <a:off x="458951" y="38728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0" name="Freeform: Shape 159">
              <a:extLst>
                <a:ext uri="{FF2B5EF4-FFF2-40B4-BE49-F238E27FC236}">
                  <a16:creationId xmlns:a16="http://schemas.microsoft.com/office/drawing/2014/main" id="{D461578E-8404-40AE-8F57-5FBD6D278EEE}"/>
                </a:ext>
              </a:extLst>
            </p:cNvPr>
            <p:cNvSpPr/>
            <p:nvPr/>
          </p:nvSpPr>
          <p:spPr>
            <a:xfrm rot="10800000">
              <a:off x="458951" y="342708"/>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1" name="Freeform: Shape 160">
              <a:extLst>
                <a:ext uri="{FF2B5EF4-FFF2-40B4-BE49-F238E27FC236}">
                  <a16:creationId xmlns:a16="http://schemas.microsoft.com/office/drawing/2014/main" id="{20A94B5D-B52B-4FB0-9F16-F7D4A145F3A0}"/>
                </a:ext>
              </a:extLst>
            </p:cNvPr>
            <p:cNvSpPr/>
            <p:nvPr/>
          </p:nvSpPr>
          <p:spPr>
            <a:xfrm rot="10800000">
              <a:off x="458951" y="297925"/>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2" name="Freeform: Shape 161">
              <a:extLst>
                <a:ext uri="{FF2B5EF4-FFF2-40B4-BE49-F238E27FC236}">
                  <a16:creationId xmlns:a16="http://schemas.microsoft.com/office/drawing/2014/main" id="{3D2FA363-6451-413D-BF1C-B8F0F5FFE2CD}"/>
                </a:ext>
              </a:extLst>
            </p:cNvPr>
            <p:cNvSpPr/>
            <p:nvPr/>
          </p:nvSpPr>
          <p:spPr>
            <a:xfrm rot="10800000">
              <a:off x="503944" y="655140"/>
              <a:ext cx="16820" cy="16820"/>
            </a:xfrm>
            <a:custGeom>
              <a:avLst/>
              <a:gdLst>
                <a:gd name="connsiteX0" fmla="*/ 7144 w 76200"/>
                <a:gd name="connsiteY0" fmla="*/ 40481 h 76200"/>
                <a:gd name="connsiteX1" fmla="*/ 40481 w 76200"/>
                <a:gd name="connsiteY1" fmla="*/ 73819 h 76200"/>
                <a:gd name="connsiteX2" fmla="*/ 73819 w 76200"/>
                <a:gd name="connsiteY2" fmla="*/ 40481 h 76200"/>
                <a:gd name="connsiteX3" fmla="*/ 40481 w 76200"/>
                <a:gd name="connsiteY3" fmla="*/ 7144 h 76200"/>
                <a:gd name="connsiteX4" fmla="*/ 7144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44" y="40481"/>
                  </a:moveTo>
                  <a:cubicBezTo>
                    <a:pt x="7144" y="59531"/>
                    <a:pt x="22384" y="73819"/>
                    <a:pt x="40481" y="73819"/>
                  </a:cubicBezTo>
                  <a:cubicBezTo>
                    <a:pt x="58579" y="73819"/>
                    <a:pt x="73819" y="58579"/>
                    <a:pt x="73819" y="40481"/>
                  </a:cubicBezTo>
                  <a:cubicBezTo>
                    <a:pt x="73819" y="22384"/>
                    <a:pt x="58579" y="7144"/>
                    <a:pt x="40481" y="7144"/>
                  </a:cubicBezTo>
                  <a:cubicBezTo>
                    <a:pt x="22384" y="7144"/>
                    <a:pt x="7144" y="21431"/>
                    <a:pt x="7144"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3" name="Freeform: Shape 162">
              <a:extLst>
                <a:ext uri="{FF2B5EF4-FFF2-40B4-BE49-F238E27FC236}">
                  <a16:creationId xmlns:a16="http://schemas.microsoft.com/office/drawing/2014/main" id="{B763FE29-AB6F-4209-A156-0EF9C9E64EFE}"/>
                </a:ext>
              </a:extLst>
            </p:cNvPr>
            <p:cNvSpPr/>
            <p:nvPr/>
          </p:nvSpPr>
          <p:spPr>
            <a:xfrm rot="10800000">
              <a:off x="503734" y="610567"/>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4" name="Freeform: Shape 163">
              <a:extLst>
                <a:ext uri="{FF2B5EF4-FFF2-40B4-BE49-F238E27FC236}">
                  <a16:creationId xmlns:a16="http://schemas.microsoft.com/office/drawing/2014/main" id="{395344CC-B042-4254-AC8B-2469BBADD731}"/>
                </a:ext>
              </a:extLst>
            </p:cNvPr>
            <p:cNvSpPr/>
            <p:nvPr/>
          </p:nvSpPr>
          <p:spPr>
            <a:xfrm rot="10800000">
              <a:off x="503734" y="56599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5" name="Freeform: Shape 164">
              <a:extLst>
                <a:ext uri="{FF2B5EF4-FFF2-40B4-BE49-F238E27FC236}">
                  <a16:creationId xmlns:a16="http://schemas.microsoft.com/office/drawing/2014/main" id="{EE2F7C1E-9106-4B6C-B537-1D58791BE01E}"/>
                </a:ext>
              </a:extLst>
            </p:cNvPr>
            <p:cNvSpPr/>
            <p:nvPr/>
          </p:nvSpPr>
          <p:spPr>
            <a:xfrm rot="10800000">
              <a:off x="503734" y="52142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6" name="Freeform: Shape 165">
              <a:extLst>
                <a:ext uri="{FF2B5EF4-FFF2-40B4-BE49-F238E27FC236}">
                  <a16:creationId xmlns:a16="http://schemas.microsoft.com/office/drawing/2014/main" id="{3D26BFD5-88F0-458A-B4AD-FB42B6F147EE}"/>
                </a:ext>
              </a:extLst>
            </p:cNvPr>
            <p:cNvSpPr/>
            <p:nvPr/>
          </p:nvSpPr>
          <p:spPr>
            <a:xfrm rot="10800000">
              <a:off x="503734" y="47663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7" name="Freeform: Shape 166">
              <a:extLst>
                <a:ext uri="{FF2B5EF4-FFF2-40B4-BE49-F238E27FC236}">
                  <a16:creationId xmlns:a16="http://schemas.microsoft.com/office/drawing/2014/main" id="{54E41601-6A4D-43F5-8EAB-34614D22537A}"/>
                </a:ext>
              </a:extLst>
            </p:cNvPr>
            <p:cNvSpPr/>
            <p:nvPr/>
          </p:nvSpPr>
          <p:spPr>
            <a:xfrm rot="10800000">
              <a:off x="503734" y="43206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8" name="Freeform: Shape 167">
              <a:extLst>
                <a:ext uri="{FF2B5EF4-FFF2-40B4-BE49-F238E27FC236}">
                  <a16:creationId xmlns:a16="http://schemas.microsoft.com/office/drawing/2014/main" id="{D1951FFA-BE30-4E53-90A7-9FF87E83A1DB}"/>
                </a:ext>
              </a:extLst>
            </p:cNvPr>
            <p:cNvSpPr/>
            <p:nvPr/>
          </p:nvSpPr>
          <p:spPr>
            <a:xfrm rot="10800000">
              <a:off x="503734" y="38749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9" name="Freeform: Shape 168">
              <a:extLst>
                <a:ext uri="{FF2B5EF4-FFF2-40B4-BE49-F238E27FC236}">
                  <a16:creationId xmlns:a16="http://schemas.microsoft.com/office/drawing/2014/main" id="{B101F8AD-58E2-4EB5-BDC1-67E3ACA977A3}"/>
                </a:ext>
              </a:extLst>
            </p:cNvPr>
            <p:cNvSpPr/>
            <p:nvPr/>
          </p:nvSpPr>
          <p:spPr>
            <a:xfrm rot="10800000">
              <a:off x="503734" y="34291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69"/>
                    <a:pt x="22070" y="7144"/>
                    <a:pt x="40481" y="7144"/>
                  </a:cubicBezTo>
                  <a:cubicBezTo>
                    <a:pt x="58893" y="7144"/>
                    <a:pt x="73819" y="22069"/>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0" name="Freeform: Shape 169">
              <a:extLst>
                <a:ext uri="{FF2B5EF4-FFF2-40B4-BE49-F238E27FC236}">
                  <a16:creationId xmlns:a16="http://schemas.microsoft.com/office/drawing/2014/main" id="{E92740FF-4D6B-45B5-9045-43ECD8215804}"/>
                </a:ext>
              </a:extLst>
            </p:cNvPr>
            <p:cNvSpPr/>
            <p:nvPr/>
          </p:nvSpPr>
          <p:spPr>
            <a:xfrm rot="10800000">
              <a:off x="503734" y="298135"/>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1" name="Freeform: Shape 170">
              <a:extLst>
                <a:ext uri="{FF2B5EF4-FFF2-40B4-BE49-F238E27FC236}">
                  <a16:creationId xmlns:a16="http://schemas.microsoft.com/office/drawing/2014/main" id="{45CF0795-5F07-4D40-8EB3-286EF005F3F5}"/>
                </a:ext>
              </a:extLst>
            </p:cNvPr>
            <p:cNvSpPr/>
            <p:nvPr/>
          </p:nvSpPr>
          <p:spPr>
            <a:xfrm rot="10800000">
              <a:off x="548728" y="655350"/>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2" name="Freeform: Shape 171">
              <a:extLst>
                <a:ext uri="{FF2B5EF4-FFF2-40B4-BE49-F238E27FC236}">
                  <a16:creationId xmlns:a16="http://schemas.microsoft.com/office/drawing/2014/main" id="{53FC45A2-E6AD-44A6-94E6-B4D049494737}"/>
                </a:ext>
              </a:extLst>
            </p:cNvPr>
            <p:cNvSpPr/>
            <p:nvPr/>
          </p:nvSpPr>
          <p:spPr>
            <a:xfrm rot="10800000">
              <a:off x="548728" y="610777"/>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3" name="Freeform: Shape 172">
              <a:extLst>
                <a:ext uri="{FF2B5EF4-FFF2-40B4-BE49-F238E27FC236}">
                  <a16:creationId xmlns:a16="http://schemas.microsoft.com/office/drawing/2014/main" id="{7B13AD78-ACD0-4661-A08C-D8FEBF597861}"/>
                </a:ext>
              </a:extLst>
            </p:cNvPr>
            <p:cNvSpPr/>
            <p:nvPr/>
          </p:nvSpPr>
          <p:spPr>
            <a:xfrm rot="10800000">
              <a:off x="548728" y="566414"/>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4" name="Freeform: Shape 173">
              <a:extLst>
                <a:ext uri="{FF2B5EF4-FFF2-40B4-BE49-F238E27FC236}">
                  <a16:creationId xmlns:a16="http://schemas.microsoft.com/office/drawing/2014/main" id="{70712C59-CAA4-4AE4-967E-D588B09B872C}"/>
                </a:ext>
              </a:extLst>
            </p:cNvPr>
            <p:cNvSpPr/>
            <p:nvPr/>
          </p:nvSpPr>
          <p:spPr>
            <a:xfrm rot="10800000">
              <a:off x="548728" y="521841"/>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5" name="Freeform: Shape 174">
              <a:extLst>
                <a:ext uri="{FF2B5EF4-FFF2-40B4-BE49-F238E27FC236}">
                  <a16:creationId xmlns:a16="http://schemas.microsoft.com/office/drawing/2014/main" id="{B6292E5D-412D-4B54-AC7E-87A86F90B2A1}"/>
                </a:ext>
              </a:extLst>
            </p:cNvPr>
            <p:cNvSpPr/>
            <p:nvPr/>
          </p:nvSpPr>
          <p:spPr>
            <a:xfrm rot="10800000">
              <a:off x="548728" y="477058"/>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6" name="Freeform: Shape 175">
              <a:extLst>
                <a:ext uri="{FF2B5EF4-FFF2-40B4-BE49-F238E27FC236}">
                  <a16:creationId xmlns:a16="http://schemas.microsoft.com/office/drawing/2014/main" id="{1EEC3F28-17CB-4EF8-8DF8-DA98D2034700}"/>
                </a:ext>
              </a:extLst>
            </p:cNvPr>
            <p:cNvSpPr/>
            <p:nvPr/>
          </p:nvSpPr>
          <p:spPr>
            <a:xfrm rot="10800000">
              <a:off x="548728" y="43227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1"/>
                    <a:pt x="60372" y="75724"/>
                    <a:pt x="41434" y="75724"/>
                  </a:cubicBezTo>
                  <a:cubicBezTo>
                    <a:pt x="22496" y="75724"/>
                    <a:pt x="7144" y="60371"/>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7" name="Freeform: Shape 176">
              <a:extLst>
                <a:ext uri="{FF2B5EF4-FFF2-40B4-BE49-F238E27FC236}">
                  <a16:creationId xmlns:a16="http://schemas.microsoft.com/office/drawing/2014/main" id="{A1CF7F62-6FC0-4E30-A2FB-24EB061AD9BC}"/>
                </a:ext>
              </a:extLst>
            </p:cNvPr>
            <p:cNvSpPr/>
            <p:nvPr/>
          </p:nvSpPr>
          <p:spPr>
            <a:xfrm rot="10800000">
              <a:off x="548728" y="387701"/>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8" name="Freeform: Shape 177">
              <a:extLst>
                <a:ext uri="{FF2B5EF4-FFF2-40B4-BE49-F238E27FC236}">
                  <a16:creationId xmlns:a16="http://schemas.microsoft.com/office/drawing/2014/main" id="{95F570C5-ECC0-43B3-846B-031236768DB3}"/>
                </a:ext>
              </a:extLst>
            </p:cNvPr>
            <p:cNvSpPr/>
            <p:nvPr/>
          </p:nvSpPr>
          <p:spPr>
            <a:xfrm rot="10800000">
              <a:off x="548728" y="343339"/>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9" name="Freeform: Shape 178">
              <a:extLst>
                <a:ext uri="{FF2B5EF4-FFF2-40B4-BE49-F238E27FC236}">
                  <a16:creationId xmlns:a16="http://schemas.microsoft.com/office/drawing/2014/main" id="{279213D2-FDCC-4ECC-AB17-407814B01700}"/>
                </a:ext>
              </a:extLst>
            </p:cNvPr>
            <p:cNvSpPr/>
            <p:nvPr/>
          </p:nvSpPr>
          <p:spPr>
            <a:xfrm rot="10800000">
              <a:off x="548728" y="29834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0" name="Freeform: Shape 179">
              <a:extLst>
                <a:ext uri="{FF2B5EF4-FFF2-40B4-BE49-F238E27FC236}">
                  <a16:creationId xmlns:a16="http://schemas.microsoft.com/office/drawing/2014/main" id="{327601BC-64CE-4634-A714-0D9BA83B252D}"/>
                </a:ext>
              </a:extLst>
            </p:cNvPr>
            <p:cNvSpPr/>
            <p:nvPr/>
          </p:nvSpPr>
          <p:spPr>
            <a:xfrm rot="10800000">
              <a:off x="591619" y="69845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1" name="Freeform: Shape 180">
              <a:extLst>
                <a:ext uri="{FF2B5EF4-FFF2-40B4-BE49-F238E27FC236}">
                  <a16:creationId xmlns:a16="http://schemas.microsoft.com/office/drawing/2014/main" id="{1605D572-D0D7-490F-8A82-3221B1C9CF70}"/>
                </a:ext>
              </a:extLst>
            </p:cNvPr>
            <p:cNvSpPr/>
            <p:nvPr/>
          </p:nvSpPr>
          <p:spPr>
            <a:xfrm rot="10800000">
              <a:off x="591619" y="653668"/>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2" name="Freeform: Shape 181">
              <a:extLst>
                <a:ext uri="{FF2B5EF4-FFF2-40B4-BE49-F238E27FC236}">
                  <a16:creationId xmlns:a16="http://schemas.microsoft.com/office/drawing/2014/main" id="{D4A6E70D-CAF0-4238-B8A6-249B9E65BABE}"/>
                </a:ext>
              </a:extLst>
            </p:cNvPr>
            <p:cNvSpPr/>
            <p:nvPr/>
          </p:nvSpPr>
          <p:spPr>
            <a:xfrm rot="10800000">
              <a:off x="591619" y="609095"/>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3" name="Freeform: Shape 182">
              <a:extLst>
                <a:ext uri="{FF2B5EF4-FFF2-40B4-BE49-F238E27FC236}">
                  <a16:creationId xmlns:a16="http://schemas.microsoft.com/office/drawing/2014/main" id="{6DFFB100-113A-4CC4-95C9-2F023802A7BC}"/>
                </a:ext>
              </a:extLst>
            </p:cNvPr>
            <p:cNvSpPr/>
            <p:nvPr/>
          </p:nvSpPr>
          <p:spPr>
            <a:xfrm rot="10800000">
              <a:off x="591619" y="56452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4" name="Freeform: Shape 183">
              <a:extLst>
                <a:ext uri="{FF2B5EF4-FFF2-40B4-BE49-F238E27FC236}">
                  <a16:creationId xmlns:a16="http://schemas.microsoft.com/office/drawing/2014/main" id="{F60E4DDA-E6FC-4E78-809B-4152B9D7B45C}"/>
                </a:ext>
              </a:extLst>
            </p:cNvPr>
            <p:cNvSpPr/>
            <p:nvPr/>
          </p:nvSpPr>
          <p:spPr>
            <a:xfrm rot="10800000">
              <a:off x="591619" y="51994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5" name="Freeform: Shape 184">
              <a:extLst>
                <a:ext uri="{FF2B5EF4-FFF2-40B4-BE49-F238E27FC236}">
                  <a16:creationId xmlns:a16="http://schemas.microsoft.com/office/drawing/2014/main" id="{A5146921-0513-4015-9331-C872A96E1625}"/>
                </a:ext>
              </a:extLst>
            </p:cNvPr>
            <p:cNvSpPr/>
            <p:nvPr/>
          </p:nvSpPr>
          <p:spPr>
            <a:xfrm rot="10800000">
              <a:off x="591619" y="47516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6" name="Freeform: Shape 185">
              <a:extLst>
                <a:ext uri="{FF2B5EF4-FFF2-40B4-BE49-F238E27FC236}">
                  <a16:creationId xmlns:a16="http://schemas.microsoft.com/office/drawing/2014/main" id="{3DE6871D-B9BC-4A14-AACD-131BBF643AC3}"/>
                </a:ext>
              </a:extLst>
            </p:cNvPr>
            <p:cNvSpPr/>
            <p:nvPr/>
          </p:nvSpPr>
          <p:spPr>
            <a:xfrm rot="10800000">
              <a:off x="591619" y="43059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7" name="Freeform: Shape 186">
              <a:extLst>
                <a:ext uri="{FF2B5EF4-FFF2-40B4-BE49-F238E27FC236}">
                  <a16:creationId xmlns:a16="http://schemas.microsoft.com/office/drawing/2014/main" id="{FD2EEBD3-AF94-46A9-9AF6-7A96BE86CE4B}"/>
                </a:ext>
              </a:extLst>
            </p:cNvPr>
            <p:cNvSpPr/>
            <p:nvPr/>
          </p:nvSpPr>
          <p:spPr>
            <a:xfrm rot="10800000">
              <a:off x="591619" y="38601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8" name="Freeform: Shape 187">
              <a:extLst>
                <a:ext uri="{FF2B5EF4-FFF2-40B4-BE49-F238E27FC236}">
                  <a16:creationId xmlns:a16="http://schemas.microsoft.com/office/drawing/2014/main" id="{23EB7704-7467-4A11-8F5B-7104A256C4CF}"/>
                </a:ext>
              </a:extLst>
            </p:cNvPr>
            <p:cNvSpPr/>
            <p:nvPr/>
          </p:nvSpPr>
          <p:spPr>
            <a:xfrm rot="10800000">
              <a:off x="591619" y="34144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9" name="Freeform: Shape 188">
              <a:extLst>
                <a:ext uri="{FF2B5EF4-FFF2-40B4-BE49-F238E27FC236}">
                  <a16:creationId xmlns:a16="http://schemas.microsoft.com/office/drawing/2014/main" id="{CB23BDB1-0C1F-45FC-89DF-1A31DF97400E}"/>
                </a:ext>
              </a:extLst>
            </p:cNvPr>
            <p:cNvSpPr/>
            <p:nvPr/>
          </p:nvSpPr>
          <p:spPr>
            <a:xfrm rot="10800000">
              <a:off x="591619" y="29666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0" name="Freeform: Shape 189">
              <a:extLst>
                <a:ext uri="{FF2B5EF4-FFF2-40B4-BE49-F238E27FC236}">
                  <a16:creationId xmlns:a16="http://schemas.microsoft.com/office/drawing/2014/main" id="{1BC0A62A-65C7-4B2D-9853-21E100E846E6}"/>
                </a:ext>
              </a:extLst>
            </p:cNvPr>
            <p:cNvSpPr/>
            <p:nvPr/>
          </p:nvSpPr>
          <p:spPr>
            <a:xfrm rot="10800000">
              <a:off x="636612" y="698872"/>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1" name="Freeform: Shape 190">
              <a:extLst>
                <a:ext uri="{FF2B5EF4-FFF2-40B4-BE49-F238E27FC236}">
                  <a16:creationId xmlns:a16="http://schemas.microsoft.com/office/drawing/2014/main" id="{E81B2EF0-06B8-4854-BE28-ABE3F4DA0495}"/>
                </a:ext>
              </a:extLst>
            </p:cNvPr>
            <p:cNvSpPr/>
            <p:nvPr/>
          </p:nvSpPr>
          <p:spPr>
            <a:xfrm rot="10800000">
              <a:off x="636612" y="654089"/>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2" name="Freeform: Shape 191">
              <a:extLst>
                <a:ext uri="{FF2B5EF4-FFF2-40B4-BE49-F238E27FC236}">
                  <a16:creationId xmlns:a16="http://schemas.microsoft.com/office/drawing/2014/main" id="{B7800138-21D2-4AC9-90AD-43B982F84F6B}"/>
                </a:ext>
              </a:extLst>
            </p:cNvPr>
            <p:cNvSpPr/>
            <p:nvPr/>
          </p:nvSpPr>
          <p:spPr>
            <a:xfrm rot="10800000">
              <a:off x="636612" y="60951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3" name="Freeform: Shape 192">
              <a:extLst>
                <a:ext uri="{FF2B5EF4-FFF2-40B4-BE49-F238E27FC236}">
                  <a16:creationId xmlns:a16="http://schemas.microsoft.com/office/drawing/2014/main" id="{9E2DC286-388E-4818-ABC6-101D659CD291}"/>
                </a:ext>
              </a:extLst>
            </p:cNvPr>
            <p:cNvSpPr/>
            <p:nvPr/>
          </p:nvSpPr>
          <p:spPr>
            <a:xfrm rot="10800000">
              <a:off x="636612" y="56494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4" name="Freeform: Shape 193">
              <a:extLst>
                <a:ext uri="{FF2B5EF4-FFF2-40B4-BE49-F238E27FC236}">
                  <a16:creationId xmlns:a16="http://schemas.microsoft.com/office/drawing/2014/main" id="{5715B7E9-5542-4439-AF16-2B9F90FCA16A}"/>
                </a:ext>
              </a:extLst>
            </p:cNvPr>
            <p:cNvSpPr/>
            <p:nvPr/>
          </p:nvSpPr>
          <p:spPr>
            <a:xfrm rot="10800000">
              <a:off x="636612" y="52037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5" name="Freeform: Shape 194">
              <a:extLst>
                <a:ext uri="{FF2B5EF4-FFF2-40B4-BE49-F238E27FC236}">
                  <a16:creationId xmlns:a16="http://schemas.microsoft.com/office/drawing/2014/main" id="{A04C6988-8EEA-49F0-B3F1-680B9A7425F9}"/>
                </a:ext>
              </a:extLst>
            </p:cNvPr>
            <p:cNvSpPr/>
            <p:nvPr/>
          </p:nvSpPr>
          <p:spPr>
            <a:xfrm rot="10800000">
              <a:off x="636612" y="47558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6" name="Freeform: Shape 195">
              <a:extLst>
                <a:ext uri="{FF2B5EF4-FFF2-40B4-BE49-F238E27FC236}">
                  <a16:creationId xmlns:a16="http://schemas.microsoft.com/office/drawing/2014/main" id="{8A9AB191-11DD-4010-8F28-C4DF78FA1969}"/>
                </a:ext>
              </a:extLst>
            </p:cNvPr>
            <p:cNvSpPr/>
            <p:nvPr/>
          </p:nvSpPr>
          <p:spPr>
            <a:xfrm rot="10800000">
              <a:off x="636612" y="43101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7" name="Freeform: Shape 196">
              <a:extLst>
                <a:ext uri="{FF2B5EF4-FFF2-40B4-BE49-F238E27FC236}">
                  <a16:creationId xmlns:a16="http://schemas.microsoft.com/office/drawing/2014/main" id="{7F2DCF8F-4E39-4C32-AE6D-3F71CC5722EC}"/>
                </a:ext>
              </a:extLst>
            </p:cNvPr>
            <p:cNvSpPr/>
            <p:nvPr/>
          </p:nvSpPr>
          <p:spPr>
            <a:xfrm rot="10800000">
              <a:off x="636612" y="38644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8" name="Freeform: Shape 197">
              <a:extLst>
                <a:ext uri="{FF2B5EF4-FFF2-40B4-BE49-F238E27FC236}">
                  <a16:creationId xmlns:a16="http://schemas.microsoft.com/office/drawing/2014/main" id="{088A7A65-61FB-4236-8D5F-F85C1392D358}"/>
                </a:ext>
              </a:extLst>
            </p:cNvPr>
            <p:cNvSpPr/>
            <p:nvPr/>
          </p:nvSpPr>
          <p:spPr>
            <a:xfrm rot="10800000">
              <a:off x="636612" y="341867"/>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9" name="Freeform: Shape 198">
              <a:extLst>
                <a:ext uri="{FF2B5EF4-FFF2-40B4-BE49-F238E27FC236}">
                  <a16:creationId xmlns:a16="http://schemas.microsoft.com/office/drawing/2014/main" id="{FE1EE728-4B69-4D08-B36A-226E80C6A931}"/>
                </a:ext>
              </a:extLst>
            </p:cNvPr>
            <p:cNvSpPr/>
            <p:nvPr/>
          </p:nvSpPr>
          <p:spPr>
            <a:xfrm rot="10800000">
              <a:off x="636612" y="297084"/>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0" name="Freeform: Shape 199">
              <a:extLst>
                <a:ext uri="{FF2B5EF4-FFF2-40B4-BE49-F238E27FC236}">
                  <a16:creationId xmlns:a16="http://schemas.microsoft.com/office/drawing/2014/main" id="{16516220-38FA-4D83-B6EF-48ACE51F06B5}"/>
                </a:ext>
              </a:extLst>
            </p:cNvPr>
            <p:cNvSpPr/>
            <p:nvPr/>
          </p:nvSpPr>
          <p:spPr>
            <a:xfrm rot="10800000">
              <a:off x="681606" y="654509"/>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1" name="Freeform: Shape 200">
              <a:extLst>
                <a:ext uri="{FF2B5EF4-FFF2-40B4-BE49-F238E27FC236}">
                  <a16:creationId xmlns:a16="http://schemas.microsoft.com/office/drawing/2014/main" id="{B2023673-DBB1-4266-BEDC-32CBD1ECEEF5}"/>
                </a:ext>
              </a:extLst>
            </p:cNvPr>
            <p:cNvSpPr/>
            <p:nvPr/>
          </p:nvSpPr>
          <p:spPr>
            <a:xfrm rot="10800000">
              <a:off x="681606" y="609936"/>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2" name="Freeform: Shape 201">
              <a:extLst>
                <a:ext uri="{FF2B5EF4-FFF2-40B4-BE49-F238E27FC236}">
                  <a16:creationId xmlns:a16="http://schemas.microsoft.com/office/drawing/2014/main" id="{2DA919A4-8162-489B-B1DC-EBCE35D48E1A}"/>
                </a:ext>
              </a:extLst>
            </p:cNvPr>
            <p:cNvSpPr/>
            <p:nvPr/>
          </p:nvSpPr>
          <p:spPr>
            <a:xfrm rot="10800000">
              <a:off x="681606" y="565363"/>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3" name="Freeform: Shape 202">
              <a:extLst>
                <a:ext uri="{FF2B5EF4-FFF2-40B4-BE49-F238E27FC236}">
                  <a16:creationId xmlns:a16="http://schemas.microsoft.com/office/drawing/2014/main" id="{7C5519B8-2061-4E9A-9B0E-0F9029569EED}"/>
                </a:ext>
              </a:extLst>
            </p:cNvPr>
            <p:cNvSpPr/>
            <p:nvPr/>
          </p:nvSpPr>
          <p:spPr>
            <a:xfrm rot="10800000">
              <a:off x="681606" y="52079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4" name="Freeform: Shape 203">
              <a:extLst>
                <a:ext uri="{FF2B5EF4-FFF2-40B4-BE49-F238E27FC236}">
                  <a16:creationId xmlns:a16="http://schemas.microsoft.com/office/drawing/2014/main" id="{53800517-E464-46FA-86EC-46814846DFBC}"/>
                </a:ext>
              </a:extLst>
            </p:cNvPr>
            <p:cNvSpPr/>
            <p:nvPr/>
          </p:nvSpPr>
          <p:spPr>
            <a:xfrm rot="10800000">
              <a:off x="681606" y="47600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5" name="Freeform: Shape 204">
              <a:extLst>
                <a:ext uri="{FF2B5EF4-FFF2-40B4-BE49-F238E27FC236}">
                  <a16:creationId xmlns:a16="http://schemas.microsoft.com/office/drawing/2014/main" id="{50604412-D7F1-4EDD-83AC-D593ACE695F0}"/>
                </a:ext>
              </a:extLst>
            </p:cNvPr>
            <p:cNvSpPr/>
            <p:nvPr/>
          </p:nvSpPr>
          <p:spPr>
            <a:xfrm rot="10800000">
              <a:off x="681606" y="43143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6" name="Freeform: Shape 205">
              <a:extLst>
                <a:ext uri="{FF2B5EF4-FFF2-40B4-BE49-F238E27FC236}">
                  <a16:creationId xmlns:a16="http://schemas.microsoft.com/office/drawing/2014/main" id="{89F31581-E478-475A-9EF4-E5D693E33B87}"/>
                </a:ext>
              </a:extLst>
            </p:cNvPr>
            <p:cNvSpPr/>
            <p:nvPr/>
          </p:nvSpPr>
          <p:spPr>
            <a:xfrm rot="10800000">
              <a:off x="681606" y="38686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7" name="Freeform: Shape 206">
              <a:extLst>
                <a:ext uri="{FF2B5EF4-FFF2-40B4-BE49-F238E27FC236}">
                  <a16:creationId xmlns:a16="http://schemas.microsoft.com/office/drawing/2014/main" id="{9230EA51-DFDB-4BF6-8D5E-C051D2745BCC}"/>
                </a:ext>
              </a:extLst>
            </p:cNvPr>
            <p:cNvSpPr/>
            <p:nvPr/>
          </p:nvSpPr>
          <p:spPr>
            <a:xfrm rot="10800000">
              <a:off x="681606" y="34228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8" name="Freeform: Shape 207">
              <a:extLst>
                <a:ext uri="{FF2B5EF4-FFF2-40B4-BE49-F238E27FC236}">
                  <a16:creationId xmlns:a16="http://schemas.microsoft.com/office/drawing/2014/main" id="{6DC2463F-CC88-4244-BF4E-E857588E8523}"/>
                </a:ext>
              </a:extLst>
            </p:cNvPr>
            <p:cNvSpPr/>
            <p:nvPr/>
          </p:nvSpPr>
          <p:spPr>
            <a:xfrm rot="10800000">
              <a:off x="681606" y="29750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9" name="Freeform: Shape 208">
              <a:extLst>
                <a:ext uri="{FF2B5EF4-FFF2-40B4-BE49-F238E27FC236}">
                  <a16:creationId xmlns:a16="http://schemas.microsoft.com/office/drawing/2014/main" id="{8780472D-A8F1-4868-88DD-2FDC4173020E}"/>
                </a:ext>
              </a:extLst>
            </p:cNvPr>
            <p:cNvSpPr/>
            <p:nvPr/>
          </p:nvSpPr>
          <p:spPr>
            <a:xfrm rot="10800000">
              <a:off x="724707" y="69761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0" name="Freeform: Shape 209">
              <a:extLst>
                <a:ext uri="{FF2B5EF4-FFF2-40B4-BE49-F238E27FC236}">
                  <a16:creationId xmlns:a16="http://schemas.microsoft.com/office/drawing/2014/main" id="{1A8150DF-16D2-421D-BB9F-FA37D66F6A6B}"/>
                </a:ext>
              </a:extLst>
            </p:cNvPr>
            <p:cNvSpPr/>
            <p:nvPr/>
          </p:nvSpPr>
          <p:spPr>
            <a:xfrm rot="10800000">
              <a:off x="724707" y="652827"/>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1" name="Freeform: Shape 210">
              <a:extLst>
                <a:ext uri="{FF2B5EF4-FFF2-40B4-BE49-F238E27FC236}">
                  <a16:creationId xmlns:a16="http://schemas.microsoft.com/office/drawing/2014/main" id="{8C74670E-A095-47C7-AA62-A6001CBED5DB}"/>
                </a:ext>
              </a:extLst>
            </p:cNvPr>
            <p:cNvSpPr/>
            <p:nvPr/>
          </p:nvSpPr>
          <p:spPr>
            <a:xfrm rot="10800000">
              <a:off x="724707" y="608254"/>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2" name="Freeform: Shape 211">
              <a:extLst>
                <a:ext uri="{FF2B5EF4-FFF2-40B4-BE49-F238E27FC236}">
                  <a16:creationId xmlns:a16="http://schemas.microsoft.com/office/drawing/2014/main" id="{E9015956-5D89-4516-8C70-2931128906D8}"/>
                </a:ext>
              </a:extLst>
            </p:cNvPr>
            <p:cNvSpPr/>
            <p:nvPr/>
          </p:nvSpPr>
          <p:spPr>
            <a:xfrm rot="10800000">
              <a:off x="724707" y="56368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3" name="Freeform: Shape 212">
              <a:extLst>
                <a:ext uri="{FF2B5EF4-FFF2-40B4-BE49-F238E27FC236}">
                  <a16:creationId xmlns:a16="http://schemas.microsoft.com/office/drawing/2014/main" id="{4F7C3D89-CD5B-449F-B336-C6B7723D9541}"/>
                </a:ext>
              </a:extLst>
            </p:cNvPr>
            <p:cNvSpPr/>
            <p:nvPr/>
          </p:nvSpPr>
          <p:spPr>
            <a:xfrm rot="10800000">
              <a:off x="724707" y="51910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4" name="Freeform: Shape 213">
              <a:extLst>
                <a:ext uri="{FF2B5EF4-FFF2-40B4-BE49-F238E27FC236}">
                  <a16:creationId xmlns:a16="http://schemas.microsoft.com/office/drawing/2014/main" id="{DAE0F139-90B5-4ECF-A149-E3E002F96AEE}"/>
                </a:ext>
              </a:extLst>
            </p:cNvPr>
            <p:cNvSpPr/>
            <p:nvPr/>
          </p:nvSpPr>
          <p:spPr>
            <a:xfrm rot="10800000">
              <a:off x="724707" y="47432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5" name="Freeform: Shape 214">
              <a:extLst>
                <a:ext uri="{FF2B5EF4-FFF2-40B4-BE49-F238E27FC236}">
                  <a16:creationId xmlns:a16="http://schemas.microsoft.com/office/drawing/2014/main" id="{7410EA5F-118E-422A-87B4-101598F98C9C}"/>
                </a:ext>
              </a:extLst>
            </p:cNvPr>
            <p:cNvSpPr/>
            <p:nvPr/>
          </p:nvSpPr>
          <p:spPr>
            <a:xfrm rot="10800000">
              <a:off x="724707" y="42975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6" name="Freeform: Shape 215">
              <a:extLst>
                <a:ext uri="{FF2B5EF4-FFF2-40B4-BE49-F238E27FC236}">
                  <a16:creationId xmlns:a16="http://schemas.microsoft.com/office/drawing/2014/main" id="{BB61C828-075F-4767-BC54-EAFB0026DB35}"/>
                </a:ext>
              </a:extLst>
            </p:cNvPr>
            <p:cNvSpPr/>
            <p:nvPr/>
          </p:nvSpPr>
          <p:spPr>
            <a:xfrm rot="10800000">
              <a:off x="724707" y="38517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7" name="Freeform: Shape 216">
              <a:extLst>
                <a:ext uri="{FF2B5EF4-FFF2-40B4-BE49-F238E27FC236}">
                  <a16:creationId xmlns:a16="http://schemas.microsoft.com/office/drawing/2014/main" id="{D48F3131-988F-4CD2-A846-92E2DDF0261D}"/>
                </a:ext>
              </a:extLst>
            </p:cNvPr>
            <p:cNvSpPr/>
            <p:nvPr/>
          </p:nvSpPr>
          <p:spPr>
            <a:xfrm rot="10800000">
              <a:off x="724707" y="34060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8" name="Freeform: Shape 217">
              <a:extLst>
                <a:ext uri="{FF2B5EF4-FFF2-40B4-BE49-F238E27FC236}">
                  <a16:creationId xmlns:a16="http://schemas.microsoft.com/office/drawing/2014/main" id="{2E84B04C-9580-444D-B7BE-E536A25EAB63}"/>
                </a:ext>
              </a:extLst>
            </p:cNvPr>
            <p:cNvSpPr/>
            <p:nvPr/>
          </p:nvSpPr>
          <p:spPr>
            <a:xfrm rot="10800000">
              <a:off x="724707" y="29582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9" name="Freeform: Shape 218">
              <a:extLst>
                <a:ext uri="{FF2B5EF4-FFF2-40B4-BE49-F238E27FC236}">
                  <a16:creationId xmlns:a16="http://schemas.microsoft.com/office/drawing/2014/main" id="{2B6D5D24-ED71-4E02-8C1E-2E40DFEA73D2}"/>
                </a:ext>
              </a:extLst>
            </p:cNvPr>
            <p:cNvSpPr/>
            <p:nvPr/>
          </p:nvSpPr>
          <p:spPr>
            <a:xfrm rot="10800000">
              <a:off x="769491" y="69782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0" name="Freeform: Shape 219">
              <a:extLst>
                <a:ext uri="{FF2B5EF4-FFF2-40B4-BE49-F238E27FC236}">
                  <a16:creationId xmlns:a16="http://schemas.microsoft.com/office/drawing/2014/main" id="{4A054D5E-E73E-4501-B6F0-7FDC40D73143}"/>
                </a:ext>
              </a:extLst>
            </p:cNvPr>
            <p:cNvSpPr/>
            <p:nvPr/>
          </p:nvSpPr>
          <p:spPr>
            <a:xfrm rot="10800000">
              <a:off x="769491" y="65303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1" name="Freeform: Shape 220">
              <a:extLst>
                <a:ext uri="{FF2B5EF4-FFF2-40B4-BE49-F238E27FC236}">
                  <a16:creationId xmlns:a16="http://schemas.microsoft.com/office/drawing/2014/main" id="{6E676034-5058-485E-B491-00EBB72E545D}"/>
                </a:ext>
              </a:extLst>
            </p:cNvPr>
            <p:cNvSpPr/>
            <p:nvPr/>
          </p:nvSpPr>
          <p:spPr>
            <a:xfrm rot="10800000">
              <a:off x="769491" y="608464"/>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2" name="Freeform: Shape 221">
              <a:extLst>
                <a:ext uri="{FF2B5EF4-FFF2-40B4-BE49-F238E27FC236}">
                  <a16:creationId xmlns:a16="http://schemas.microsoft.com/office/drawing/2014/main" id="{F6547236-B59E-4C07-B9CB-59C88319BC9D}"/>
                </a:ext>
              </a:extLst>
            </p:cNvPr>
            <p:cNvSpPr/>
            <p:nvPr/>
          </p:nvSpPr>
          <p:spPr>
            <a:xfrm rot="10800000">
              <a:off x="769491" y="56389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3" name="Freeform: Shape 222">
              <a:extLst>
                <a:ext uri="{FF2B5EF4-FFF2-40B4-BE49-F238E27FC236}">
                  <a16:creationId xmlns:a16="http://schemas.microsoft.com/office/drawing/2014/main" id="{D7AAD6A3-E257-493E-883B-FC63CE82163D}"/>
                </a:ext>
              </a:extLst>
            </p:cNvPr>
            <p:cNvSpPr/>
            <p:nvPr/>
          </p:nvSpPr>
          <p:spPr>
            <a:xfrm rot="10800000">
              <a:off x="769491" y="51931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4" name="Freeform: Shape 223">
              <a:extLst>
                <a:ext uri="{FF2B5EF4-FFF2-40B4-BE49-F238E27FC236}">
                  <a16:creationId xmlns:a16="http://schemas.microsoft.com/office/drawing/2014/main" id="{2450E947-2EE5-4E49-84E1-C6009781BE5F}"/>
                </a:ext>
              </a:extLst>
            </p:cNvPr>
            <p:cNvSpPr/>
            <p:nvPr/>
          </p:nvSpPr>
          <p:spPr>
            <a:xfrm rot="10800000">
              <a:off x="769491" y="474535"/>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5" name="Freeform: Shape 224">
              <a:extLst>
                <a:ext uri="{FF2B5EF4-FFF2-40B4-BE49-F238E27FC236}">
                  <a16:creationId xmlns:a16="http://schemas.microsoft.com/office/drawing/2014/main" id="{77F2396B-0944-4AB3-9F28-DEBC7051C881}"/>
                </a:ext>
              </a:extLst>
            </p:cNvPr>
            <p:cNvSpPr/>
            <p:nvPr/>
          </p:nvSpPr>
          <p:spPr>
            <a:xfrm rot="10800000">
              <a:off x="769491" y="42996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6" name="Freeform: Shape 225">
              <a:extLst>
                <a:ext uri="{FF2B5EF4-FFF2-40B4-BE49-F238E27FC236}">
                  <a16:creationId xmlns:a16="http://schemas.microsoft.com/office/drawing/2014/main" id="{0B4E9317-DBA0-4E6E-92B5-AF4CA14802B0}"/>
                </a:ext>
              </a:extLst>
            </p:cNvPr>
            <p:cNvSpPr/>
            <p:nvPr/>
          </p:nvSpPr>
          <p:spPr>
            <a:xfrm rot="10800000">
              <a:off x="769491" y="385389"/>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7" name="Freeform: Shape 226">
              <a:extLst>
                <a:ext uri="{FF2B5EF4-FFF2-40B4-BE49-F238E27FC236}">
                  <a16:creationId xmlns:a16="http://schemas.microsoft.com/office/drawing/2014/main" id="{D7B52371-B897-4D25-8CB3-8FBE34E7DBC4}"/>
                </a:ext>
              </a:extLst>
            </p:cNvPr>
            <p:cNvSpPr/>
            <p:nvPr/>
          </p:nvSpPr>
          <p:spPr>
            <a:xfrm rot="10800000">
              <a:off x="769491" y="340816"/>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8" name="Freeform: Shape 227">
              <a:extLst>
                <a:ext uri="{FF2B5EF4-FFF2-40B4-BE49-F238E27FC236}">
                  <a16:creationId xmlns:a16="http://schemas.microsoft.com/office/drawing/2014/main" id="{3C003AA9-6720-4601-ABC0-99CAB38E3379}"/>
                </a:ext>
              </a:extLst>
            </p:cNvPr>
            <p:cNvSpPr/>
            <p:nvPr/>
          </p:nvSpPr>
          <p:spPr>
            <a:xfrm rot="10800000">
              <a:off x="769491" y="29603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9" name="Freeform: Shape 228">
              <a:extLst>
                <a:ext uri="{FF2B5EF4-FFF2-40B4-BE49-F238E27FC236}">
                  <a16:creationId xmlns:a16="http://schemas.microsoft.com/office/drawing/2014/main" id="{E9EF9566-B099-4D06-A7C3-C8E843FC694A}"/>
                </a:ext>
              </a:extLst>
            </p:cNvPr>
            <p:cNvSpPr/>
            <p:nvPr/>
          </p:nvSpPr>
          <p:spPr>
            <a:xfrm rot="10800000">
              <a:off x="814484" y="698241"/>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0" name="Freeform: Shape 229">
              <a:extLst>
                <a:ext uri="{FF2B5EF4-FFF2-40B4-BE49-F238E27FC236}">
                  <a16:creationId xmlns:a16="http://schemas.microsoft.com/office/drawing/2014/main" id="{4F6AE6AE-A871-4FF6-B55C-A29621C37EFB}"/>
                </a:ext>
              </a:extLst>
            </p:cNvPr>
            <p:cNvSpPr/>
            <p:nvPr/>
          </p:nvSpPr>
          <p:spPr>
            <a:xfrm rot="10800000">
              <a:off x="814484" y="653458"/>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1" name="Freeform: Shape 230">
              <a:extLst>
                <a:ext uri="{FF2B5EF4-FFF2-40B4-BE49-F238E27FC236}">
                  <a16:creationId xmlns:a16="http://schemas.microsoft.com/office/drawing/2014/main" id="{8950B6E6-446C-4037-BD99-A932168CBE3B}"/>
                </a:ext>
              </a:extLst>
            </p:cNvPr>
            <p:cNvSpPr/>
            <p:nvPr/>
          </p:nvSpPr>
          <p:spPr>
            <a:xfrm rot="10800000">
              <a:off x="814484" y="608885"/>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2" name="Freeform: Shape 231">
              <a:extLst>
                <a:ext uri="{FF2B5EF4-FFF2-40B4-BE49-F238E27FC236}">
                  <a16:creationId xmlns:a16="http://schemas.microsoft.com/office/drawing/2014/main" id="{8924E7B6-566D-4F46-85CF-F36FFA66E387}"/>
                </a:ext>
              </a:extLst>
            </p:cNvPr>
            <p:cNvSpPr/>
            <p:nvPr/>
          </p:nvSpPr>
          <p:spPr>
            <a:xfrm rot="10800000">
              <a:off x="814484" y="56431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3" name="Freeform: Shape 232">
              <a:extLst>
                <a:ext uri="{FF2B5EF4-FFF2-40B4-BE49-F238E27FC236}">
                  <a16:creationId xmlns:a16="http://schemas.microsoft.com/office/drawing/2014/main" id="{09F755A9-8E1A-47E6-976D-DF820E21C2A6}"/>
                </a:ext>
              </a:extLst>
            </p:cNvPr>
            <p:cNvSpPr/>
            <p:nvPr/>
          </p:nvSpPr>
          <p:spPr>
            <a:xfrm rot="10800000">
              <a:off x="814484" y="51973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4" name="Freeform: Shape 233">
              <a:extLst>
                <a:ext uri="{FF2B5EF4-FFF2-40B4-BE49-F238E27FC236}">
                  <a16:creationId xmlns:a16="http://schemas.microsoft.com/office/drawing/2014/main" id="{9A09A34A-7915-434C-885C-2F5180984B33}"/>
                </a:ext>
              </a:extLst>
            </p:cNvPr>
            <p:cNvSpPr/>
            <p:nvPr/>
          </p:nvSpPr>
          <p:spPr>
            <a:xfrm rot="10800000">
              <a:off x="814484" y="47495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5" name="Freeform: Shape 234">
              <a:extLst>
                <a:ext uri="{FF2B5EF4-FFF2-40B4-BE49-F238E27FC236}">
                  <a16:creationId xmlns:a16="http://schemas.microsoft.com/office/drawing/2014/main" id="{5C0879E0-A874-4992-B26F-789C49BB53C1}"/>
                </a:ext>
              </a:extLst>
            </p:cNvPr>
            <p:cNvSpPr/>
            <p:nvPr/>
          </p:nvSpPr>
          <p:spPr>
            <a:xfrm rot="10800000">
              <a:off x="814484" y="43038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6" name="Freeform: Shape 235">
              <a:extLst>
                <a:ext uri="{FF2B5EF4-FFF2-40B4-BE49-F238E27FC236}">
                  <a16:creationId xmlns:a16="http://schemas.microsoft.com/office/drawing/2014/main" id="{FBC09ABC-67C1-4ABE-A9E7-ED769CE16264}"/>
                </a:ext>
              </a:extLst>
            </p:cNvPr>
            <p:cNvSpPr/>
            <p:nvPr/>
          </p:nvSpPr>
          <p:spPr>
            <a:xfrm rot="10800000">
              <a:off x="814484" y="38580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7" name="Freeform: Shape 236">
              <a:extLst>
                <a:ext uri="{FF2B5EF4-FFF2-40B4-BE49-F238E27FC236}">
                  <a16:creationId xmlns:a16="http://schemas.microsoft.com/office/drawing/2014/main" id="{1310B174-F7BA-4D73-BF3F-411804042490}"/>
                </a:ext>
              </a:extLst>
            </p:cNvPr>
            <p:cNvSpPr/>
            <p:nvPr/>
          </p:nvSpPr>
          <p:spPr>
            <a:xfrm rot="10800000">
              <a:off x="814484" y="34123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6"/>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8" name="Freeform: Shape 237">
              <a:extLst>
                <a:ext uri="{FF2B5EF4-FFF2-40B4-BE49-F238E27FC236}">
                  <a16:creationId xmlns:a16="http://schemas.microsoft.com/office/drawing/2014/main" id="{8C740245-4866-4505-B78B-8BF74C6EB1B2}"/>
                </a:ext>
              </a:extLst>
            </p:cNvPr>
            <p:cNvSpPr/>
            <p:nvPr/>
          </p:nvSpPr>
          <p:spPr>
            <a:xfrm rot="10800000">
              <a:off x="814484" y="296453"/>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9" name="Freeform: Shape 238">
              <a:extLst>
                <a:ext uri="{FF2B5EF4-FFF2-40B4-BE49-F238E27FC236}">
                  <a16:creationId xmlns:a16="http://schemas.microsoft.com/office/drawing/2014/main" id="{8508EA07-8803-45F2-9BF5-E6F936576BE3}"/>
                </a:ext>
              </a:extLst>
            </p:cNvPr>
            <p:cNvSpPr/>
            <p:nvPr/>
          </p:nvSpPr>
          <p:spPr>
            <a:xfrm rot="10800000">
              <a:off x="857375" y="696559"/>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0" name="Freeform: Shape 239">
              <a:extLst>
                <a:ext uri="{FF2B5EF4-FFF2-40B4-BE49-F238E27FC236}">
                  <a16:creationId xmlns:a16="http://schemas.microsoft.com/office/drawing/2014/main" id="{CE18D768-FF0D-4277-943E-A9385F8BFD0D}"/>
                </a:ext>
              </a:extLst>
            </p:cNvPr>
            <p:cNvSpPr/>
            <p:nvPr/>
          </p:nvSpPr>
          <p:spPr>
            <a:xfrm rot="10800000">
              <a:off x="857375" y="651776"/>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1" name="Freeform: Shape 240">
              <a:extLst>
                <a:ext uri="{FF2B5EF4-FFF2-40B4-BE49-F238E27FC236}">
                  <a16:creationId xmlns:a16="http://schemas.microsoft.com/office/drawing/2014/main" id="{695B9A33-0F72-47FF-9788-18AC4F9BD75A}"/>
                </a:ext>
              </a:extLst>
            </p:cNvPr>
            <p:cNvSpPr/>
            <p:nvPr/>
          </p:nvSpPr>
          <p:spPr>
            <a:xfrm rot="10800000">
              <a:off x="857375" y="607203"/>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2" name="Freeform: Shape 241">
              <a:extLst>
                <a:ext uri="{FF2B5EF4-FFF2-40B4-BE49-F238E27FC236}">
                  <a16:creationId xmlns:a16="http://schemas.microsoft.com/office/drawing/2014/main" id="{1DCB6FA3-5B34-4F1F-8BEB-0D6E9C4179DB}"/>
                </a:ext>
              </a:extLst>
            </p:cNvPr>
            <p:cNvSpPr/>
            <p:nvPr/>
          </p:nvSpPr>
          <p:spPr>
            <a:xfrm rot="10800000">
              <a:off x="857375" y="56263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3" name="Freeform: Shape 242">
              <a:extLst>
                <a:ext uri="{FF2B5EF4-FFF2-40B4-BE49-F238E27FC236}">
                  <a16:creationId xmlns:a16="http://schemas.microsoft.com/office/drawing/2014/main" id="{9E04333E-429D-48FF-98EF-4A466DA03BB7}"/>
                </a:ext>
              </a:extLst>
            </p:cNvPr>
            <p:cNvSpPr/>
            <p:nvPr/>
          </p:nvSpPr>
          <p:spPr>
            <a:xfrm rot="10800000">
              <a:off x="857375" y="51805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4" name="Freeform: Shape 243">
              <a:extLst>
                <a:ext uri="{FF2B5EF4-FFF2-40B4-BE49-F238E27FC236}">
                  <a16:creationId xmlns:a16="http://schemas.microsoft.com/office/drawing/2014/main" id="{F5366AAF-FFE0-4278-869F-CFEFDC45375C}"/>
                </a:ext>
              </a:extLst>
            </p:cNvPr>
            <p:cNvSpPr/>
            <p:nvPr/>
          </p:nvSpPr>
          <p:spPr>
            <a:xfrm rot="10800000">
              <a:off x="857375" y="47327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5" name="Freeform: Shape 244">
              <a:extLst>
                <a:ext uri="{FF2B5EF4-FFF2-40B4-BE49-F238E27FC236}">
                  <a16:creationId xmlns:a16="http://schemas.microsoft.com/office/drawing/2014/main" id="{29DC7694-0292-4BF8-B5FD-77A15D9FB319}"/>
                </a:ext>
              </a:extLst>
            </p:cNvPr>
            <p:cNvSpPr/>
            <p:nvPr/>
          </p:nvSpPr>
          <p:spPr>
            <a:xfrm rot="10800000">
              <a:off x="857375" y="42870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6" name="Freeform: Shape 245">
              <a:extLst>
                <a:ext uri="{FF2B5EF4-FFF2-40B4-BE49-F238E27FC236}">
                  <a16:creationId xmlns:a16="http://schemas.microsoft.com/office/drawing/2014/main" id="{506DFAF9-FAC5-4666-8FD2-AD5B307D6BA1}"/>
                </a:ext>
              </a:extLst>
            </p:cNvPr>
            <p:cNvSpPr/>
            <p:nvPr/>
          </p:nvSpPr>
          <p:spPr>
            <a:xfrm rot="10800000">
              <a:off x="857375" y="38412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7" name="Freeform: Shape 246">
              <a:extLst>
                <a:ext uri="{FF2B5EF4-FFF2-40B4-BE49-F238E27FC236}">
                  <a16:creationId xmlns:a16="http://schemas.microsoft.com/office/drawing/2014/main" id="{76A946E8-05DE-4A42-9B4D-2848737B7F58}"/>
                </a:ext>
              </a:extLst>
            </p:cNvPr>
            <p:cNvSpPr/>
            <p:nvPr/>
          </p:nvSpPr>
          <p:spPr>
            <a:xfrm rot="10800000">
              <a:off x="857375" y="33955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2"/>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8" name="Freeform: Shape 247">
              <a:extLst>
                <a:ext uri="{FF2B5EF4-FFF2-40B4-BE49-F238E27FC236}">
                  <a16:creationId xmlns:a16="http://schemas.microsoft.com/office/drawing/2014/main" id="{1659EC31-2CDF-46C6-BABA-3A3BCBFC7C64}"/>
                </a:ext>
              </a:extLst>
            </p:cNvPr>
            <p:cNvSpPr/>
            <p:nvPr/>
          </p:nvSpPr>
          <p:spPr>
            <a:xfrm rot="10800000">
              <a:off x="857375" y="294771"/>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grp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78661" y="6404247"/>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defRPr>
            </a:lvl1pPr>
            <a:lvl2pPr>
              <a:defRPr sz="1400">
                <a:solidFill>
                  <a:srgbClr val="36365C"/>
                </a:solidFill>
              </a:defRPr>
            </a:lvl2pPr>
            <a:lvl3pPr>
              <a:defRPr sz="1400">
                <a:solidFill>
                  <a:srgbClr val="36365C"/>
                </a:solidFill>
              </a:defRPr>
            </a:lvl3pPr>
            <a:lvl4pPr>
              <a:defRPr sz="1400">
                <a:solidFill>
                  <a:srgbClr val="36365C"/>
                </a:solidFill>
              </a:defRPr>
            </a:lvl4pPr>
            <a:lvl5pPr>
              <a:defRPr sz="1400">
                <a:solidFill>
                  <a:srgbClr val="36365C"/>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857374" y="6415788"/>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prstClr val="white">
                    <a:lumMod val="65000"/>
                  </a:prstClr>
                </a:solidFill>
                <a:effectLst/>
                <a:uLnTx/>
                <a:uFillTx/>
                <a:latin typeface="Segoe UI"/>
                <a:ea typeface="+mn-ea"/>
                <a:cs typeface="+mn-cs"/>
              </a:rPr>
              <a:t>© Copyright by FPT Software 2019</a:t>
            </a:r>
          </a:p>
        </p:txBody>
      </p:sp>
    </p:spTree>
    <p:extLst>
      <p:ext uri="{BB962C8B-B14F-4D97-AF65-F5344CB8AC3E}">
        <p14:creationId xmlns:p14="http://schemas.microsoft.com/office/powerpoint/2010/main" val="55701645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9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F6268E1F-7088-4024-8DAE-1E0A6B4E7641}"/>
              </a:ext>
            </a:extLst>
          </p:cNvPr>
          <p:cNvGrpSpPr/>
          <p:nvPr userDrawn="1"/>
        </p:nvGrpSpPr>
        <p:grpSpPr>
          <a:xfrm>
            <a:off x="-380999" y="294771"/>
            <a:ext cx="1261502" cy="424916"/>
            <a:chOff x="-380999" y="294771"/>
            <a:chExt cx="1261502" cy="424916"/>
          </a:xfrm>
        </p:grpSpPr>
        <p:sp>
          <p:nvSpPr>
            <p:cNvPr id="11" name="Freeform: Shape 10">
              <a:extLst>
                <a:ext uri="{FF2B5EF4-FFF2-40B4-BE49-F238E27FC236}">
                  <a16:creationId xmlns:a16="http://schemas.microsoft.com/office/drawing/2014/main" id="{743F0488-2F7E-410A-BCA1-6C3B97F5DA02}"/>
                </a:ext>
              </a:extLst>
            </p:cNvPr>
            <p:cNvSpPr/>
            <p:nvPr/>
          </p:nvSpPr>
          <p:spPr>
            <a:xfrm rot="10800000">
              <a:off x="-380999" y="57356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 name="Freeform: Shape 11">
              <a:extLst>
                <a:ext uri="{FF2B5EF4-FFF2-40B4-BE49-F238E27FC236}">
                  <a16:creationId xmlns:a16="http://schemas.microsoft.com/office/drawing/2014/main" id="{A5D06DC8-0968-4582-A534-A226D046990B}"/>
                </a:ext>
              </a:extLst>
            </p:cNvPr>
            <p:cNvSpPr/>
            <p:nvPr/>
          </p:nvSpPr>
          <p:spPr>
            <a:xfrm rot="10800000">
              <a:off x="-380999" y="52899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 name="Freeform: Shape 12">
              <a:extLst>
                <a:ext uri="{FF2B5EF4-FFF2-40B4-BE49-F238E27FC236}">
                  <a16:creationId xmlns:a16="http://schemas.microsoft.com/office/drawing/2014/main" id="{A6E1E4F3-0BDB-4F81-AADD-7BF988DCA25D}"/>
                </a:ext>
              </a:extLst>
            </p:cNvPr>
            <p:cNvSpPr/>
            <p:nvPr/>
          </p:nvSpPr>
          <p:spPr>
            <a:xfrm rot="10800000">
              <a:off x="-380999" y="48420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 name="Freeform: Shape 13">
              <a:extLst>
                <a:ext uri="{FF2B5EF4-FFF2-40B4-BE49-F238E27FC236}">
                  <a16:creationId xmlns:a16="http://schemas.microsoft.com/office/drawing/2014/main" id="{AE45EE3E-C07E-450D-9295-99C847BC78AB}"/>
                </a:ext>
              </a:extLst>
            </p:cNvPr>
            <p:cNvSpPr/>
            <p:nvPr/>
          </p:nvSpPr>
          <p:spPr>
            <a:xfrm rot="10800000">
              <a:off x="-380999" y="43963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 name="Freeform: Shape 14">
              <a:extLst>
                <a:ext uri="{FF2B5EF4-FFF2-40B4-BE49-F238E27FC236}">
                  <a16:creationId xmlns:a16="http://schemas.microsoft.com/office/drawing/2014/main" id="{5ACBA76E-3FF5-4BA8-AED8-4E4ED2049CC4}"/>
                </a:ext>
              </a:extLst>
            </p:cNvPr>
            <p:cNvSpPr/>
            <p:nvPr/>
          </p:nvSpPr>
          <p:spPr>
            <a:xfrm rot="10800000">
              <a:off x="-380999" y="39506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 name="Freeform: Shape 15">
              <a:extLst>
                <a:ext uri="{FF2B5EF4-FFF2-40B4-BE49-F238E27FC236}">
                  <a16:creationId xmlns:a16="http://schemas.microsoft.com/office/drawing/2014/main" id="{3C652581-D11A-44CC-A7A7-E63B07E09D5F}"/>
                </a:ext>
              </a:extLst>
            </p:cNvPr>
            <p:cNvSpPr/>
            <p:nvPr/>
          </p:nvSpPr>
          <p:spPr>
            <a:xfrm rot="10800000">
              <a:off x="-380999" y="35048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 name="Freeform: Shape 16">
              <a:extLst>
                <a:ext uri="{FF2B5EF4-FFF2-40B4-BE49-F238E27FC236}">
                  <a16:creationId xmlns:a16="http://schemas.microsoft.com/office/drawing/2014/main" id="{91149F66-C99F-4684-92A3-EC6B5A460C61}"/>
                </a:ext>
              </a:extLst>
            </p:cNvPr>
            <p:cNvSpPr/>
            <p:nvPr/>
          </p:nvSpPr>
          <p:spPr>
            <a:xfrm rot="10800000">
              <a:off x="-380999" y="305704"/>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 name="Freeform: Shape 17">
              <a:extLst>
                <a:ext uri="{FF2B5EF4-FFF2-40B4-BE49-F238E27FC236}">
                  <a16:creationId xmlns:a16="http://schemas.microsoft.com/office/drawing/2014/main" id="{5DF8F55B-0006-4C4A-ABC3-0F4609C2BA64}"/>
                </a:ext>
              </a:extLst>
            </p:cNvPr>
            <p:cNvSpPr/>
            <p:nvPr/>
          </p:nvSpPr>
          <p:spPr>
            <a:xfrm rot="10800000">
              <a:off x="-336216" y="573773"/>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 name="Freeform: Shape 18">
              <a:extLst>
                <a:ext uri="{FF2B5EF4-FFF2-40B4-BE49-F238E27FC236}">
                  <a16:creationId xmlns:a16="http://schemas.microsoft.com/office/drawing/2014/main" id="{6159EBB7-850D-4006-98EE-631C79B93CEB}"/>
                </a:ext>
              </a:extLst>
            </p:cNvPr>
            <p:cNvSpPr/>
            <p:nvPr/>
          </p:nvSpPr>
          <p:spPr>
            <a:xfrm rot="10800000">
              <a:off x="-336216" y="529200"/>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 name="Freeform: Shape 19">
              <a:extLst>
                <a:ext uri="{FF2B5EF4-FFF2-40B4-BE49-F238E27FC236}">
                  <a16:creationId xmlns:a16="http://schemas.microsoft.com/office/drawing/2014/main" id="{0876132F-ADE3-4700-9D25-5A5876CB053B}"/>
                </a:ext>
              </a:extLst>
            </p:cNvPr>
            <p:cNvSpPr/>
            <p:nvPr/>
          </p:nvSpPr>
          <p:spPr>
            <a:xfrm rot="10800000">
              <a:off x="-336216" y="48441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 name="Freeform: Shape 20">
              <a:extLst>
                <a:ext uri="{FF2B5EF4-FFF2-40B4-BE49-F238E27FC236}">
                  <a16:creationId xmlns:a16="http://schemas.microsoft.com/office/drawing/2014/main" id="{2A6B360B-5E0D-4E72-8EEE-59CAE6E5E800}"/>
                </a:ext>
              </a:extLst>
            </p:cNvPr>
            <p:cNvSpPr/>
            <p:nvPr/>
          </p:nvSpPr>
          <p:spPr>
            <a:xfrm rot="10800000">
              <a:off x="-336216" y="43984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 name="Freeform: Shape 21">
              <a:extLst>
                <a:ext uri="{FF2B5EF4-FFF2-40B4-BE49-F238E27FC236}">
                  <a16:creationId xmlns:a16="http://schemas.microsoft.com/office/drawing/2014/main" id="{646F9EF2-F27C-4186-AF44-A2DB33EBC0D1}"/>
                </a:ext>
              </a:extLst>
            </p:cNvPr>
            <p:cNvSpPr/>
            <p:nvPr/>
          </p:nvSpPr>
          <p:spPr>
            <a:xfrm rot="10800000">
              <a:off x="-336216" y="395271"/>
              <a:ext cx="2103" cy="2103"/>
            </a:xfrm>
            <a:custGeom>
              <a:avLst/>
              <a:gdLst>
                <a:gd name="connsiteX0" fmla="*/ 7144 w 9525"/>
                <a:gd name="connsiteY0" fmla="*/ 9049 h 9525"/>
                <a:gd name="connsiteX1" fmla="*/ 9048 w 9525"/>
                <a:gd name="connsiteY1" fmla="*/ 10954 h 9525"/>
                <a:gd name="connsiteX2" fmla="*/ 10953 w 9525"/>
                <a:gd name="connsiteY2" fmla="*/ 9049 h 9525"/>
                <a:gd name="connsiteX3" fmla="*/ 9048 w 9525"/>
                <a:gd name="connsiteY3" fmla="*/ 7144 h 9525"/>
                <a:gd name="connsiteX4" fmla="*/ 714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7144" y="9049"/>
                  </a:moveTo>
                  <a:cubicBezTo>
                    <a:pt x="7144" y="10001"/>
                    <a:pt x="8096" y="10954"/>
                    <a:pt x="9048" y="10954"/>
                  </a:cubicBezTo>
                  <a:cubicBezTo>
                    <a:pt x="10001" y="10954"/>
                    <a:pt x="10953" y="10001"/>
                    <a:pt x="10953" y="9049"/>
                  </a:cubicBezTo>
                  <a:cubicBezTo>
                    <a:pt x="10953" y="8096"/>
                    <a:pt x="10001" y="7144"/>
                    <a:pt x="9048" y="7144"/>
                  </a:cubicBezTo>
                  <a:cubicBezTo>
                    <a:pt x="8096" y="7144"/>
                    <a:pt x="7144" y="8096"/>
                    <a:pt x="714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 name="Freeform: Shape 22">
              <a:extLst>
                <a:ext uri="{FF2B5EF4-FFF2-40B4-BE49-F238E27FC236}">
                  <a16:creationId xmlns:a16="http://schemas.microsoft.com/office/drawing/2014/main" id="{CFA8A96D-7FC4-4E30-AABA-8A54B8ECE0B6}"/>
                </a:ext>
              </a:extLst>
            </p:cNvPr>
            <p:cNvSpPr/>
            <p:nvPr/>
          </p:nvSpPr>
          <p:spPr>
            <a:xfrm rot="10800000">
              <a:off x="-336216" y="35069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 name="Freeform: Shape 23">
              <a:extLst>
                <a:ext uri="{FF2B5EF4-FFF2-40B4-BE49-F238E27FC236}">
                  <a16:creationId xmlns:a16="http://schemas.microsoft.com/office/drawing/2014/main" id="{5E4EDE5D-DF19-4B58-8E4B-C49AF33B569D}"/>
                </a:ext>
              </a:extLst>
            </p:cNvPr>
            <p:cNvSpPr/>
            <p:nvPr/>
          </p:nvSpPr>
          <p:spPr>
            <a:xfrm rot="10800000">
              <a:off x="-336216" y="30591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5" name="Freeform: Shape 24">
              <a:extLst>
                <a:ext uri="{FF2B5EF4-FFF2-40B4-BE49-F238E27FC236}">
                  <a16:creationId xmlns:a16="http://schemas.microsoft.com/office/drawing/2014/main" id="{94B39B71-129F-42E2-A377-C38E668F45F3}"/>
                </a:ext>
              </a:extLst>
            </p:cNvPr>
            <p:cNvSpPr/>
            <p:nvPr/>
          </p:nvSpPr>
          <p:spPr>
            <a:xfrm rot="10800000">
              <a:off x="-293325" y="572091"/>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6" name="Freeform: Shape 25">
              <a:extLst>
                <a:ext uri="{FF2B5EF4-FFF2-40B4-BE49-F238E27FC236}">
                  <a16:creationId xmlns:a16="http://schemas.microsoft.com/office/drawing/2014/main" id="{C27111C4-FCFD-4006-A42E-AC6E132F2FF8}"/>
                </a:ext>
              </a:extLst>
            </p:cNvPr>
            <p:cNvSpPr/>
            <p:nvPr/>
          </p:nvSpPr>
          <p:spPr>
            <a:xfrm rot="10800000">
              <a:off x="-293325" y="52751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7" name="Freeform: Shape 26">
              <a:extLst>
                <a:ext uri="{FF2B5EF4-FFF2-40B4-BE49-F238E27FC236}">
                  <a16:creationId xmlns:a16="http://schemas.microsoft.com/office/drawing/2014/main" id="{BB158087-C279-49B2-B54A-FAFB404D5507}"/>
                </a:ext>
              </a:extLst>
            </p:cNvPr>
            <p:cNvSpPr/>
            <p:nvPr/>
          </p:nvSpPr>
          <p:spPr>
            <a:xfrm rot="10800000">
              <a:off x="-293325" y="48273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8" name="Freeform: Shape 27">
              <a:extLst>
                <a:ext uri="{FF2B5EF4-FFF2-40B4-BE49-F238E27FC236}">
                  <a16:creationId xmlns:a16="http://schemas.microsoft.com/office/drawing/2014/main" id="{17AE6387-138A-4E95-9003-AC09B14FC6DB}"/>
                </a:ext>
              </a:extLst>
            </p:cNvPr>
            <p:cNvSpPr/>
            <p:nvPr/>
          </p:nvSpPr>
          <p:spPr>
            <a:xfrm rot="10800000">
              <a:off x="-293325" y="43816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9" name="Freeform: Shape 28">
              <a:extLst>
                <a:ext uri="{FF2B5EF4-FFF2-40B4-BE49-F238E27FC236}">
                  <a16:creationId xmlns:a16="http://schemas.microsoft.com/office/drawing/2014/main" id="{B86F34D8-457A-4AB1-8EE7-C5755CD79D6F}"/>
                </a:ext>
              </a:extLst>
            </p:cNvPr>
            <p:cNvSpPr/>
            <p:nvPr/>
          </p:nvSpPr>
          <p:spPr>
            <a:xfrm rot="10800000">
              <a:off x="-293325" y="39358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0" name="Freeform: Shape 29">
              <a:extLst>
                <a:ext uri="{FF2B5EF4-FFF2-40B4-BE49-F238E27FC236}">
                  <a16:creationId xmlns:a16="http://schemas.microsoft.com/office/drawing/2014/main" id="{0492EB34-A440-412F-9751-E87BF0A5942A}"/>
                </a:ext>
              </a:extLst>
            </p:cNvPr>
            <p:cNvSpPr/>
            <p:nvPr/>
          </p:nvSpPr>
          <p:spPr>
            <a:xfrm rot="10800000">
              <a:off x="-293325" y="34901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1" name="Freeform: Shape 30">
              <a:extLst>
                <a:ext uri="{FF2B5EF4-FFF2-40B4-BE49-F238E27FC236}">
                  <a16:creationId xmlns:a16="http://schemas.microsoft.com/office/drawing/2014/main" id="{BDA780E1-F104-4827-802A-BCECC632A082}"/>
                </a:ext>
              </a:extLst>
            </p:cNvPr>
            <p:cNvSpPr/>
            <p:nvPr/>
          </p:nvSpPr>
          <p:spPr>
            <a:xfrm rot="10800000">
              <a:off x="-293325" y="30423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2" name="Freeform: Shape 31">
              <a:extLst>
                <a:ext uri="{FF2B5EF4-FFF2-40B4-BE49-F238E27FC236}">
                  <a16:creationId xmlns:a16="http://schemas.microsoft.com/office/drawing/2014/main" id="{2167AEEA-D66C-443E-BABF-0A96075E1362}"/>
                </a:ext>
              </a:extLst>
            </p:cNvPr>
            <p:cNvSpPr/>
            <p:nvPr/>
          </p:nvSpPr>
          <p:spPr>
            <a:xfrm rot="10800000">
              <a:off x="-248542" y="572301"/>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3" name="Freeform: Shape 32">
              <a:extLst>
                <a:ext uri="{FF2B5EF4-FFF2-40B4-BE49-F238E27FC236}">
                  <a16:creationId xmlns:a16="http://schemas.microsoft.com/office/drawing/2014/main" id="{039E023C-80D5-414F-85BA-A031D032A53B}"/>
                </a:ext>
              </a:extLst>
            </p:cNvPr>
            <p:cNvSpPr/>
            <p:nvPr/>
          </p:nvSpPr>
          <p:spPr>
            <a:xfrm rot="10800000">
              <a:off x="-248542" y="527728"/>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4" name="Freeform: Shape 33">
              <a:extLst>
                <a:ext uri="{FF2B5EF4-FFF2-40B4-BE49-F238E27FC236}">
                  <a16:creationId xmlns:a16="http://schemas.microsoft.com/office/drawing/2014/main" id="{E77D6533-1759-474D-A77D-A3A8A9173708}"/>
                </a:ext>
              </a:extLst>
            </p:cNvPr>
            <p:cNvSpPr/>
            <p:nvPr/>
          </p:nvSpPr>
          <p:spPr>
            <a:xfrm rot="10800000">
              <a:off x="-248542" y="482945"/>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5" name="Freeform: Shape 34">
              <a:extLst>
                <a:ext uri="{FF2B5EF4-FFF2-40B4-BE49-F238E27FC236}">
                  <a16:creationId xmlns:a16="http://schemas.microsoft.com/office/drawing/2014/main" id="{29078FD9-9CFE-43FB-84B5-A8DBF77B1628}"/>
                </a:ext>
              </a:extLst>
            </p:cNvPr>
            <p:cNvSpPr/>
            <p:nvPr/>
          </p:nvSpPr>
          <p:spPr>
            <a:xfrm rot="10800000">
              <a:off x="-248542" y="43837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6" name="Freeform: Shape 35">
              <a:extLst>
                <a:ext uri="{FF2B5EF4-FFF2-40B4-BE49-F238E27FC236}">
                  <a16:creationId xmlns:a16="http://schemas.microsoft.com/office/drawing/2014/main" id="{F4D42FC6-B083-4AF8-A997-D3338DBAD75D}"/>
                </a:ext>
              </a:extLst>
            </p:cNvPr>
            <p:cNvSpPr/>
            <p:nvPr/>
          </p:nvSpPr>
          <p:spPr>
            <a:xfrm rot="10800000">
              <a:off x="-248542" y="393799"/>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7" name="Freeform: Shape 36">
              <a:extLst>
                <a:ext uri="{FF2B5EF4-FFF2-40B4-BE49-F238E27FC236}">
                  <a16:creationId xmlns:a16="http://schemas.microsoft.com/office/drawing/2014/main" id="{F174E100-72BF-4BB0-BA45-DD23E12A248F}"/>
                </a:ext>
              </a:extLst>
            </p:cNvPr>
            <p:cNvSpPr/>
            <p:nvPr/>
          </p:nvSpPr>
          <p:spPr>
            <a:xfrm rot="10800000">
              <a:off x="-248542" y="349226"/>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6"/>
                    <a:pt x="14536" y="16669"/>
                    <a:pt x="11906" y="16669"/>
                  </a:cubicBezTo>
                  <a:cubicBezTo>
                    <a:pt x="9276" y="16669"/>
                    <a:pt x="7144" y="14536"/>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8" name="Freeform: Shape 37">
              <a:extLst>
                <a:ext uri="{FF2B5EF4-FFF2-40B4-BE49-F238E27FC236}">
                  <a16:creationId xmlns:a16="http://schemas.microsoft.com/office/drawing/2014/main" id="{4449C228-0642-4388-833C-812078C2CF26}"/>
                </a:ext>
              </a:extLst>
            </p:cNvPr>
            <p:cNvSpPr/>
            <p:nvPr/>
          </p:nvSpPr>
          <p:spPr>
            <a:xfrm rot="10800000">
              <a:off x="-248542" y="30444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39" name="Freeform: Shape 38">
              <a:extLst>
                <a:ext uri="{FF2B5EF4-FFF2-40B4-BE49-F238E27FC236}">
                  <a16:creationId xmlns:a16="http://schemas.microsoft.com/office/drawing/2014/main" id="{1F4EFD51-270B-4C02-9A10-BE2E8581B8FD}"/>
                </a:ext>
              </a:extLst>
            </p:cNvPr>
            <p:cNvSpPr/>
            <p:nvPr/>
          </p:nvSpPr>
          <p:spPr>
            <a:xfrm rot="10800000">
              <a:off x="-203338" y="57272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0" name="Freeform: Shape 39">
              <a:extLst>
                <a:ext uri="{FF2B5EF4-FFF2-40B4-BE49-F238E27FC236}">
                  <a16:creationId xmlns:a16="http://schemas.microsoft.com/office/drawing/2014/main" id="{2D496613-CBFF-4A7A-8849-6BBBBCC64C76}"/>
                </a:ext>
              </a:extLst>
            </p:cNvPr>
            <p:cNvSpPr/>
            <p:nvPr/>
          </p:nvSpPr>
          <p:spPr>
            <a:xfrm rot="10800000">
              <a:off x="-203338" y="52814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1" name="Freeform: Shape 40">
              <a:extLst>
                <a:ext uri="{FF2B5EF4-FFF2-40B4-BE49-F238E27FC236}">
                  <a16:creationId xmlns:a16="http://schemas.microsoft.com/office/drawing/2014/main" id="{5E47D463-FBA0-4525-B725-609E1D1CF31F}"/>
                </a:ext>
              </a:extLst>
            </p:cNvPr>
            <p:cNvSpPr/>
            <p:nvPr/>
          </p:nvSpPr>
          <p:spPr>
            <a:xfrm rot="10800000">
              <a:off x="-203338" y="48336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2" name="Freeform: Shape 41">
              <a:extLst>
                <a:ext uri="{FF2B5EF4-FFF2-40B4-BE49-F238E27FC236}">
                  <a16:creationId xmlns:a16="http://schemas.microsoft.com/office/drawing/2014/main" id="{136C2247-17D7-4E93-8697-A39992E40A6C}"/>
                </a:ext>
              </a:extLst>
            </p:cNvPr>
            <p:cNvSpPr/>
            <p:nvPr/>
          </p:nvSpPr>
          <p:spPr>
            <a:xfrm rot="10800000">
              <a:off x="-203338" y="43879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3" name="Freeform: Shape 42">
              <a:extLst>
                <a:ext uri="{FF2B5EF4-FFF2-40B4-BE49-F238E27FC236}">
                  <a16:creationId xmlns:a16="http://schemas.microsoft.com/office/drawing/2014/main" id="{28C15FA6-6202-462B-BA6C-A6EA0DA79C26}"/>
                </a:ext>
              </a:extLst>
            </p:cNvPr>
            <p:cNvSpPr/>
            <p:nvPr/>
          </p:nvSpPr>
          <p:spPr>
            <a:xfrm rot="10800000">
              <a:off x="-203338" y="39421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4" name="Freeform: Shape 43">
              <a:extLst>
                <a:ext uri="{FF2B5EF4-FFF2-40B4-BE49-F238E27FC236}">
                  <a16:creationId xmlns:a16="http://schemas.microsoft.com/office/drawing/2014/main" id="{9EB41ABB-97B1-4D0B-82DA-66B9365ABDE0}"/>
                </a:ext>
              </a:extLst>
            </p:cNvPr>
            <p:cNvSpPr/>
            <p:nvPr/>
          </p:nvSpPr>
          <p:spPr>
            <a:xfrm rot="10800000">
              <a:off x="-203338" y="34964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3"/>
                    <a:pt x="17493" y="20479"/>
                    <a:pt x="13811" y="20479"/>
                  </a:cubicBezTo>
                  <a:cubicBezTo>
                    <a:pt x="10129" y="20479"/>
                    <a:pt x="7143" y="17493"/>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5" name="Freeform: Shape 44">
              <a:extLst>
                <a:ext uri="{FF2B5EF4-FFF2-40B4-BE49-F238E27FC236}">
                  <a16:creationId xmlns:a16="http://schemas.microsoft.com/office/drawing/2014/main" id="{948489EA-7309-4505-B879-4422B7BE23B9}"/>
                </a:ext>
              </a:extLst>
            </p:cNvPr>
            <p:cNvSpPr/>
            <p:nvPr/>
          </p:nvSpPr>
          <p:spPr>
            <a:xfrm rot="10800000">
              <a:off x="-203338" y="304863"/>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6" name="Freeform: Shape 45">
              <a:extLst>
                <a:ext uri="{FF2B5EF4-FFF2-40B4-BE49-F238E27FC236}">
                  <a16:creationId xmlns:a16="http://schemas.microsoft.com/office/drawing/2014/main" id="{D5BF7943-3368-4B88-85B5-B6A5C156DE46}"/>
                </a:ext>
              </a:extLst>
            </p:cNvPr>
            <p:cNvSpPr/>
            <p:nvPr/>
          </p:nvSpPr>
          <p:spPr>
            <a:xfrm rot="10800000">
              <a:off x="-160447" y="57104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7" name="Freeform: Shape 46">
              <a:extLst>
                <a:ext uri="{FF2B5EF4-FFF2-40B4-BE49-F238E27FC236}">
                  <a16:creationId xmlns:a16="http://schemas.microsoft.com/office/drawing/2014/main" id="{996A518D-19A0-4267-91F3-EF6C336E00D1}"/>
                </a:ext>
              </a:extLst>
            </p:cNvPr>
            <p:cNvSpPr/>
            <p:nvPr/>
          </p:nvSpPr>
          <p:spPr>
            <a:xfrm rot="10800000">
              <a:off x="-160447" y="52646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8" name="Freeform: Shape 47">
              <a:extLst>
                <a:ext uri="{FF2B5EF4-FFF2-40B4-BE49-F238E27FC236}">
                  <a16:creationId xmlns:a16="http://schemas.microsoft.com/office/drawing/2014/main" id="{FFEDF1FF-89A8-4147-A3F1-E171BC74D089}"/>
                </a:ext>
              </a:extLst>
            </p:cNvPr>
            <p:cNvSpPr/>
            <p:nvPr/>
          </p:nvSpPr>
          <p:spPr>
            <a:xfrm rot="10800000">
              <a:off x="-160447" y="48168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49" name="Freeform: Shape 48">
              <a:extLst>
                <a:ext uri="{FF2B5EF4-FFF2-40B4-BE49-F238E27FC236}">
                  <a16:creationId xmlns:a16="http://schemas.microsoft.com/office/drawing/2014/main" id="{7A4913F7-B42F-4FD5-9BFC-C270597CCBC4}"/>
                </a:ext>
              </a:extLst>
            </p:cNvPr>
            <p:cNvSpPr/>
            <p:nvPr/>
          </p:nvSpPr>
          <p:spPr>
            <a:xfrm rot="10800000">
              <a:off x="-160447" y="43711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0" name="Freeform: Shape 49">
              <a:extLst>
                <a:ext uri="{FF2B5EF4-FFF2-40B4-BE49-F238E27FC236}">
                  <a16:creationId xmlns:a16="http://schemas.microsoft.com/office/drawing/2014/main" id="{692F3FD3-5877-4A17-BE9D-4BC63F7B2B13}"/>
                </a:ext>
              </a:extLst>
            </p:cNvPr>
            <p:cNvSpPr/>
            <p:nvPr/>
          </p:nvSpPr>
          <p:spPr>
            <a:xfrm rot="10800000">
              <a:off x="-160447" y="39253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1" name="Freeform: Shape 50">
              <a:extLst>
                <a:ext uri="{FF2B5EF4-FFF2-40B4-BE49-F238E27FC236}">
                  <a16:creationId xmlns:a16="http://schemas.microsoft.com/office/drawing/2014/main" id="{73632184-D6AD-472C-A07A-D551DDDC87AD}"/>
                </a:ext>
              </a:extLst>
            </p:cNvPr>
            <p:cNvSpPr/>
            <p:nvPr/>
          </p:nvSpPr>
          <p:spPr>
            <a:xfrm rot="10800000">
              <a:off x="-160447" y="34796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2" name="Freeform: Shape 51">
              <a:extLst>
                <a:ext uri="{FF2B5EF4-FFF2-40B4-BE49-F238E27FC236}">
                  <a16:creationId xmlns:a16="http://schemas.microsoft.com/office/drawing/2014/main" id="{12AC2042-6990-4AA6-A1AD-B6BDEF2C573C}"/>
                </a:ext>
              </a:extLst>
            </p:cNvPr>
            <p:cNvSpPr/>
            <p:nvPr/>
          </p:nvSpPr>
          <p:spPr>
            <a:xfrm rot="10800000">
              <a:off x="-160447" y="303181"/>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3" name="Freeform: Shape 52">
              <a:extLst>
                <a:ext uri="{FF2B5EF4-FFF2-40B4-BE49-F238E27FC236}">
                  <a16:creationId xmlns:a16="http://schemas.microsoft.com/office/drawing/2014/main" id="{E250C563-DBC3-403F-A10F-C325C1E80725}"/>
                </a:ext>
              </a:extLst>
            </p:cNvPr>
            <p:cNvSpPr/>
            <p:nvPr/>
          </p:nvSpPr>
          <p:spPr>
            <a:xfrm rot="10800000">
              <a:off x="-115453" y="571460"/>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4" name="Freeform: Shape 53">
              <a:extLst>
                <a:ext uri="{FF2B5EF4-FFF2-40B4-BE49-F238E27FC236}">
                  <a16:creationId xmlns:a16="http://schemas.microsoft.com/office/drawing/2014/main" id="{9793266B-9F45-4F32-A3B3-481F6797B940}"/>
                </a:ext>
              </a:extLst>
            </p:cNvPr>
            <p:cNvSpPr/>
            <p:nvPr/>
          </p:nvSpPr>
          <p:spPr>
            <a:xfrm rot="10800000">
              <a:off x="-115453" y="526887"/>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5" name="Freeform: Shape 54">
              <a:extLst>
                <a:ext uri="{FF2B5EF4-FFF2-40B4-BE49-F238E27FC236}">
                  <a16:creationId xmlns:a16="http://schemas.microsoft.com/office/drawing/2014/main" id="{486DA869-8798-4EBD-AF05-0E1B3A86C11A}"/>
                </a:ext>
              </a:extLst>
            </p:cNvPr>
            <p:cNvSpPr/>
            <p:nvPr/>
          </p:nvSpPr>
          <p:spPr>
            <a:xfrm rot="10800000">
              <a:off x="-115453" y="482104"/>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6" name="Freeform: Shape 55">
              <a:extLst>
                <a:ext uri="{FF2B5EF4-FFF2-40B4-BE49-F238E27FC236}">
                  <a16:creationId xmlns:a16="http://schemas.microsoft.com/office/drawing/2014/main" id="{C3A7F0FF-5764-4521-9A24-1C5F0C5832C6}"/>
                </a:ext>
              </a:extLst>
            </p:cNvPr>
            <p:cNvSpPr/>
            <p:nvPr/>
          </p:nvSpPr>
          <p:spPr>
            <a:xfrm rot="10800000">
              <a:off x="-115453" y="43753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7" name="Freeform: Shape 56">
              <a:extLst>
                <a:ext uri="{FF2B5EF4-FFF2-40B4-BE49-F238E27FC236}">
                  <a16:creationId xmlns:a16="http://schemas.microsoft.com/office/drawing/2014/main" id="{9CBED53E-425E-4919-BBCD-30879F9075D9}"/>
                </a:ext>
              </a:extLst>
            </p:cNvPr>
            <p:cNvSpPr/>
            <p:nvPr/>
          </p:nvSpPr>
          <p:spPr>
            <a:xfrm rot="10800000">
              <a:off x="-115453" y="392958"/>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8" name="Freeform: Shape 57">
              <a:extLst>
                <a:ext uri="{FF2B5EF4-FFF2-40B4-BE49-F238E27FC236}">
                  <a16:creationId xmlns:a16="http://schemas.microsoft.com/office/drawing/2014/main" id="{42909BC4-590F-4445-87DD-BB2D64A543BF}"/>
                </a:ext>
              </a:extLst>
            </p:cNvPr>
            <p:cNvSpPr/>
            <p:nvPr/>
          </p:nvSpPr>
          <p:spPr>
            <a:xfrm rot="10800000">
              <a:off x="-115453" y="348385"/>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59" name="Freeform: Shape 58">
              <a:extLst>
                <a:ext uri="{FF2B5EF4-FFF2-40B4-BE49-F238E27FC236}">
                  <a16:creationId xmlns:a16="http://schemas.microsoft.com/office/drawing/2014/main" id="{79DB9C33-A297-4AB9-87ED-933BC0BFB2FE}"/>
                </a:ext>
              </a:extLst>
            </p:cNvPr>
            <p:cNvSpPr/>
            <p:nvPr/>
          </p:nvSpPr>
          <p:spPr>
            <a:xfrm rot="10800000">
              <a:off x="-115453" y="30360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0" name="Freeform: Shape 59">
              <a:extLst>
                <a:ext uri="{FF2B5EF4-FFF2-40B4-BE49-F238E27FC236}">
                  <a16:creationId xmlns:a16="http://schemas.microsoft.com/office/drawing/2014/main" id="{68E80A8C-1592-4F3F-A92F-3A25B29EE52B}"/>
                </a:ext>
              </a:extLst>
            </p:cNvPr>
            <p:cNvSpPr/>
            <p:nvPr/>
          </p:nvSpPr>
          <p:spPr>
            <a:xfrm rot="10800000">
              <a:off x="-70670" y="57167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1" name="Freeform: Shape 60">
              <a:extLst>
                <a:ext uri="{FF2B5EF4-FFF2-40B4-BE49-F238E27FC236}">
                  <a16:creationId xmlns:a16="http://schemas.microsoft.com/office/drawing/2014/main" id="{38489CCA-B1BD-40B2-A953-97FFF89A2564}"/>
                </a:ext>
              </a:extLst>
            </p:cNvPr>
            <p:cNvSpPr/>
            <p:nvPr/>
          </p:nvSpPr>
          <p:spPr>
            <a:xfrm rot="10800000">
              <a:off x="-70670" y="52709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2" name="Freeform: Shape 61">
              <a:extLst>
                <a:ext uri="{FF2B5EF4-FFF2-40B4-BE49-F238E27FC236}">
                  <a16:creationId xmlns:a16="http://schemas.microsoft.com/office/drawing/2014/main" id="{FFAA128C-0EE0-44DC-B17C-1E546F30CBE4}"/>
                </a:ext>
              </a:extLst>
            </p:cNvPr>
            <p:cNvSpPr/>
            <p:nvPr/>
          </p:nvSpPr>
          <p:spPr>
            <a:xfrm rot="10800000">
              <a:off x="-70670" y="482314"/>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3" name="Freeform: Shape 62">
              <a:extLst>
                <a:ext uri="{FF2B5EF4-FFF2-40B4-BE49-F238E27FC236}">
                  <a16:creationId xmlns:a16="http://schemas.microsoft.com/office/drawing/2014/main" id="{763A587B-725D-4BA8-8236-D34E345EC720}"/>
                </a:ext>
              </a:extLst>
            </p:cNvPr>
            <p:cNvSpPr/>
            <p:nvPr/>
          </p:nvSpPr>
          <p:spPr>
            <a:xfrm rot="10800000">
              <a:off x="-70670" y="43774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4" name="Freeform: Shape 63">
              <a:extLst>
                <a:ext uri="{FF2B5EF4-FFF2-40B4-BE49-F238E27FC236}">
                  <a16:creationId xmlns:a16="http://schemas.microsoft.com/office/drawing/2014/main" id="{81EF8839-3268-4DE7-B7D1-9F419E1870CC}"/>
                </a:ext>
              </a:extLst>
            </p:cNvPr>
            <p:cNvSpPr/>
            <p:nvPr/>
          </p:nvSpPr>
          <p:spPr>
            <a:xfrm rot="10800000">
              <a:off x="-70670" y="39316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5" name="Freeform: Shape 64">
              <a:extLst>
                <a:ext uri="{FF2B5EF4-FFF2-40B4-BE49-F238E27FC236}">
                  <a16:creationId xmlns:a16="http://schemas.microsoft.com/office/drawing/2014/main" id="{E15E523B-93D2-452B-8736-4E5E429DF210}"/>
                </a:ext>
              </a:extLst>
            </p:cNvPr>
            <p:cNvSpPr/>
            <p:nvPr/>
          </p:nvSpPr>
          <p:spPr>
            <a:xfrm rot="10800000">
              <a:off x="-70670" y="348595"/>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6" name="Freeform: Shape 65">
              <a:extLst>
                <a:ext uri="{FF2B5EF4-FFF2-40B4-BE49-F238E27FC236}">
                  <a16:creationId xmlns:a16="http://schemas.microsoft.com/office/drawing/2014/main" id="{1B513EB0-CD9F-4BC5-A6AB-6762BD60DA93}"/>
                </a:ext>
              </a:extLst>
            </p:cNvPr>
            <p:cNvSpPr/>
            <p:nvPr/>
          </p:nvSpPr>
          <p:spPr>
            <a:xfrm rot="10800000">
              <a:off x="-70670" y="303812"/>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7" name="Freeform: Shape 66">
              <a:extLst>
                <a:ext uri="{FF2B5EF4-FFF2-40B4-BE49-F238E27FC236}">
                  <a16:creationId xmlns:a16="http://schemas.microsoft.com/office/drawing/2014/main" id="{326F3C0F-47B6-490E-A869-25A3A8B393F7}"/>
                </a:ext>
              </a:extLst>
            </p:cNvPr>
            <p:cNvSpPr/>
            <p:nvPr/>
          </p:nvSpPr>
          <p:spPr>
            <a:xfrm rot="10800000">
              <a:off x="-27568" y="56998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8" name="Freeform: Shape 67">
              <a:extLst>
                <a:ext uri="{FF2B5EF4-FFF2-40B4-BE49-F238E27FC236}">
                  <a16:creationId xmlns:a16="http://schemas.microsoft.com/office/drawing/2014/main" id="{EEF987AA-C929-4D84-802F-9F7864C762B6}"/>
                </a:ext>
              </a:extLst>
            </p:cNvPr>
            <p:cNvSpPr/>
            <p:nvPr/>
          </p:nvSpPr>
          <p:spPr>
            <a:xfrm rot="10800000">
              <a:off x="-27568" y="52541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69" name="Freeform: Shape 68">
              <a:extLst>
                <a:ext uri="{FF2B5EF4-FFF2-40B4-BE49-F238E27FC236}">
                  <a16:creationId xmlns:a16="http://schemas.microsoft.com/office/drawing/2014/main" id="{51116037-679B-4258-8C3A-6E849F70E35D}"/>
                </a:ext>
              </a:extLst>
            </p:cNvPr>
            <p:cNvSpPr/>
            <p:nvPr/>
          </p:nvSpPr>
          <p:spPr>
            <a:xfrm rot="10800000">
              <a:off x="-27568" y="480632"/>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0" name="Freeform: Shape 69">
              <a:extLst>
                <a:ext uri="{FF2B5EF4-FFF2-40B4-BE49-F238E27FC236}">
                  <a16:creationId xmlns:a16="http://schemas.microsoft.com/office/drawing/2014/main" id="{1A7B3A93-9941-4760-8BBA-CEA19C56475A}"/>
                </a:ext>
              </a:extLst>
            </p:cNvPr>
            <p:cNvSpPr/>
            <p:nvPr/>
          </p:nvSpPr>
          <p:spPr>
            <a:xfrm rot="10800000">
              <a:off x="-27568" y="43605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1" name="Freeform: Shape 70">
              <a:extLst>
                <a:ext uri="{FF2B5EF4-FFF2-40B4-BE49-F238E27FC236}">
                  <a16:creationId xmlns:a16="http://schemas.microsoft.com/office/drawing/2014/main" id="{10A4C9FA-CC62-4701-A791-F402F86392BD}"/>
                </a:ext>
              </a:extLst>
            </p:cNvPr>
            <p:cNvSpPr/>
            <p:nvPr/>
          </p:nvSpPr>
          <p:spPr>
            <a:xfrm rot="10800000">
              <a:off x="-27568" y="39148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2" name="Freeform: Shape 71">
              <a:extLst>
                <a:ext uri="{FF2B5EF4-FFF2-40B4-BE49-F238E27FC236}">
                  <a16:creationId xmlns:a16="http://schemas.microsoft.com/office/drawing/2014/main" id="{1E9A862C-74CA-4CB1-84F5-522705506160}"/>
                </a:ext>
              </a:extLst>
            </p:cNvPr>
            <p:cNvSpPr/>
            <p:nvPr/>
          </p:nvSpPr>
          <p:spPr>
            <a:xfrm rot="10800000">
              <a:off x="-27568" y="346913"/>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3" name="Freeform: Shape 72">
              <a:extLst>
                <a:ext uri="{FF2B5EF4-FFF2-40B4-BE49-F238E27FC236}">
                  <a16:creationId xmlns:a16="http://schemas.microsoft.com/office/drawing/2014/main" id="{C2D9E701-A357-44AD-A58B-F097E46ECAEB}"/>
                </a:ext>
              </a:extLst>
            </p:cNvPr>
            <p:cNvSpPr/>
            <p:nvPr/>
          </p:nvSpPr>
          <p:spPr>
            <a:xfrm rot="10800000">
              <a:off x="-27568" y="302130"/>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4" name="Freeform: Shape 73">
              <a:extLst>
                <a:ext uri="{FF2B5EF4-FFF2-40B4-BE49-F238E27FC236}">
                  <a16:creationId xmlns:a16="http://schemas.microsoft.com/office/drawing/2014/main" id="{F7EE5950-ECA0-43B8-B647-6315EB61268A}"/>
                </a:ext>
              </a:extLst>
            </p:cNvPr>
            <p:cNvSpPr/>
            <p:nvPr/>
          </p:nvSpPr>
          <p:spPr>
            <a:xfrm rot="10800000">
              <a:off x="17425" y="570409"/>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5" name="Freeform: Shape 74">
              <a:extLst>
                <a:ext uri="{FF2B5EF4-FFF2-40B4-BE49-F238E27FC236}">
                  <a16:creationId xmlns:a16="http://schemas.microsoft.com/office/drawing/2014/main" id="{CDC137C0-F672-4DF2-87AE-4C4D2C6D15A4}"/>
                </a:ext>
              </a:extLst>
            </p:cNvPr>
            <p:cNvSpPr/>
            <p:nvPr/>
          </p:nvSpPr>
          <p:spPr>
            <a:xfrm rot="10800000">
              <a:off x="17425" y="52583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6" name="Freeform: Shape 75">
              <a:extLst>
                <a:ext uri="{FF2B5EF4-FFF2-40B4-BE49-F238E27FC236}">
                  <a16:creationId xmlns:a16="http://schemas.microsoft.com/office/drawing/2014/main" id="{D21F7046-ADF5-42CB-B6AD-9B9DC8CFE1ED}"/>
                </a:ext>
              </a:extLst>
            </p:cNvPr>
            <p:cNvSpPr/>
            <p:nvPr/>
          </p:nvSpPr>
          <p:spPr>
            <a:xfrm rot="10800000">
              <a:off x="17425" y="48105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7" name="Freeform: Shape 76">
              <a:extLst>
                <a:ext uri="{FF2B5EF4-FFF2-40B4-BE49-F238E27FC236}">
                  <a16:creationId xmlns:a16="http://schemas.microsoft.com/office/drawing/2014/main" id="{4769F333-215F-40F4-9282-90367AE9A13B}"/>
                </a:ext>
              </a:extLst>
            </p:cNvPr>
            <p:cNvSpPr/>
            <p:nvPr/>
          </p:nvSpPr>
          <p:spPr>
            <a:xfrm rot="10800000">
              <a:off x="17425" y="43648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8" name="Freeform: Shape 77">
              <a:extLst>
                <a:ext uri="{FF2B5EF4-FFF2-40B4-BE49-F238E27FC236}">
                  <a16:creationId xmlns:a16="http://schemas.microsoft.com/office/drawing/2014/main" id="{97B2908D-2B4D-4519-BB1D-4455B68559E0}"/>
                </a:ext>
              </a:extLst>
            </p:cNvPr>
            <p:cNvSpPr/>
            <p:nvPr/>
          </p:nvSpPr>
          <p:spPr>
            <a:xfrm rot="10800000">
              <a:off x="17425" y="39190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79" name="Freeform: Shape 78">
              <a:extLst>
                <a:ext uri="{FF2B5EF4-FFF2-40B4-BE49-F238E27FC236}">
                  <a16:creationId xmlns:a16="http://schemas.microsoft.com/office/drawing/2014/main" id="{933C04A3-7DDA-40C8-AAFE-1C56525EA2EC}"/>
                </a:ext>
              </a:extLst>
            </p:cNvPr>
            <p:cNvSpPr/>
            <p:nvPr/>
          </p:nvSpPr>
          <p:spPr>
            <a:xfrm rot="10800000">
              <a:off x="17425" y="34733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0" name="Freeform: Shape 79">
              <a:extLst>
                <a:ext uri="{FF2B5EF4-FFF2-40B4-BE49-F238E27FC236}">
                  <a16:creationId xmlns:a16="http://schemas.microsoft.com/office/drawing/2014/main" id="{D1945F28-FDE9-423A-B2FD-9756DEC8A1FE}"/>
                </a:ext>
              </a:extLst>
            </p:cNvPr>
            <p:cNvSpPr/>
            <p:nvPr/>
          </p:nvSpPr>
          <p:spPr>
            <a:xfrm rot="10800000">
              <a:off x="17425" y="30255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1" name="Freeform: Shape 80">
              <a:extLst>
                <a:ext uri="{FF2B5EF4-FFF2-40B4-BE49-F238E27FC236}">
                  <a16:creationId xmlns:a16="http://schemas.microsoft.com/office/drawing/2014/main" id="{76B13175-23E2-453B-B9A2-B573DBD9535B}"/>
                </a:ext>
              </a:extLst>
            </p:cNvPr>
            <p:cNvSpPr/>
            <p:nvPr/>
          </p:nvSpPr>
          <p:spPr>
            <a:xfrm rot="10800000">
              <a:off x="60316" y="568727"/>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2" name="Freeform: Shape 81">
              <a:extLst>
                <a:ext uri="{FF2B5EF4-FFF2-40B4-BE49-F238E27FC236}">
                  <a16:creationId xmlns:a16="http://schemas.microsoft.com/office/drawing/2014/main" id="{8575DB90-77B5-4FFE-BBAC-03B5F1B5E6F8}"/>
                </a:ext>
              </a:extLst>
            </p:cNvPr>
            <p:cNvSpPr/>
            <p:nvPr/>
          </p:nvSpPr>
          <p:spPr>
            <a:xfrm rot="10800000">
              <a:off x="60316" y="52415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3" name="Freeform: Shape 82">
              <a:extLst>
                <a:ext uri="{FF2B5EF4-FFF2-40B4-BE49-F238E27FC236}">
                  <a16:creationId xmlns:a16="http://schemas.microsoft.com/office/drawing/2014/main" id="{E4E57C7A-3801-4A24-97CC-EC54F9BF86A6}"/>
                </a:ext>
              </a:extLst>
            </p:cNvPr>
            <p:cNvSpPr/>
            <p:nvPr/>
          </p:nvSpPr>
          <p:spPr>
            <a:xfrm rot="10800000">
              <a:off x="60316" y="47937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4" name="Freeform: Shape 83">
              <a:extLst>
                <a:ext uri="{FF2B5EF4-FFF2-40B4-BE49-F238E27FC236}">
                  <a16:creationId xmlns:a16="http://schemas.microsoft.com/office/drawing/2014/main" id="{0C9ABD37-BC1D-439A-A611-D19CD621BDD3}"/>
                </a:ext>
              </a:extLst>
            </p:cNvPr>
            <p:cNvSpPr/>
            <p:nvPr/>
          </p:nvSpPr>
          <p:spPr>
            <a:xfrm rot="10800000">
              <a:off x="60316" y="43479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5" name="Freeform: Shape 84">
              <a:extLst>
                <a:ext uri="{FF2B5EF4-FFF2-40B4-BE49-F238E27FC236}">
                  <a16:creationId xmlns:a16="http://schemas.microsoft.com/office/drawing/2014/main" id="{22C05A0D-3BB8-4A06-B0AA-9941B4C89259}"/>
                </a:ext>
              </a:extLst>
            </p:cNvPr>
            <p:cNvSpPr/>
            <p:nvPr/>
          </p:nvSpPr>
          <p:spPr>
            <a:xfrm rot="10800000">
              <a:off x="60316" y="39022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6" name="Freeform: Shape 85">
              <a:extLst>
                <a:ext uri="{FF2B5EF4-FFF2-40B4-BE49-F238E27FC236}">
                  <a16:creationId xmlns:a16="http://schemas.microsoft.com/office/drawing/2014/main" id="{60E204E1-8CCE-464C-8333-706FD24A6443}"/>
                </a:ext>
              </a:extLst>
            </p:cNvPr>
            <p:cNvSpPr/>
            <p:nvPr/>
          </p:nvSpPr>
          <p:spPr>
            <a:xfrm rot="10800000">
              <a:off x="60316" y="34565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7" name="Freeform: Shape 86">
              <a:extLst>
                <a:ext uri="{FF2B5EF4-FFF2-40B4-BE49-F238E27FC236}">
                  <a16:creationId xmlns:a16="http://schemas.microsoft.com/office/drawing/2014/main" id="{13A6E5BA-8ABD-4EFA-9DDE-282F8D2968AB}"/>
                </a:ext>
              </a:extLst>
            </p:cNvPr>
            <p:cNvSpPr/>
            <p:nvPr/>
          </p:nvSpPr>
          <p:spPr>
            <a:xfrm rot="10800000">
              <a:off x="60316" y="30086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8" name="Freeform: Shape 87">
              <a:extLst>
                <a:ext uri="{FF2B5EF4-FFF2-40B4-BE49-F238E27FC236}">
                  <a16:creationId xmlns:a16="http://schemas.microsoft.com/office/drawing/2014/main" id="{3021313F-0198-44B9-BA26-AACCA9571A4D}"/>
                </a:ext>
              </a:extLst>
            </p:cNvPr>
            <p:cNvSpPr/>
            <p:nvPr/>
          </p:nvSpPr>
          <p:spPr>
            <a:xfrm rot="10800000">
              <a:off x="105099" y="568937"/>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89" name="Freeform: Shape 88">
              <a:extLst>
                <a:ext uri="{FF2B5EF4-FFF2-40B4-BE49-F238E27FC236}">
                  <a16:creationId xmlns:a16="http://schemas.microsoft.com/office/drawing/2014/main" id="{9876FA25-9147-44AF-A651-B63C695DC620}"/>
                </a:ext>
              </a:extLst>
            </p:cNvPr>
            <p:cNvSpPr/>
            <p:nvPr/>
          </p:nvSpPr>
          <p:spPr>
            <a:xfrm rot="10800000">
              <a:off x="105099" y="524364"/>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0" name="Freeform: Shape 89">
              <a:extLst>
                <a:ext uri="{FF2B5EF4-FFF2-40B4-BE49-F238E27FC236}">
                  <a16:creationId xmlns:a16="http://schemas.microsoft.com/office/drawing/2014/main" id="{83CE1189-FD26-43C1-AA9F-9266AB226436}"/>
                </a:ext>
              </a:extLst>
            </p:cNvPr>
            <p:cNvSpPr/>
            <p:nvPr/>
          </p:nvSpPr>
          <p:spPr>
            <a:xfrm rot="10800000">
              <a:off x="105099" y="479581"/>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1" name="Freeform: Shape 90">
              <a:extLst>
                <a:ext uri="{FF2B5EF4-FFF2-40B4-BE49-F238E27FC236}">
                  <a16:creationId xmlns:a16="http://schemas.microsoft.com/office/drawing/2014/main" id="{A4156075-3CE4-4487-8666-8F2CCEFD44D9}"/>
                </a:ext>
              </a:extLst>
            </p:cNvPr>
            <p:cNvSpPr/>
            <p:nvPr/>
          </p:nvSpPr>
          <p:spPr>
            <a:xfrm rot="10800000">
              <a:off x="105099" y="43500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2" name="Freeform: Shape 91">
              <a:extLst>
                <a:ext uri="{FF2B5EF4-FFF2-40B4-BE49-F238E27FC236}">
                  <a16:creationId xmlns:a16="http://schemas.microsoft.com/office/drawing/2014/main" id="{363CF3D7-D37D-46BF-A880-C95F75AACB27}"/>
                </a:ext>
              </a:extLst>
            </p:cNvPr>
            <p:cNvSpPr/>
            <p:nvPr/>
          </p:nvSpPr>
          <p:spPr>
            <a:xfrm rot="10800000">
              <a:off x="105099" y="390435"/>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3" name="Freeform: Shape 92">
              <a:extLst>
                <a:ext uri="{FF2B5EF4-FFF2-40B4-BE49-F238E27FC236}">
                  <a16:creationId xmlns:a16="http://schemas.microsoft.com/office/drawing/2014/main" id="{082D0C86-F7D0-4FB0-A765-C76C264A7E24}"/>
                </a:ext>
              </a:extLst>
            </p:cNvPr>
            <p:cNvSpPr/>
            <p:nvPr/>
          </p:nvSpPr>
          <p:spPr>
            <a:xfrm rot="10800000">
              <a:off x="105099" y="345862"/>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4" name="Freeform: Shape 93">
              <a:extLst>
                <a:ext uri="{FF2B5EF4-FFF2-40B4-BE49-F238E27FC236}">
                  <a16:creationId xmlns:a16="http://schemas.microsoft.com/office/drawing/2014/main" id="{BB3737C4-79FA-48A1-A534-645DE051C916}"/>
                </a:ext>
              </a:extLst>
            </p:cNvPr>
            <p:cNvSpPr/>
            <p:nvPr/>
          </p:nvSpPr>
          <p:spPr>
            <a:xfrm rot="10800000">
              <a:off x="105099" y="30107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5" name="Freeform: Shape 94">
              <a:extLst>
                <a:ext uri="{FF2B5EF4-FFF2-40B4-BE49-F238E27FC236}">
                  <a16:creationId xmlns:a16="http://schemas.microsoft.com/office/drawing/2014/main" id="{FBCCBBF2-88A9-4811-B201-5CC84C00F658}"/>
                </a:ext>
              </a:extLst>
            </p:cNvPr>
            <p:cNvSpPr/>
            <p:nvPr/>
          </p:nvSpPr>
          <p:spPr>
            <a:xfrm rot="10800000">
              <a:off x="150303" y="613931"/>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6" name="Freeform: Shape 95">
              <a:extLst>
                <a:ext uri="{FF2B5EF4-FFF2-40B4-BE49-F238E27FC236}">
                  <a16:creationId xmlns:a16="http://schemas.microsoft.com/office/drawing/2014/main" id="{E6E41366-77BD-41B2-B9D8-30B32D23E391}"/>
                </a:ext>
              </a:extLst>
            </p:cNvPr>
            <p:cNvSpPr/>
            <p:nvPr/>
          </p:nvSpPr>
          <p:spPr>
            <a:xfrm rot="10800000">
              <a:off x="150303" y="56935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7" name="Freeform: Shape 96">
              <a:extLst>
                <a:ext uri="{FF2B5EF4-FFF2-40B4-BE49-F238E27FC236}">
                  <a16:creationId xmlns:a16="http://schemas.microsoft.com/office/drawing/2014/main" id="{C6052FE7-F7E3-44C8-8D54-F4916708EFD3}"/>
                </a:ext>
              </a:extLst>
            </p:cNvPr>
            <p:cNvSpPr/>
            <p:nvPr/>
          </p:nvSpPr>
          <p:spPr>
            <a:xfrm rot="10800000">
              <a:off x="150303" y="52478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8" name="Freeform: Shape 97">
              <a:extLst>
                <a:ext uri="{FF2B5EF4-FFF2-40B4-BE49-F238E27FC236}">
                  <a16:creationId xmlns:a16="http://schemas.microsoft.com/office/drawing/2014/main" id="{2E801AD7-67B3-4A58-9EF9-039AD3A5EA14}"/>
                </a:ext>
              </a:extLst>
            </p:cNvPr>
            <p:cNvSpPr/>
            <p:nvPr/>
          </p:nvSpPr>
          <p:spPr>
            <a:xfrm rot="10800000">
              <a:off x="150303" y="48000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99" name="Freeform: Shape 98">
              <a:extLst>
                <a:ext uri="{FF2B5EF4-FFF2-40B4-BE49-F238E27FC236}">
                  <a16:creationId xmlns:a16="http://schemas.microsoft.com/office/drawing/2014/main" id="{F5AE243A-20DD-4F53-BB8D-2E9D678A6EF0}"/>
                </a:ext>
              </a:extLst>
            </p:cNvPr>
            <p:cNvSpPr/>
            <p:nvPr/>
          </p:nvSpPr>
          <p:spPr>
            <a:xfrm rot="10800000">
              <a:off x="150303" y="43542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0" name="Freeform: Shape 99">
              <a:extLst>
                <a:ext uri="{FF2B5EF4-FFF2-40B4-BE49-F238E27FC236}">
                  <a16:creationId xmlns:a16="http://schemas.microsoft.com/office/drawing/2014/main" id="{DFC41484-08F0-4D66-99F2-2153AE13202B}"/>
                </a:ext>
              </a:extLst>
            </p:cNvPr>
            <p:cNvSpPr/>
            <p:nvPr/>
          </p:nvSpPr>
          <p:spPr>
            <a:xfrm rot="10800000">
              <a:off x="150303" y="39085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1" name="Freeform: Shape 100">
              <a:extLst>
                <a:ext uri="{FF2B5EF4-FFF2-40B4-BE49-F238E27FC236}">
                  <a16:creationId xmlns:a16="http://schemas.microsoft.com/office/drawing/2014/main" id="{E0B57E8F-792A-41FB-95E5-2DA8A23A0BC9}"/>
                </a:ext>
              </a:extLst>
            </p:cNvPr>
            <p:cNvSpPr/>
            <p:nvPr/>
          </p:nvSpPr>
          <p:spPr>
            <a:xfrm rot="10800000">
              <a:off x="150303" y="34628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2" name="Freeform: Shape 101">
              <a:extLst>
                <a:ext uri="{FF2B5EF4-FFF2-40B4-BE49-F238E27FC236}">
                  <a16:creationId xmlns:a16="http://schemas.microsoft.com/office/drawing/2014/main" id="{2ED5AB38-BB6F-48B5-8EBD-5FCD23869E75}"/>
                </a:ext>
              </a:extLst>
            </p:cNvPr>
            <p:cNvSpPr/>
            <p:nvPr/>
          </p:nvSpPr>
          <p:spPr>
            <a:xfrm rot="10800000">
              <a:off x="150303" y="301499"/>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3" name="Freeform: Shape 102">
              <a:extLst>
                <a:ext uri="{FF2B5EF4-FFF2-40B4-BE49-F238E27FC236}">
                  <a16:creationId xmlns:a16="http://schemas.microsoft.com/office/drawing/2014/main" id="{FF3F3B70-A583-4423-B35C-677E07E89E6E}"/>
                </a:ext>
              </a:extLst>
            </p:cNvPr>
            <p:cNvSpPr/>
            <p:nvPr/>
          </p:nvSpPr>
          <p:spPr>
            <a:xfrm rot="10800000">
              <a:off x="193194" y="612249"/>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4" name="Freeform: Shape 103">
              <a:extLst>
                <a:ext uri="{FF2B5EF4-FFF2-40B4-BE49-F238E27FC236}">
                  <a16:creationId xmlns:a16="http://schemas.microsoft.com/office/drawing/2014/main" id="{76C3C5C7-68B0-4A8D-8C2B-7681A4BFF6F7}"/>
                </a:ext>
              </a:extLst>
            </p:cNvPr>
            <p:cNvSpPr/>
            <p:nvPr/>
          </p:nvSpPr>
          <p:spPr>
            <a:xfrm rot="10800000">
              <a:off x="193194" y="56767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5" name="Freeform: Shape 104">
              <a:extLst>
                <a:ext uri="{FF2B5EF4-FFF2-40B4-BE49-F238E27FC236}">
                  <a16:creationId xmlns:a16="http://schemas.microsoft.com/office/drawing/2014/main" id="{463247D9-0846-4BD8-862F-F20C3F14DBB5}"/>
                </a:ext>
              </a:extLst>
            </p:cNvPr>
            <p:cNvSpPr/>
            <p:nvPr/>
          </p:nvSpPr>
          <p:spPr>
            <a:xfrm rot="10800000">
              <a:off x="193194" y="52310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6" name="Freeform: Shape 105">
              <a:extLst>
                <a:ext uri="{FF2B5EF4-FFF2-40B4-BE49-F238E27FC236}">
                  <a16:creationId xmlns:a16="http://schemas.microsoft.com/office/drawing/2014/main" id="{8E4BDC13-6640-4F1E-B646-E21690D726CC}"/>
                </a:ext>
              </a:extLst>
            </p:cNvPr>
            <p:cNvSpPr/>
            <p:nvPr/>
          </p:nvSpPr>
          <p:spPr>
            <a:xfrm rot="10800000">
              <a:off x="193194" y="47832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7" name="Freeform: Shape 106">
              <a:extLst>
                <a:ext uri="{FF2B5EF4-FFF2-40B4-BE49-F238E27FC236}">
                  <a16:creationId xmlns:a16="http://schemas.microsoft.com/office/drawing/2014/main" id="{0E669B5E-5A0C-4D36-9FC6-4BBC7A60BFF1}"/>
                </a:ext>
              </a:extLst>
            </p:cNvPr>
            <p:cNvSpPr/>
            <p:nvPr/>
          </p:nvSpPr>
          <p:spPr>
            <a:xfrm rot="10800000">
              <a:off x="193194" y="43374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8" name="Freeform: Shape 107">
              <a:extLst>
                <a:ext uri="{FF2B5EF4-FFF2-40B4-BE49-F238E27FC236}">
                  <a16:creationId xmlns:a16="http://schemas.microsoft.com/office/drawing/2014/main" id="{9EE69F52-8761-473B-9890-C48C38140E3C}"/>
                </a:ext>
              </a:extLst>
            </p:cNvPr>
            <p:cNvSpPr/>
            <p:nvPr/>
          </p:nvSpPr>
          <p:spPr>
            <a:xfrm rot="10800000">
              <a:off x="193194" y="38917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09" name="Freeform: Shape 108">
              <a:extLst>
                <a:ext uri="{FF2B5EF4-FFF2-40B4-BE49-F238E27FC236}">
                  <a16:creationId xmlns:a16="http://schemas.microsoft.com/office/drawing/2014/main" id="{A882BE4D-3696-489E-A566-026BB8AE0C36}"/>
                </a:ext>
              </a:extLst>
            </p:cNvPr>
            <p:cNvSpPr/>
            <p:nvPr/>
          </p:nvSpPr>
          <p:spPr>
            <a:xfrm rot="10800000">
              <a:off x="193194" y="34460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0" name="Freeform: Shape 109">
              <a:extLst>
                <a:ext uri="{FF2B5EF4-FFF2-40B4-BE49-F238E27FC236}">
                  <a16:creationId xmlns:a16="http://schemas.microsoft.com/office/drawing/2014/main" id="{A32E52CB-2469-4AF9-BA04-2BFE7A715CA7}"/>
                </a:ext>
              </a:extLst>
            </p:cNvPr>
            <p:cNvSpPr/>
            <p:nvPr/>
          </p:nvSpPr>
          <p:spPr>
            <a:xfrm rot="10800000">
              <a:off x="193194" y="299817"/>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1" name="Freeform: Shape 110">
              <a:extLst>
                <a:ext uri="{FF2B5EF4-FFF2-40B4-BE49-F238E27FC236}">
                  <a16:creationId xmlns:a16="http://schemas.microsoft.com/office/drawing/2014/main" id="{CB09220A-97C6-4896-9C3E-6AFC6B53AC75}"/>
                </a:ext>
              </a:extLst>
            </p:cNvPr>
            <p:cNvSpPr/>
            <p:nvPr/>
          </p:nvSpPr>
          <p:spPr>
            <a:xfrm rot="10800000">
              <a:off x="237978" y="612459"/>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2" name="Freeform: Shape 111">
              <a:extLst>
                <a:ext uri="{FF2B5EF4-FFF2-40B4-BE49-F238E27FC236}">
                  <a16:creationId xmlns:a16="http://schemas.microsoft.com/office/drawing/2014/main" id="{3CEC7F54-EBCD-4409-8450-462DA9E0EAE6}"/>
                </a:ext>
              </a:extLst>
            </p:cNvPr>
            <p:cNvSpPr/>
            <p:nvPr/>
          </p:nvSpPr>
          <p:spPr>
            <a:xfrm rot="10800000">
              <a:off x="237978" y="567886"/>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3" name="Freeform: Shape 112">
              <a:extLst>
                <a:ext uri="{FF2B5EF4-FFF2-40B4-BE49-F238E27FC236}">
                  <a16:creationId xmlns:a16="http://schemas.microsoft.com/office/drawing/2014/main" id="{F4BF457B-7763-433B-B6C1-1E25452DE61E}"/>
                </a:ext>
              </a:extLst>
            </p:cNvPr>
            <p:cNvSpPr/>
            <p:nvPr/>
          </p:nvSpPr>
          <p:spPr>
            <a:xfrm rot="10800000">
              <a:off x="237978" y="52331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4" name="Freeform: Shape 113">
              <a:extLst>
                <a:ext uri="{FF2B5EF4-FFF2-40B4-BE49-F238E27FC236}">
                  <a16:creationId xmlns:a16="http://schemas.microsoft.com/office/drawing/2014/main" id="{BFFA88C9-D149-4CA9-914E-440BAE13A952}"/>
                </a:ext>
              </a:extLst>
            </p:cNvPr>
            <p:cNvSpPr/>
            <p:nvPr/>
          </p:nvSpPr>
          <p:spPr>
            <a:xfrm rot="10800000">
              <a:off x="237978" y="47853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5" name="Freeform: Shape 114">
              <a:extLst>
                <a:ext uri="{FF2B5EF4-FFF2-40B4-BE49-F238E27FC236}">
                  <a16:creationId xmlns:a16="http://schemas.microsoft.com/office/drawing/2014/main" id="{6FB1EB29-C973-4CF8-A19E-0EE73BC21CDA}"/>
                </a:ext>
              </a:extLst>
            </p:cNvPr>
            <p:cNvSpPr/>
            <p:nvPr/>
          </p:nvSpPr>
          <p:spPr>
            <a:xfrm rot="10800000">
              <a:off x="237978" y="43395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6" name="Freeform: Shape 115">
              <a:extLst>
                <a:ext uri="{FF2B5EF4-FFF2-40B4-BE49-F238E27FC236}">
                  <a16:creationId xmlns:a16="http://schemas.microsoft.com/office/drawing/2014/main" id="{B4902745-C909-4B01-AC1A-11834A94DDDA}"/>
                </a:ext>
              </a:extLst>
            </p:cNvPr>
            <p:cNvSpPr/>
            <p:nvPr/>
          </p:nvSpPr>
          <p:spPr>
            <a:xfrm rot="10800000">
              <a:off x="237978" y="38938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7" name="Freeform: Shape 116">
              <a:extLst>
                <a:ext uri="{FF2B5EF4-FFF2-40B4-BE49-F238E27FC236}">
                  <a16:creationId xmlns:a16="http://schemas.microsoft.com/office/drawing/2014/main" id="{7FE9EA67-B412-4FAD-9469-FBFF853EE416}"/>
                </a:ext>
              </a:extLst>
            </p:cNvPr>
            <p:cNvSpPr/>
            <p:nvPr/>
          </p:nvSpPr>
          <p:spPr>
            <a:xfrm rot="10800000">
              <a:off x="237978" y="34481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8" name="Freeform: Shape 117">
              <a:extLst>
                <a:ext uri="{FF2B5EF4-FFF2-40B4-BE49-F238E27FC236}">
                  <a16:creationId xmlns:a16="http://schemas.microsoft.com/office/drawing/2014/main" id="{FBB772F1-F97A-4955-BAF8-536C3105B61D}"/>
                </a:ext>
              </a:extLst>
            </p:cNvPr>
            <p:cNvSpPr/>
            <p:nvPr/>
          </p:nvSpPr>
          <p:spPr>
            <a:xfrm rot="10800000">
              <a:off x="237978" y="30002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19" name="Freeform: Shape 118">
              <a:extLst>
                <a:ext uri="{FF2B5EF4-FFF2-40B4-BE49-F238E27FC236}">
                  <a16:creationId xmlns:a16="http://schemas.microsoft.com/office/drawing/2014/main" id="{B2223199-F21A-486F-99EC-612E1A7AA2CB}"/>
                </a:ext>
              </a:extLst>
            </p:cNvPr>
            <p:cNvSpPr/>
            <p:nvPr/>
          </p:nvSpPr>
          <p:spPr>
            <a:xfrm rot="10800000">
              <a:off x="282971" y="61288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0" name="Freeform: Shape 119">
              <a:extLst>
                <a:ext uri="{FF2B5EF4-FFF2-40B4-BE49-F238E27FC236}">
                  <a16:creationId xmlns:a16="http://schemas.microsoft.com/office/drawing/2014/main" id="{2B441799-AD5E-43E8-9CC4-1EEEADE89FAA}"/>
                </a:ext>
              </a:extLst>
            </p:cNvPr>
            <p:cNvSpPr/>
            <p:nvPr/>
          </p:nvSpPr>
          <p:spPr>
            <a:xfrm rot="10800000">
              <a:off x="282971" y="56830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1" name="Freeform: Shape 120">
              <a:extLst>
                <a:ext uri="{FF2B5EF4-FFF2-40B4-BE49-F238E27FC236}">
                  <a16:creationId xmlns:a16="http://schemas.microsoft.com/office/drawing/2014/main" id="{F47BC31F-6569-46C7-B7EC-00F8C1D3D5D9}"/>
                </a:ext>
              </a:extLst>
            </p:cNvPr>
            <p:cNvSpPr/>
            <p:nvPr/>
          </p:nvSpPr>
          <p:spPr>
            <a:xfrm rot="10800000">
              <a:off x="282971" y="52373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2" name="Freeform: Shape 121">
              <a:extLst>
                <a:ext uri="{FF2B5EF4-FFF2-40B4-BE49-F238E27FC236}">
                  <a16:creationId xmlns:a16="http://schemas.microsoft.com/office/drawing/2014/main" id="{99BBB61F-1687-4C55-A1CA-DD22BD6DAC3E}"/>
                </a:ext>
              </a:extLst>
            </p:cNvPr>
            <p:cNvSpPr/>
            <p:nvPr/>
          </p:nvSpPr>
          <p:spPr>
            <a:xfrm rot="10800000">
              <a:off x="282971" y="47895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3" name="Freeform: Shape 122">
              <a:extLst>
                <a:ext uri="{FF2B5EF4-FFF2-40B4-BE49-F238E27FC236}">
                  <a16:creationId xmlns:a16="http://schemas.microsoft.com/office/drawing/2014/main" id="{D0C65674-7A78-475C-9957-655ABEE8511E}"/>
                </a:ext>
              </a:extLst>
            </p:cNvPr>
            <p:cNvSpPr/>
            <p:nvPr/>
          </p:nvSpPr>
          <p:spPr>
            <a:xfrm rot="10800000">
              <a:off x="282971" y="43437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4" name="Freeform: Shape 123">
              <a:extLst>
                <a:ext uri="{FF2B5EF4-FFF2-40B4-BE49-F238E27FC236}">
                  <a16:creationId xmlns:a16="http://schemas.microsoft.com/office/drawing/2014/main" id="{D82EF330-3E78-42B0-8010-226DEF59D149}"/>
                </a:ext>
              </a:extLst>
            </p:cNvPr>
            <p:cNvSpPr/>
            <p:nvPr/>
          </p:nvSpPr>
          <p:spPr>
            <a:xfrm rot="10800000">
              <a:off x="282971" y="38980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5" name="Freeform: Shape 124">
              <a:extLst>
                <a:ext uri="{FF2B5EF4-FFF2-40B4-BE49-F238E27FC236}">
                  <a16:creationId xmlns:a16="http://schemas.microsoft.com/office/drawing/2014/main" id="{4EE47E52-7E93-44F4-8325-87294FBAA080}"/>
                </a:ext>
              </a:extLst>
            </p:cNvPr>
            <p:cNvSpPr/>
            <p:nvPr/>
          </p:nvSpPr>
          <p:spPr>
            <a:xfrm rot="10800000">
              <a:off x="282971" y="345231"/>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6" name="Freeform: Shape 125">
              <a:extLst>
                <a:ext uri="{FF2B5EF4-FFF2-40B4-BE49-F238E27FC236}">
                  <a16:creationId xmlns:a16="http://schemas.microsoft.com/office/drawing/2014/main" id="{C50EA9E3-FBEE-4340-BF5F-E3A27B3AECD9}"/>
                </a:ext>
              </a:extLst>
            </p:cNvPr>
            <p:cNvSpPr/>
            <p:nvPr/>
          </p:nvSpPr>
          <p:spPr>
            <a:xfrm rot="10800000">
              <a:off x="282971" y="300448"/>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7" name="Freeform: Shape 126">
              <a:extLst>
                <a:ext uri="{FF2B5EF4-FFF2-40B4-BE49-F238E27FC236}">
                  <a16:creationId xmlns:a16="http://schemas.microsoft.com/office/drawing/2014/main" id="{82D4F0D7-897F-4988-8A7F-071EF7147E33}"/>
                </a:ext>
              </a:extLst>
            </p:cNvPr>
            <p:cNvSpPr/>
            <p:nvPr/>
          </p:nvSpPr>
          <p:spPr>
            <a:xfrm rot="10800000">
              <a:off x="326073" y="61119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8" name="Freeform: Shape 127">
              <a:extLst>
                <a:ext uri="{FF2B5EF4-FFF2-40B4-BE49-F238E27FC236}">
                  <a16:creationId xmlns:a16="http://schemas.microsoft.com/office/drawing/2014/main" id="{DE2A791C-31CE-49BD-AF18-E05BA218F6E2}"/>
                </a:ext>
              </a:extLst>
            </p:cNvPr>
            <p:cNvSpPr/>
            <p:nvPr/>
          </p:nvSpPr>
          <p:spPr>
            <a:xfrm rot="10800000">
              <a:off x="326073" y="56662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29" name="Freeform: Shape 128">
              <a:extLst>
                <a:ext uri="{FF2B5EF4-FFF2-40B4-BE49-F238E27FC236}">
                  <a16:creationId xmlns:a16="http://schemas.microsoft.com/office/drawing/2014/main" id="{78F71578-6180-41DD-9BD4-0D3E9D36AB3A}"/>
                </a:ext>
              </a:extLst>
            </p:cNvPr>
            <p:cNvSpPr/>
            <p:nvPr/>
          </p:nvSpPr>
          <p:spPr>
            <a:xfrm rot="10800000">
              <a:off x="326073" y="52205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0" name="Freeform: Shape 129">
              <a:extLst>
                <a:ext uri="{FF2B5EF4-FFF2-40B4-BE49-F238E27FC236}">
                  <a16:creationId xmlns:a16="http://schemas.microsoft.com/office/drawing/2014/main" id="{F2D7563D-8A0C-4E74-B7D3-E7E8F1C9057F}"/>
                </a:ext>
              </a:extLst>
            </p:cNvPr>
            <p:cNvSpPr/>
            <p:nvPr/>
          </p:nvSpPr>
          <p:spPr>
            <a:xfrm rot="10800000">
              <a:off x="326073" y="47726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1" name="Freeform: Shape 130">
              <a:extLst>
                <a:ext uri="{FF2B5EF4-FFF2-40B4-BE49-F238E27FC236}">
                  <a16:creationId xmlns:a16="http://schemas.microsoft.com/office/drawing/2014/main" id="{E928A258-EF88-43EF-8A47-6F32D27CC823}"/>
                </a:ext>
              </a:extLst>
            </p:cNvPr>
            <p:cNvSpPr/>
            <p:nvPr/>
          </p:nvSpPr>
          <p:spPr>
            <a:xfrm rot="10800000">
              <a:off x="326073" y="43269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2" name="Freeform: Shape 131">
              <a:extLst>
                <a:ext uri="{FF2B5EF4-FFF2-40B4-BE49-F238E27FC236}">
                  <a16:creationId xmlns:a16="http://schemas.microsoft.com/office/drawing/2014/main" id="{31989986-A958-4E8B-B690-E2A7E9DAF3D1}"/>
                </a:ext>
              </a:extLst>
            </p:cNvPr>
            <p:cNvSpPr/>
            <p:nvPr/>
          </p:nvSpPr>
          <p:spPr>
            <a:xfrm rot="10800000">
              <a:off x="326073" y="38812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3" name="Freeform: Shape 132">
              <a:extLst>
                <a:ext uri="{FF2B5EF4-FFF2-40B4-BE49-F238E27FC236}">
                  <a16:creationId xmlns:a16="http://schemas.microsoft.com/office/drawing/2014/main" id="{30F9C2DC-26DE-4F33-9389-CCD86B55989B}"/>
                </a:ext>
              </a:extLst>
            </p:cNvPr>
            <p:cNvSpPr/>
            <p:nvPr/>
          </p:nvSpPr>
          <p:spPr>
            <a:xfrm rot="10800000">
              <a:off x="326073" y="343549"/>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4" name="Freeform: Shape 133">
              <a:extLst>
                <a:ext uri="{FF2B5EF4-FFF2-40B4-BE49-F238E27FC236}">
                  <a16:creationId xmlns:a16="http://schemas.microsoft.com/office/drawing/2014/main" id="{61DDA702-4839-49E0-A12B-AE3BBE66EF12}"/>
                </a:ext>
              </a:extLst>
            </p:cNvPr>
            <p:cNvSpPr/>
            <p:nvPr/>
          </p:nvSpPr>
          <p:spPr>
            <a:xfrm rot="10800000">
              <a:off x="326073" y="298766"/>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5" name="Freeform: Shape 134">
              <a:extLst>
                <a:ext uri="{FF2B5EF4-FFF2-40B4-BE49-F238E27FC236}">
                  <a16:creationId xmlns:a16="http://schemas.microsoft.com/office/drawing/2014/main" id="{5E75D1BB-36E6-42BF-AB2F-4B511C08A509}"/>
                </a:ext>
              </a:extLst>
            </p:cNvPr>
            <p:cNvSpPr/>
            <p:nvPr/>
          </p:nvSpPr>
          <p:spPr>
            <a:xfrm rot="10800000">
              <a:off x="370856" y="655981"/>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6" name="Freeform: Shape 135">
              <a:extLst>
                <a:ext uri="{FF2B5EF4-FFF2-40B4-BE49-F238E27FC236}">
                  <a16:creationId xmlns:a16="http://schemas.microsoft.com/office/drawing/2014/main" id="{CF601919-AD8C-48A7-A273-404A0F87FE0E}"/>
                </a:ext>
              </a:extLst>
            </p:cNvPr>
            <p:cNvSpPr/>
            <p:nvPr/>
          </p:nvSpPr>
          <p:spPr>
            <a:xfrm rot="10800000">
              <a:off x="370856" y="611408"/>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7" name="Freeform: Shape 136">
              <a:extLst>
                <a:ext uri="{FF2B5EF4-FFF2-40B4-BE49-F238E27FC236}">
                  <a16:creationId xmlns:a16="http://schemas.microsoft.com/office/drawing/2014/main" id="{C9BD4587-D2B9-41E9-8FEE-59010C314BC1}"/>
                </a:ext>
              </a:extLst>
            </p:cNvPr>
            <p:cNvSpPr/>
            <p:nvPr/>
          </p:nvSpPr>
          <p:spPr>
            <a:xfrm rot="10800000">
              <a:off x="370856" y="56683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8" name="Freeform: Shape 137">
              <a:extLst>
                <a:ext uri="{FF2B5EF4-FFF2-40B4-BE49-F238E27FC236}">
                  <a16:creationId xmlns:a16="http://schemas.microsoft.com/office/drawing/2014/main" id="{2FD32A2E-74FE-4BA1-8E71-AD602A29CA1F}"/>
                </a:ext>
              </a:extLst>
            </p:cNvPr>
            <p:cNvSpPr/>
            <p:nvPr/>
          </p:nvSpPr>
          <p:spPr>
            <a:xfrm rot="10800000">
              <a:off x="370856" y="52226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39" name="Freeform: Shape 138">
              <a:extLst>
                <a:ext uri="{FF2B5EF4-FFF2-40B4-BE49-F238E27FC236}">
                  <a16:creationId xmlns:a16="http://schemas.microsoft.com/office/drawing/2014/main" id="{CD0B4528-AA53-49FB-AE8F-DD3678AC0BAB}"/>
                </a:ext>
              </a:extLst>
            </p:cNvPr>
            <p:cNvSpPr/>
            <p:nvPr/>
          </p:nvSpPr>
          <p:spPr>
            <a:xfrm rot="10800000">
              <a:off x="370856" y="47747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0" name="Freeform: Shape 139">
              <a:extLst>
                <a:ext uri="{FF2B5EF4-FFF2-40B4-BE49-F238E27FC236}">
                  <a16:creationId xmlns:a16="http://schemas.microsoft.com/office/drawing/2014/main" id="{831669D1-66C5-4976-9E38-02258A8F3B44}"/>
                </a:ext>
              </a:extLst>
            </p:cNvPr>
            <p:cNvSpPr/>
            <p:nvPr/>
          </p:nvSpPr>
          <p:spPr>
            <a:xfrm rot="10800000">
              <a:off x="370856" y="43290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1" name="Freeform: Shape 140">
              <a:extLst>
                <a:ext uri="{FF2B5EF4-FFF2-40B4-BE49-F238E27FC236}">
                  <a16:creationId xmlns:a16="http://schemas.microsoft.com/office/drawing/2014/main" id="{1C498A8C-7E06-4FA5-BFCB-54754CA95067}"/>
                </a:ext>
              </a:extLst>
            </p:cNvPr>
            <p:cNvSpPr/>
            <p:nvPr/>
          </p:nvSpPr>
          <p:spPr>
            <a:xfrm rot="10800000">
              <a:off x="370856" y="38833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2" name="Freeform: Shape 141">
              <a:extLst>
                <a:ext uri="{FF2B5EF4-FFF2-40B4-BE49-F238E27FC236}">
                  <a16:creationId xmlns:a16="http://schemas.microsoft.com/office/drawing/2014/main" id="{3BDD480B-D0F4-4160-8396-6B785CE92CEB}"/>
                </a:ext>
              </a:extLst>
            </p:cNvPr>
            <p:cNvSpPr/>
            <p:nvPr/>
          </p:nvSpPr>
          <p:spPr>
            <a:xfrm rot="10800000">
              <a:off x="370856" y="34375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3" name="Freeform: Shape 142">
              <a:extLst>
                <a:ext uri="{FF2B5EF4-FFF2-40B4-BE49-F238E27FC236}">
                  <a16:creationId xmlns:a16="http://schemas.microsoft.com/office/drawing/2014/main" id="{38EB2CDC-D316-442A-A386-7D52AA7DA176}"/>
                </a:ext>
              </a:extLst>
            </p:cNvPr>
            <p:cNvSpPr/>
            <p:nvPr/>
          </p:nvSpPr>
          <p:spPr>
            <a:xfrm rot="10800000">
              <a:off x="370856" y="298976"/>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4" name="Freeform: Shape 143">
              <a:extLst>
                <a:ext uri="{FF2B5EF4-FFF2-40B4-BE49-F238E27FC236}">
                  <a16:creationId xmlns:a16="http://schemas.microsoft.com/office/drawing/2014/main" id="{7EDABE1E-AC3A-4D65-8DEB-D6B97260A88E}"/>
                </a:ext>
              </a:extLst>
            </p:cNvPr>
            <p:cNvSpPr/>
            <p:nvPr/>
          </p:nvSpPr>
          <p:spPr>
            <a:xfrm rot="10800000">
              <a:off x="415849" y="65640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5" name="Freeform: Shape 144">
              <a:extLst>
                <a:ext uri="{FF2B5EF4-FFF2-40B4-BE49-F238E27FC236}">
                  <a16:creationId xmlns:a16="http://schemas.microsoft.com/office/drawing/2014/main" id="{6170DC6D-6D2E-4D32-8857-7FCF1F6579CC}"/>
                </a:ext>
              </a:extLst>
            </p:cNvPr>
            <p:cNvSpPr/>
            <p:nvPr/>
          </p:nvSpPr>
          <p:spPr>
            <a:xfrm rot="10800000">
              <a:off x="415849" y="611828"/>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6" name="Freeform: Shape 145">
              <a:extLst>
                <a:ext uri="{FF2B5EF4-FFF2-40B4-BE49-F238E27FC236}">
                  <a16:creationId xmlns:a16="http://schemas.microsoft.com/office/drawing/2014/main" id="{B6314760-0B69-4DB4-B43F-85594DA1EC23}"/>
                </a:ext>
              </a:extLst>
            </p:cNvPr>
            <p:cNvSpPr/>
            <p:nvPr/>
          </p:nvSpPr>
          <p:spPr>
            <a:xfrm rot="10800000">
              <a:off x="415849" y="567255"/>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7" name="Freeform: Shape 146">
              <a:extLst>
                <a:ext uri="{FF2B5EF4-FFF2-40B4-BE49-F238E27FC236}">
                  <a16:creationId xmlns:a16="http://schemas.microsoft.com/office/drawing/2014/main" id="{F045B021-7AB0-457F-8574-D4CBA0AD57DB}"/>
                </a:ext>
              </a:extLst>
            </p:cNvPr>
            <p:cNvSpPr/>
            <p:nvPr/>
          </p:nvSpPr>
          <p:spPr>
            <a:xfrm rot="10800000">
              <a:off x="415849" y="52268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8" name="Freeform: Shape 147">
              <a:extLst>
                <a:ext uri="{FF2B5EF4-FFF2-40B4-BE49-F238E27FC236}">
                  <a16:creationId xmlns:a16="http://schemas.microsoft.com/office/drawing/2014/main" id="{5B584558-74C2-4B65-86FC-5B94E4CA39D5}"/>
                </a:ext>
              </a:extLst>
            </p:cNvPr>
            <p:cNvSpPr/>
            <p:nvPr/>
          </p:nvSpPr>
          <p:spPr>
            <a:xfrm rot="10800000">
              <a:off x="415849" y="477899"/>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49" name="Freeform: Shape 148">
              <a:extLst>
                <a:ext uri="{FF2B5EF4-FFF2-40B4-BE49-F238E27FC236}">
                  <a16:creationId xmlns:a16="http://schemas.microsoft.com/office/drawing/2014/main" id="{2E0EBA32-0DD1-4C11-A86B-0E725E6A93DA}"/>
                </a:ext>
              </a:extLst>
            </p:cNvPr>
            <p:cNvSpPr/>
            <p:nvPr/>
          </p:nvSpPr>
          <p:spPr>
            <a:xfrm rot="10800000">
              <a:off x="415849" y="43332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0" name="Freeform: Shape 149">
              <a:extLst>
                <a:ext uri="{FF2B5EF4-FFF2-40B4-BE49-F238E27FC236}">
                  <a16:creationId xmlns:a16="http://schemas.microsoft.com/office/drawing/2014/main" id="{2F1E99F7-8DC4-4255-89B6-7B1DA20DA743}"/>
                </a:ext>
              </a:extLst>
            </p:cNvPr>
            <p:cNvSpPr/>
            <p:nvPr/>
          </p:nvSpPr>
          <p:spPr>
            <a:xfrm rot="10800000">
              <a:off x="415849" y="388753"/>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1" name="Freeform: Shape 150">
              <a:extLst>
                <a:ext uri="{FF2B5EF4-FFF2-40B4-BE49-F238E27FC236}">
                  <a16:creationId xmlns:a16="http://schemas.microsoft.com/office/drawing/2014/main" id="{D9C99AB4-464F-4BAE-886A-BD77579B3DED}"/>
                </a:ext>
              </a:extLst>
            </p:cNvPr>
            <p:cNvSpPr/>
            <p:nvPr/>
          </p:nvSpPr>
          <p:spPr>
            <a:xfrm rot="10800000">
              <a:off x="415849" y="344180"/>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2" name="Freeform: Shape 151">
              <a:extLst>
                <a:ext uri="{FF2B5EF4-FFF2-40B4-BE49-F238E27FC236}">
                  <a16:creationId xmlns:a16="http://schemas.microsoft.com/office/drawing/2014/main" id="{6A25BAA6-74FF-4485-A9FF-AAE975DA1916}"/>
                </a:ext>
              </a:extLst>
            </p:cNvPr>
            <p:cNvSpPr/>
            <p:nvPr/>
          </p:nvSpPr>
          <p:spPr>
            <a:xfrm rot="10800000">
              <a:off x="415849" y="29939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3" name="Freeform: Shape 152">
              <a:extLst>
                <a:ext uri="{FF2B5EF4-FFF2-40B4-BE49-F238E27FC236}">
                  <a16:creationId xmlns:a16="http://schemas.microsoft.com/office/drawing/2014/main" id="{7D209943-0657-42F4-A3D1-8EBBF6668C50}"/>
                </a:ext>
              </a:extLst>
            </p:cNvPr>
            <p:cNvSpPr/>
            <p:nvPr/>
          </p:nvSpPr>
          <p:spPr>
            <a:xfrm rot="10800000">
              <a:off x="458951" y="654930"/>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4" name="Freeform: Shape 153">
              <a:extLst>
                <a:ext uri="{FF2B5EF4-FFF2-40B4-BE49-F238E27FC236}">
                  <a16:creationId xmlns:a16="http://schemas.microsoft.com/office/drawing/2014/main" id="{687D524D-6BB2-4D19-9BBB-EF9A5FDFB8A0}"/>
                </a:ext>
              </a:extLst>
            </p:cNvPr>
            <p:cNvSpPr/>
            <p:nvPr/>
          </p:nvSpPr>
          <p:spPr>
            <a:xfrm rot="10800000">
              <a:off x="458951" y="61035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5" name="Freeform: Shape 154">
              <a:extLst>
                <a:ext uri="{FF2B5EF4-FFF2-40B4-BE49-F238E27FC236}">
                  <a16:creationId xmlns:a16="http://schemas.microsoft.com/office/drawing/2014/main" id="{7E280C9F-1306-4439-9C2A-21C033023C1C}"/>
                </a:ext>
              </a:extLst>
            </p:cNvPr>
            <p:cNvSpPr/>
            <p:nvPr/>
          </p:nvSpPr>
          <p:spPr>
            <a:xfrm rot="10800000">
              <a:off x="458951" y="56578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6" name="Freeform: Shape 155">
              <a:extLst>
                <a:ext uri="{FF2B5EF4-FFF2-40B4-BE49-F238E27FC236}">
                  <a16:creationId xmlns:a16="http://schemas.microsoft.com/office/drawing/2014/main" id="{5BC093EC-1723-479A-928F-6B6C94B00802}"/>
                </a:ext>
              </a:extLst>
            </p:cNvPr>
            <p:cNvSpPr/>
            <p:nvPr/>
          </p:nvSpPr>
          <p:spPr>
            <a:xfrm rot="10800000">
              <a:off x="458951" y="52121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7" name="Freeform: Shape 156">
              <a:extLst>
                <a:ext uri="{FF2B5EF4-FFF2-40B4-BE49-F238E27FC236}">
                  <a16:creationId xmlns:a16="http://schemas.microsoft.com/office/drawing/2014/main" id="{7D4BBC9F-B2F8-4758-A074-B52A2B5B8835}"/>
                </a:ext>
              </a:extLst>
            </p:cNvPr>
            <p:cNvSpPr/>
            <p:nvPr/>
          </p:nvSpPr>
          <p:spPr>
            <a:xfrm rot="10800000">
              <a:off x="458951" y="47642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8" name="Freeform: Shape 157">
              <a:extLst>
                <a:ext uri="{FF2B5EF4-FFF2-40B4-BE49-F238E27FC236}">
                  <a16:creationId xmlns:a16="http://schemas.microsoft.com/office/drawing/2014/main" id="{3D6F51FE-61F4-459E-89A7-B941CD92A474}"/>
                </a:ext>
              </a:extLst>
            </p:cNvPr>
            <p:cNvSpPr/>
            <p:nvPr/>
          </p:nvSpPr>
          <p:spPr>
            <a:xfrm rot="10800000">
              <a:off x="458951" y="43185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59" name="Freeform: Shape 158">
              <a:extLst>
                <a:ext uri="{FF2B5EF4-FFF2-40B4-BE49-F238E27FC236}">
                  <a16:creationId xmlns:a16="http://schemas.microsoft.com/office/drawing/2014/main" id="{01CD26DF-CE9D-4175-8013-2A4E79248989}"/>
                </a:ext>
              </a:extLst>
            </p:cNvPr>
            <p:cNvSpPr/>
            <p:nvPr/>
          </p:nvSpPr>
          <p:spPr>
            <a:xfrm rot="10800000">
              <a:off x="458951" y="38728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0" name="Freeform: Shape 159">
              <a:extLst>
                <a:ext uri="{FF2B5EF4-FFF2-40B4-BE49-F238E27FC236}">
                  <a16:creationId xmlns:a16="http://schemas.microsoft.com/office/drawing/2014/main" id="{D461578E-8404-40AE-8F57-5FBD6D278EEE}"/>
                </a:ext>
              </a:extLst>
            </p:cNvPr>
            <p:cNvSpPr/>
            <p:nvPr/>
          </p:nvSpPr>
          <p:spPr>
            <a:xfrm rot="10800000">
              <a:off x="458951" y="342708"/>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1" name="Freeform: Shape 160">
              <a:extLst>
                <a:ext uri="{FF2B5EF4-FFF2-40B4-BE49-F238E27FC236}">
                  <a16:creationId xmlns:a16="http://schemas.microsoft.com/office/drawing/2014/main" id="{20A94B5D-B52B-4FB0-9F16-F7D4A145F3A0}"/>
                </a:ext>
              </a:extLst>
            </p:cNvPr>
            <p:cNvSpPr/>
            <p:nvPr/>
          </p:nvSpPr>
          <p:spPr>
            <a:xfrm rot="10800000">
              <a:off x="458951" y="297925"/>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2" name="Freeform: Shape 161">
              <a:extLst>
                <a:ext uri="{FF2B5EF4-FFF2-40B4-BE49-F238E27FC236}">
                  <a16:creationId xmlns:a16="http://schemas.microsoft.com/office/drawing/2014/main" id="{3D2FA363-6451-413D-BF1C-B8F0F5FFE2CD}"/>
                </a:ext>
              </a:extLst>
            </p:cNvPr>
            <p:cNvSpPr/>
            <p:nvPr/>
          </p:nvSpPr>
          <p:spPr>
            <a:xfrm rot="10800000">
              <a:off x="503944" y="655140"/>
              <a:ext cx="16820" cy="16820"/>
            </a:xfrm>
            <a:custGeom>
              <a:avLst/>
              <a:gdLst>
                <a:gd name="connsiteX0" fmla="*/ 7144 w 76200"/>
                <a:gd name="connsiteY0" fmla="*/ 40481 h 76200"/>
                <a:gd name="connsiteX1" fmla="*/ 40481 w 76200"/>
                <a:gd name="connsiteY1" fmla="*/ 73819 h 76200"/>
                <a:gd name="connsiteX2" fmla="*/ 73819 w 76200"/>
                <a:gd name="connsiteY2" fmla="*/ 40481 h 76200"/>
                <a:gd name="connsiteX3" fmla="*/ 40481 w 76200"/>
                <a:gd name="connsiteY3" fmla="*/ 7144 h 76200"/>
                <a:gd name="connsiteX4" fmla="*/ 7144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44" y="40481"/>
                  </a:moveTo>
                  <a:cubicBezTo>
                    <a:pt x="7144" y="59531"/>
                    <a:pt x="22384" y="73819"/>
                    <a:pt x="40481" y="73819"/>
                  </a:cubicBezTo>
                  <a:cubicBezTo>
                    <a:pt x="58579" y="73819"/>
                    <a:pt x="73819" y="58579"/>
                    <a:pt x="73819" y="40481"/>
                  </a:cubicBezTo>
                  <a:cubicBezTo>
                    <a:pt x="73819" y="22384"/>
                    <a:pt x="58579" y="7144"/>
                    <a:pt x="40481" y="7144"/>
                  </a:cubicBezTo>
                  <a:cubicBezTo>
                    <a:pt x="22384" y="7144"/>
                    <a:pt x="7144" y="21431"/>
                    <a:pt x="7144"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3" name="Freeform: Shape 162">
              <a:extLst>
                <a:ext uri="{FF2B5EF4-FFF2-40B4-BE49-F238E27FC236}">
                  <a16:creationId xmlns:a16="http://schemas.microsoft.com/office/drawing/2014/main" id="{B763FE29-AB6F-4209-A156-0EF9C9E64EFE}"/>
                </a:ext>
              </a:extLst>
            </p:cNvPr>
            <p:cNvSpPr/>
            <p:nvPr/>
          </p:nvSpPr>
          <p:spPr>
            <a:xfrm rot="10800000">
              <a:off x="503734" y="610567"/>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4" name="Freeform: Shape 163">
              <a:extLst>
                <a:ext uri="{FF2B5EF4-FFF2-40B4-BE49-F238E27FC236}">
                  <a16:creationId xmlns:a16="http://schemas.microsoft.com/office/drawing/2014/main" id="{395344CC-B042-4254-AC8B-2469BBADD731}"/>
                </a:ext>
              </a:extLst>
            </p:cNvPr>
            <p:cNvSpPr/>
            <p:nvPr/>
          </p:nvSpPr>
          <p:spPr>
            <a:xfrm rot="10800000">
              <a:off x="503734" y="56599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5" name="Freeform: Shape 164">
              <a:extLst>
                <a:ext uri="{FF2B5EF4-FFF2-40B4-BE49-F238E27FC236}">
                  <a16:creationId xmlns:a16="http://schemas.microsoft.com/office/drawing/2014/main" id="{EE2F7C1E-9106-4B6C-B537-1D58791BE01E}"/>
                </a:ext>
              </a:extLst>
            </p:cNvPr>
            <p:cNvSpPr/>
            <p:nvPr/>
          </p:nvSpPr>
          <p:spPr>
            <a:xfrm rot="10800000">
              <a:off x="503734" y="52142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6" name="Freeform: Shape 165">
              <a:extLst>
                <a:ext uri="{FF2B5EF4-FFF2-40B4-BE49-F238E27FC236}">
                  <a16:creationId xmlns:a16="http://schemas.microsoft.com/office/drawing/2014/main" id="{3D26BFD5-88F0-458A-B4AD-FB42B6F147EE}"/>
                </a:ext>
              </a:extLst>
            </p:cNvPr>
            <p:cNvSpPr/>
            <p:nvPr/>
          </p:nvSpPr>
          <p:spPr>
            <a:xfrm rot="10800000">
              <a:off x="503734" y="47663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7" name="Freeform: Shape 166">
              <a:extLst>
                <a:ext uri="{FF2B5EF4-FFF2-40B4-BE49-F238E27FC236}">
                  <a16:creationId xmlns:a16="http://schemas.microsoft.com/office/drawing/2014/main" id="{54E41601-6A4D-43F5-8EAB-34614D22537A}"/>
                </a:ext>
              </a:extLst>
            </p:cNvPr>
            <p:cNvSpPr/>
            <p:nvPr/>
          </p:nvSpPr>
          <p:spPr>
            <a:xfrm rot="10800000">
              <a:off x="503734" y="43206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8" name="Freeform: Shape 167">
              <a:extLst>
                <a:ext uri="{FF2B5EF4-FFF2-40B4-BE49-F238E27FC236}">
                  <a16:creationId xmlns:a16="http://schemas.microsoft.com/office/drawing/2014/main" id="{D1951FFA-BE30-4E53-90A7-9FF87E83A1DB}"/>
                </a:ext>
              </a:extLst>
            </p:cNvPr>
            <p:cNvSpPr/>
            <p:nvPr/>
          </p:nvSpPr>
          <p:spPr>
            <a:xfrm rot="10800000">
              <a:off x="503734" y="38749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69" name="Freeform: Shape 168">
              <a:extLst>
                <a:ext uri="{FF2B5EF4-FFF2-40B4-BE49-F238E27FC236}">
                  <a16:creationId xmlns:a16="http://schemas.microsoft.com/office/drawing/2014/main" id="{B101F8AD-58E2-4EB5-BDC1-67E3ACA977A3}"/>
                </a:ext>
              </a:extLst>
            </p:cNvPr>
            <p:cNvSpPr/>
            <p:nvPr/>
          </p:nvSpPr>
          <p:spPr>
            <a:xfrm rot="10800000">
              <a:off x="503734" y="34291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69"/>
                    <a:pt x="22070" y="7144"/>
                    <a:pt x="40481" y="7144"/>
                  </a:cubicBezTo>
                  <a:cubicBezTo>
                    <a:pt x="58893" y="7144"/>
                    <a:pt x="73819" y="22069"/>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0" name="Freeform: Shape 169">
              <a:extLst>
                <a:ext uri="{FF2B5EF4-FFF2-40B4-BE49-F238E27FC236}">
                  <a16:creationId xmlns:a16="http://schemas.microsoft.com/office/drawing/2014/main" id="{E92740FF-4D6B-45B5-9045-43ECD8215804}"/>
                </a:ext>
              </a:extLst>
            </p:cNvPr>
            <p:cNvSpPr/>
            <p:nvPr/>
          </p:nvSpPr>
          <p:spPr>
            <a:xfrm rot="10800000">
              <a:off x="503734" y="298135"/>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1" name="Freeform: Shape 170">
              <a:extLst>
                <a:ext uri="{FF2B5EF4-FFF2-40B4-BE49-F238E27FC236}">
                  <a16:creationId xmlns:a16="http://schemas.microsoft.com/office/drawing/2014/main" id="{45CF0795-5F07-4D40-8EB3-286EF005F3F5}"/>
                </a:ext>
              </a:extLst>
            </p:cNvPr>
            <p:cNvSpPr/>
            <p:nvPr/>
          </p:nvSpPr>
          <p:spPr>
            <a:xfrm rot="10800000">
              <a:off x="548728" y="655350"/>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2" name="Freeform: Shape 171">
              <a:extLst>
                <a:ext uri="{FF2B5EF4-FFF2-40B4-BE49-F238E27FC236}">
                  <a16:creationId xmlns:a16="http://schemas.microsoft.com/office/drawing/2014/main" id="{53FC45A2-E6AD-44A6-94E6-B4D049494737}"/>
                </a:ext>
              </a:extLst>
            </p:cNvPr>
            <p:cNvSpPr/>
            <p:nvPr/>
          </p:nvSpPr>
          <p:spPr>
            <a:xfrm rot="10800000">
              <a:off x="548728" y="610777"/>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3" name="Freeform: Shape 172">
              <a:extLst>
                <a:ext uri="{FF2B5EF4-FFF2-40B4-BE49-F238E27FC236}">
                  <a16:creationId xmlns:a16="http://schemas.microsoft.com/office/drawing/2014/main" id="{7B13AD78-ACD0-4661-A08C-D8FEBF597861}"/>
                </a:ext>
              </a:extLst>
            </p:cNvPr>
            <p:cNvSpPr/>
            <p:nvPr/>
          </p:nvSpPr>
          <p:spPr>
            <a:xfrm rot="10800000">
              <a:off x="548728" y="566414"/>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4" name="Freeform: Shape 173">
              <a:extLst>
                <a:ext uri="{FF2B5EF4-FFF2-40B4-BE49-F238E27FC236}">
                  <a16:creationId xmlns:a16="http://schemas.microsoft.com/office/drawing/2014/main" id="{70712C59-CAA4-4AE4-967E-D588B09B872C}"/>
                </a:ext>
              </a:extLst>
            </p:cNvPr>
            <p:cNvSpPr/>
            <p:nvPr/>
          </p:nvSpPr>
          <p:spPr>
            <a:xfrm rot="10800000">
              <a:off x="548728" y="521841"/>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5" name="Freeform: Shape 174">
              <a:extLst>
                <a:ext uri="{FF2B5EF4-FFF2-40B4-BE49-F238E27FC236}">
                  <a16:creationId xmlns:a16="http://schemas.microsoft.com/office/drawing/2014/main" id="{B6292E5D-412D-4B54-AC7E-87A86F90B2A1}"/>
                </a:ext>
              </a:extLst>
            </p:cNvPr>
            <p:cNvSpPr/>
            <p:nvPr/>
          </p:nvSpPr>
          <p:spPr>
            <a:xfrm rot="10800000">
              <a:off x="548728" y="477058"/>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6" name="Freeform: Shape 175">
              <a:extLst>
                <a:ext uri="{FF2B5EF4-FFF2-40B4-BE49-F238E27FC236}">
                  <a16:creationId xmlns:a16="http://schemas.microsoft.com/office/drawing/2014/main" id="{1EEC3F28-17CB-4EF8-8DF8-DA98D2034700}"/>
                </a:ext>
              </a:extLst>
            </p:cNvPr>
            <p:cNvSpPr/>
            <p:nvPr/>
          </p:nvSpPr>
          <p:spPr>
            <a:xfrm rot="10800000">
              <a:off x="548728" y="43227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1"/>
                    <a:pt x="60372" y="75724"/>
                    <a:pt x="41434" y="75724"/>
                  </a:cubicBezTo>
                  <a:cubicBezTo>
                    <a:pt x="22496" y="75724"/>
                    <a:pt x="7144" y="60371"/>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7" name="Freeform: Shape 176">
              <a:extLst>
                <a:ext uri="{FF2B5EF4-FFF2-40B4-BE49-F238E27FC236}">
                  <a16:creationId xmlns:a16="http://schemas.microsoft.com/office/drawing/2014/main" id="{A1CF7F62-6FC0-4E30-A2FB-24EB061AD9BC}"/>
                </a:ext>
              </a:extLst>
            </p:cNvPr>
            <p:cNvSpPr/>
            <p:nvPr/>
          </p:nvSpPr>
          <p:spPr>
            <a:xfrm rot="10800000">
              <a:off x="548728" y="387701"/>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8" name="Freeform: Shape 177">
              <a:extLst>
                <a:ext uri="{FF2B5EF4-FFF2-40B4-BE49-F238E27FC236}">
                  <a16:creationId xmlns:a16="http://schemas.microsoft.com/office/drawing/2014/main" id="{95F570C5-ECC0-43B3-846B-031236768DB3}"/>
                </a:ext>
              </a:extLst>
            </p:cNvPr>
            <p:cNvSpPr/>
            <p:nvPr/>
          </p:nvSpPr>
          <p:spPr>
            <a:xfrm rot="10800000">
              <a:off x="548728" y="343339"/>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79" name="Freeform: Shape 178">
              <a:extLst>
                <a:ext uri="{FF2B5EF4-FFF2-40B4-BE49-F238E27FC236}">
                  <a16:creationId xmlns:a16="http://schemas.microsoft.com/office/drawing/2014/main" id="{279213D2-FDCC-4ECC-AB17-407814B01700}"/>
                </a:ext>
              </a:extLst>
            </p:cNvPr>
            <p:cNvSpPr/>
            <p:nvPr/>
          </p:nvSpPr>
          <p:spPr>
            <a:xfrm rot="10800000">
              <a:off x="548728" y="29834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0" name="Freeform: Shape 179">
              <a:extLst>
                <a:ext uri="{FF2B5EF4-FFF2-40B4-BE49-F238E27FC236}">
                  <a16:creationId xmlns:a16="http://schemas.microsoft.com/office/drawing/2014/main" id="{327601BC-64CE-4634-A714-0D9BA83B252D}"/>
                </a:ext>
              </a:extLst>
            </p:cNvPr>
            <p:cNvSpPr/>
            <p:nvPr/>
          </p:nvSpPr>
          <p:spPr>
            <a:xfrm rot="10800000">
              <a:off x="591619" y="69845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1" name="Freeform: Shape 180">
              <a:extLst>
                <a:ext uri="{FF2B5EF4-FFF2-40B4-BE49-F238E27FC236}">
                  <a16:creationId xmlns:a16="http://schemas.microsoft.com/office/drawing/2014/main" id="{1605D572-D0D7-490F-8A82-3221B1C9CF70}"/>
                </a:ext>
              </a:extLst>
            </p:cNvPr>
            <p:cNvSpPr/>
            <p:nvPr/>
          </p:nvSpPr>
          <p:spPr>
            <a:xfrm rot="10800000">
              <a:off x="591619" y="653668"/>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2" name="Freeform: Shape 181">
              <a:extLst>
                <a:ext uri="{FF2B5EF4-FFF2-40B4-BE49-F238E27FC236}">
                  <a16:creationId xmlns:a16="http://schemas.microsoft.com/office/drawing/2014/main" id="{D4A6E70D-CAF0-4238-B8A6-249B9E65BABE}"/>
                </a:ext>
              </a:extLst>
            </p:cNvPr>
            <p:cNvSpPr/>
            <p:nvPr/>
          </p:nvSpPr>
          <p:spPr>
            <a:xfrm rot="10800000">
              <a:off x="591619" y="609095"/>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3" name="Freeform: Shape 182">
              <a:extLst>
                <a:ext uri="{FF2B5EF4-FFF2-40B4-BE49-F238E27FC236}">
                  <a16:creationId xmlns:a16="http://schemas.microsoft.com/office/drawing/2014/main" id="{6DFFB100-113A-4CC4-95C9-2F023802A7BC}"/>
                </a:ext>
              </a:extLst>
            </p:cNvPr>
            <p:cNvSpPr/>
            <p:nvPr/>
          </p:nvSpPr>
          <p:spPr>
            <a:xfrm rot="10800000">
              <a:off x="591619" y="56452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4" name="Freeform: Shape 183">
              <a:extLst>
                <a:ext uri="{FF2B5EF4-FFF2-40B4-BE49-F238E27FC236}">
                  <a16:creationId xmlns:a16="http://schemas.microsoft.com/office/drawing/2014/main" id="{F60E4DDA-E6FC-4E78-809B-4152B9D7B45C}"/>
                </a:ext>
              </a:extLst>
            </p:cNvPr>
            <p:cNvSpPr/>
            <p:nvPr/>
          </p:nvSpPr>
          <p:spPr>
            <a:xfrm rot="10800000">
              <a:off x="591619" y="51994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5" name="Freeform: Shape 184">
              <a:extLst>
                <a:ext uri="{FF2B5EF4-FFF2-40B4-BE49-F238E27FC236}">
                  <a16:creationId xmlns:a16="http://schemas.microsoft.com/office/drawing/2014/main" id="{A5146921-0513-4015-9331-C872A96E1625}"/>
                </a:ext>
              </a:extLst>
            </p:cNvPr>
            <p:cNvSpPr/>
            <p:nvPr/>
          </p:nvSpPr>
          <p:spPr>
            <a:xfrm rot="10800000">
              <a:off x="591619" y="47516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6" name="Freeform: Shape 185">
              <a:extLst>
                <a:ext uri="{FF2B5EF4-FFF2-40B4-BE49-F238E27FC236}">
                  <a16:creationId xmlns:a16="http://schemas.microsoft.com/office/drawing/2014/main" id="{3DE6871D-B9BC-4A14-AACD-131BBF643AC3}"/>
                </a:ext>
              </a:extLst>
            </p:cNvPr>
            <p:cNvSpPr/>
            <p:nvPr/>
          </p:nvSpPr>
          <p:spPr>
            <a:xfrm rot="10800000">
              <a:off x="591619" y="43059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7" name="Freeform: Shape 186">
              <a:extLst>
                <a:ext uri="{FF2B5EF4-FFF2-40B4-BE49-F238E27FC236}">
                  <a16:creationId xmlns:a16="http://schemas.microsoft.com/office/drawing/2014/main" id="{FD2EEBD3-AF94-46A9-9AF6-7A96BE86CE4B}"/>
                </a:ext>
              </a:extLst>
            </p:cNvPr>
            <p:cNvSpPr/>
            <p:nvPr/>
          </p:nvSpPr>
          <p:spPr>
            <a:xfrm rot="10800000">
              <a:off x="591619" y="38601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8" name="Freeform: Shape 187">
              <a:extLst>
                <a:ext uri="{FF2B5EF4-FFF2-40B4-BE49-F238E27FC236}">
                  <a16:creationId xmlns:a16="http://schemas.microsoft.com/office/drawing/2014/main" id="{23EB7704-7467-4A11-8F5B-7104A256C4CF}"/>
                </a:ext>
              </a:extLst>
            </p:cNvPr>
            <p:cNvSpPr/>
            <p:nvPr/>
          </p:nvSpPr>
          <p:spPr>
            <a:xfrm rot="10800000">
              <a:off x="591619" y="34144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89" name="Freeform: Shape 188">
              <a:extLst>
                <a:ext uri="{FF2B5EF4-FFF2-40B4-BE49-F238E27FC236}">
                  <a16:creationId xmlns:a16="http://schemas.microsoft.com/office/drawing/2014/main" id="{CB23BDB1-0C1F-45FC-89DF-1A31DF97400E}"/>
                </a:ext>
              </a:extLst>
            </p:cNvPr>
            <p:cNvSpPr/>
            <p:nvPr/>
          </p:nvSpPr>
          <p:spPr>
            <a:xfrm rot="10800000">
              <a:off x="591619" y="29666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0" name="Freeform: Shape 189">
              <a:extLst>
                <a:ext uri="{FF2B5EF4-FFF2-40B4-BE49-F238E27FC236}">
                  <a16:creationId xmlns:a16="http://schemas.microsoft.com/office/drawing/2014/main" id="{1BC0A62A-65C7-4B2D-9853-21E100E846E6}"/>
                </a:ext>
              </a:extLst>
            </p:cNvPr>
            <p:cNvSpPr/>
            <p:nvPr/>
          </p:nvSpPr>
          <p:spPr>
            <a:xfrm rot="10800000">
              <a:off x="636612" y="698872"/>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1" name="Freeform: Shape 190">
              <a:extLst>
                <a:ext uri="{FF2B5EF4-FFF2-40B4-BE49-F238E27FC236}">
                  <a16:creationId xmlns:a16="http://schemas.microsoft.com/office/drawing/2014/main" id="{E81B2EF0-06B8-4854-BE28-ABE3F4DA0495}"/>
                </a:ext>
              </a:extLst>
            </p:cNvPr>
            <p:cNvSpPr/>
            <p:nvPr/>
          </p:nvSpPr>
          <p:spPr>
            <a:xfrm rot="10800000">
              <a:off x="636612" y="654089"/>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2" name="Freeform: Shape 191">
              <a:extLst>
                <a:ext uri="{FF2B5EF4-FFF2-40B4-BE49-F238E27FC236}">
                  <a16:creationId xmlns:a16="http://schemas.microsoft.com/office/drawing/2014/main" id="{B7800138-21D2-4AC9-90AD-43B982F84F6B}"/>
                </a:ext>
              </a:extLst>
            </p:cNvPr>
            <p:cNvSpPr/>
            <p:nvPr/>
          </p:nvSpPr>
          <p:spPr>
            <a:xfrm rot="10800000">
              <a:off x="636612" y="60951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3" name="Freeform: Shape 192">
              <a:extLst>
                <a:ext uri="{FF2B5EF4-FFF2-40B4-BE49-F238E27FC236}">
                  <a16:creationId xmlns:a16="http://schemas.microsoft.com/office/drawing/2014/main" id="{9E2DC286-388E-4818-ABC6-101D659CD291}"/>
                </a:ext>
              </a:extLst>
            </p:cNvPr>
            <p:cNvSpPr/>
            <p:nvPr/>
          </p:nvSpPr>
          <p:spPr>
            <a:xfrm rot="10800000">
              <a:off x="636612" y="56494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4" name="Freeform: Shape 193">
              <a:extLst>
                <a:ext uri="{FF2B5EF4-FFF2-40B4-BE49-F238E27FC236}">
                  <a16:creationId xmlns:a16="http://schemas.microsoft.com/office/drawing/2014/main" id="{5715B7E9-5542-4439-AF16-2B9F90FCA16A}"/>
                </a:ext>
              </a:extLst>
            </p:cNvPr>
            <p:cNvSpPr/>
            <p:nvPr/>
          </p:nvSpPr>
          <p:spPr>
            <a:xfrm rot="10800000">
              <a:off x="636612" y="52037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5" name="Freeform: Shape 194">
              <a:extLst>
                <a:ext uri="{FF2B5EF4-FFF2-40B4-BE49-F238E27FC236}">
                  <a16:creationId xmlns:a16="http://schemas.microsoft.com/office/drawing/2014/main" id="{A04C6988-8EEA-49F0-B3F1-680B9A7425F9}"/>
                </a:ext>
              </a:extLst>
            </p:cNvPr>
            <p:cNvSpPr/>
            <p:nvPr/>
          </p:nvSpPr>
          <p:spPr>
            <a:xfrm rot="10800000">
              <a:off x="636612" y="47558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6" name="Freeform: Shape 195">
              <a:extLst>
                <a:ext uri="{FF2B5EF4-FFF2-40B4-BE49-F238E27FC236}">
                  <a16:creationId xmlns:a16="http://schemas.microsoft.com/office/drawing/2014/main" id="{8A9AB191-11DD-4010-8F28-C4DF78FA1969}"/>
                </a:ext>
              </a:extLst>
            </p:cNvPr>
            <p:cNvSpPr/>
            <p:nvPr/>
          </p:nvSpPr>
          <p:spPr>
            <a:xfrm rot="10800000">
              <a:off x="636612" y="43101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7" name="Freeform: Shape 196">
              <a:extLst>
                <a:ext uri="{FF2B5EF4-FFF2-40B4-BE49-F238E27FC236}">
                  <a16:creationId xmlns:a16="http://schemas.microsoft.com/office/drawing/2014/main" id="{7F2DCF8F-4E39-4C32-AE6D-3F71CC5722EC}"/>
                </a:ext>
              </a:extLst>
            </p:cNvPr>
            <p:cNvSpPr/>
            <p:nvPr/>
          </p:nvSpPr>
          <p:spPr>
            <a:xfrm rot="10800000">
              <a:off x="636612" y="38644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8" name="Freeform: Shape 197">
              <a:extLst>
                <a:ext uri="{FF2B5EF4-FFF2-40B4-BE49-F238E27FC236}">
                  <a16:creationId xmlns:a16="http://schemas.microsoft.com/office/drawing/2014/main" id="{088A7A65-61FB-4236-8D5F-F85C1392D358}"/>
                </a:ext>
              </a:extLst>
            </p:cNvPr>
            <p:cNvSpPr/>
            <p:nvPr/>
          </p:nvSpPr>
          <p:spPr>
            <a:xfrm rot="10800000">
              <a:off x="636612" y="341867"/>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199" name="Freeform: Shape 198">
              <a:extLst>
                <a:ext uri="{FF2B5EF4-FFF2-40B4-BE49-F238E27FC236}">
                  <a16:creationId xmlns:a16="http://schemas.microsoft.com/office/drawing/2014/main" id="{FE1EE728-4B69-4D08-B36A-226E80C6A931}"/>
                </a:ext>
              </a:extLst>
            </p:cNvPr>
            <p:cNvSpPr/>
            <p:nvPr/>
          </p:nvSpPr>
          <p:spPr>
            <a:xfrm rot="10800000">
              <a:off x="636612" y="297084"/>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0" name="Freeform: Shape 199">
              <a:extLst>
                <a:ext uri="{FF2B5EF4-FFF2-40B4-BE49-F238E27FC236}">
                  <a16:creationId xmlns:a16="http://schemas.microsoft.com/office/drawing/2014/main" id="{16516220-38FA-4D83-B6EF-48ACE51F06B5}"/>
                </a:ext>
              </a:extLst>
            </p:cNvPr>
            <p:cNvSpPr/>
            <p:nvPr/>
          </p:nvSpPr>
          <p:spPr>
            <a:xfrm rot="10800000">
              <a:off x="681606" y="654509"/>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1" name="Freeform: Shape 200">
              <a:extLst>
                <a:ext uri="{FF2B5EF4-FFF2-40B4-BE49-F238E27FC236}">
                  <a16:creationId xmlns:a16="http://schemas.microsoft.com/office/drawing/2014/main" id="{B2023673-DBB1-4266-BEDC-32CBD1ECEEF5}"/>
                </a:ext>
              </a:extLst>
            </p:cNvPr>
            <p:cNvSpPr/>
            <p:nvPr/>
          </p:nvSpPr>
          <p:spPr>
            <a:xfrm rot="10800000">
              <a:off x="681606" y="609936"/>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2" name="Freeform: Shape 201">
              <a:extLst>
                <a:ext uri="{FF2B5EF4-FFF2-40B4-BE49-F238E27FC236}">
                  <a16:creationId xmlns:a16="http://schemas.microsoft.com/office/drawing/2014/main" id="{2DA919A4-8162-489B-B1DC-EBCE35D48E1A}"/>
                </a:ext>
              </a:extLst>
            </p:cNvPr>
            <p:cNvSpPr/>
            <p:nvPr/>
          </p:nvSpPr>
          <p:spPr>
            <a:xfrm rot="10800000">
              <a:off x="681606" y="565363"/>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3" name="Freeform: Shape 202">
              <a:extLst>
                <a:ext uri="{FF2B5EF4-FFF2-40B4-BE49-F238E27FC236}">
                  <a16:creationId xmlns:a16="http://schemas.microsoft.com/office/drawing/2014/main" id="{7C5519B8-2061-4E9A-9B0E-0F9029569EED}"/>
                </a:ext>
              </a:extLst>
            </p:cNvPr>
            <p:cNvSpPr/>
            <p:nvPr/>
          </p:nvSpPr>
          <p:spPr>
            <a:xfrm rot="10800000">
              <a:off x="681606" y="52079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4" name="Freeform: Shape 203">
              <a:extLst>
                <a:ext uri="{FF2B5EF4-FFF2-40B4-BE49-F238E27FC236}">
                  <a16:creationId xmlns:a16="http://schemas.microsoft.com/office/drawing/2014/main" id="{53800517-E464-46FA-86EC-46814846DFBC}"/>
                </a:ext>
              </a:extLst>
            </p:cNvPr>
            <p:cNvSpPr/>
            <p:nvPr/>
          </p:nvSpPr>
          <p:spPr>
            <a:xfrm rot="10800000">
              <a:off x="681606" y="47600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5" name="Freeform: Shape 204">
              <a:extLst>
                <a:ext uri="{FF2B5EF4-FFF2-40B4-BE49-F238E27FC236}">
                  <a16:creationId xmlns:a16="http://schemas.microsoft.com/office/drawing/2014/main" id="{50604412-D7F1-4EDD-83AC-D593ACE695F0}"/>
                </a:ext>
              </a:extLst>
            </p:cNvPr>
            <p:cNvSpPr/>
            <p:nvPr/>
          </p:nvSpPr>
          <p:spPr>
            <a:xfrm rot="10800000">
              <a:off x="681606" y="43143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6" name="Freeform: Shape 205">
              <a:extLst>
                <a:ext uri="{FF2B5EF4-FFF2-40B4-BE49-F238E27FC236}">
                  <a16:creationId xmlns:a16="http://schemas.microsoft.com/office/drawing/2014/main" id="{89F31581-E478-475A-9EF4-E5D693E33B87}"/>
                </a:ext>
              </a:extLst>
            </p:cNvPr>
            <p:cNvSpPr/>
            <p:nvPr/>
          </p:nvSpPr>
          <p:spPr>
            <a:xfrm rot="10800000">
              <a:off x="681606" y="38686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7" name="Freeform: Shape 206">
              <a:extLst>
                <a:ext uri="{FF2B5EF4-FFF2-40B4-BE49-F238E27FC236}">
                  <a16:creationId xmlns:a16="http://schemas.microsoft.com/office/drawing/2014/main" id="{9230EA51-DFDB-4BF6-8D5E-C051D2745BCC}"/>
                </a:ext>
              </a:extLst>
            </p:cNvPr>
            <p:cNvSpPr/>
            <p:nvPr/>
          </p:nvSpPr>
          <p:spPr>
            <a:xfrm rot="10800000">
              <a:off x="681606" y="34228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8" name="Freeform: Shape 207">
              <a:extLst>
                <a:ext uri="{FF2B5EF4-FFF2-40B4-BE49-F238E27FC236}">
                  <a16:creationId xmlns:a16="http://schemas.microsoft.com/office/drawing/2014/main" id="{6DC2463F-CC88-4244-BF4E-E857588E8523}"/>
                </a:ext>
              </a:extLst>
            </p:cNvPr>
            <p:cNvSpPr/>
            <p:nvPr/>
          </p:nvSpPr>
          <p:spPr>
            <a:xfrm rot="10800000">
              <a:off x="681606" y="29750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09" name="Freeform: Shape 208">
              <a:extLst>
                <a:ext uri="{FF2B5EF4-FFF2-40B4-BE49-F238E27FC236}">
                  <a16:creationId xmlns:a16="http://schemas.microsoft.com/office/drawing/2014/main" id="{8780472D-A8F1-4868-88DD-2FDC4173020E}"/>
                </a:ext>
              </a:extLst>
            </p:cNvPr>
            <p:cNvSpPr/>
            <p:nvPr/>
          </p:nvSpPr>
          <p:spPr>
            <a:xfrm rot="10800000">
              <a:off x="724707" y="69761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0" name="Freeform: Shape 209">
              <a:extLst>
                <a:ext uri="{FF2B5EF4-FFF2-40B4-BE49-F238E27FC236}">
                  <a16:creationId xmlns:a16="http://schemas.microsoft.com/office/drawing/2014/main" id="{1A8150DF-16D2-421D-BB9F-FA37D66F6A6B}"/>
                </a:ext>
              </a:extLst>
            </p:cNvPr>
            <p:cNvSpPr/>
            <p:nvPr/>
          </p:nvSpPr>
          <p:spPr>
            <a:xfrm rot="10800000">
              <a:off x="724707" y="652827"/>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1" name="Freeform: Shape 210">
              <a:extLst>
                <a:ext uri="{FF2B5EF4-FFF2-40B4-BE49-F238E27FC236}">
                  <a16:creationId xmlns:a16="http://schemas.microsoft.com/office/drawing/2014/main" id="{8C74670E-A095-47C7-AA62-A6001CBED5DB}"/>
                </a:ext>
              </a:extLst>
            </p:cNvPr>
            <p:cNvSpPr/>
            <p:nvPr/>
          </p:nvSpPr>
          <p:spPr>
            <a:xfrm rot="10800000">
              <a:off x="724707" y="608254"/>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2" name="Freeform: Shape 211">
              <a:extLst>
                <a:ext uri="{FF2B5EF4-FFF2-40B4-BE49-F238E27FC236}">
                  <a16:creationId xmlns:a16="http://schemas.microsoft.com/office/drawing/2014/main" id="{E9015956-5D89-4516-8C70-2931128906D8}"/>
                </a:ext>
              </a:extLst>
            </p:cNvPr>
            <p:cNvSpPr/>
            <p:nvPr/>
          </p:nvSpPr>
          <p:spPr>
            <a:xfrm rot="10800000">
              <a:off x="724707" y="56368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3" name="Freeform: Shape 212">
              <a:extLst>
                <a:ext uri="{FF2B5EF4-FFF2-40B4-BE49-F238E27FC236}">
                  <a16:creationId xmlns:a16="http://schemas.microsoft.com/office/drawing/2014/main" id="{4F7C3D89-CD5B-449F-B336-C6B7723D9541}"/>
                </a:ext>
              </a:extLst>
            </p:cNvPr>
            <p:cNvSpPr/>
            <p:nvPr/>
          </p:nvSpPr>
          <p:spPr>
            <a:xfrm rot="10800000">
              <a:off x="724707" y="51910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4" name="Freeform: Shape 213">
              <a:extLst>
                <a:ext uri="{FF2B5EF4-FFF2-40B4-BE49-F238E27FC236}">
                  <a16:creationId xmlns:a16="http://schemas.microsoft.com/office/drawing/2014/main" id="{DAE0F139-90B5-4ECF-A149-E3E002F96AEE}"/>
                </a:ext>
              </a:extLst>
            </p:cNvPr>
            <p:cNvSpPr/>
            <p:nvPr/>
          </p:nvSpPr>
          <p:spPr>
            <a:xfrm rot="10800000">
              <a:off x="724707" y="47432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5" name="Freeform: Shape 214">
              <a:extLst>
                <a:ext uri="{FF2B5EF4-FFF2-40B4-BE49-F238E27FC236}">
                  <a16:creationId xmlns:a16="http://schemas.microsoft.com/office/drawing/2014/main" id="{7410EA5F-118E-422A-87B4-101598F98C9C}"/>
                </a:ext>
              </a:extLst>
            </p:cNvPr>
            <p:cNvSpPr/>
            <p:nvPr/>
          </p:nvSpPr>
          <p:spPr>
            <a:xfrm rot="10800000">
              <a:off x="724707" y="42975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6" name="Freeform: Shape 215">
              <a:extLst>
                <a:ext uri="{FF2B5EF4-FFF2-40B4-BE49-F238E27FC236}">
                  <a16:creationId xmlns:a16="http://schemas.microsoft.com/office/drawing/2014/main" id="{BB61C828-075F-4767-BC54-EAFB0026DB35}"/>
                </a:ext>
              </a:extLst>
            </p:cNvPr>
            <p:cNvSpPr/>
            <p:nvPr/>
          </p:nvSpPr>
          <p:spPr>
            <a:xfrm rot="10800000">
              <a:off x="724707" y="38517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7" name="Freeform: Shape 216">
              <a:extLst>
                <a:ext uri="{FF2B5EF4-FFF2-40B4-BE49-F238E27FC236}">
                  <a16:creationId xmlns:a16="http://schemas.microsoft.com/office/drawing/2014/main" id="{D48F3131-988F-4CD2-A846-92E2DDF0261D}"/>
                </a:ext>
              </a:extLst>
            </p:cNvPr>
            <p:cNvSpPr/>
            <p:nvPr/>
          </p:nvSpPr>
          <p:spPr>
            <a:xfrm rot="10800000">
              <a:off x="724707" y="34060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8" name="Freeform: Shape 217">
              <a:extLst>
                <a:ext uri="{FF2B5EF4-FFF2-40B4-BE49-F238E27FC236}">
                  <a16:creationId xmlns:a16="http://schemas.microsoft.com/office/drawing/2014/main" id="{2E84B04C-9580-444D-B7BE-E536A25EAB63}"/>
                </a:ext>
              </a:extLst>
            </p:cNvPr>
            <p:cNvSpPr/>
            <p:nvPr/>
          </p:nvSpPr>
          <p:spPr>
            <a:xfrm rot="10800000">
              <a:off x="724707" y="29582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19" name="Freeform: Shape 218">
              <a:extLst>
                <a:ext uri="{FF2B5EF4-FFF2-40B4-BE49-F238E27FC236}">
                  <a16:creationId xmlns:a16="http://schemas.microsoft.com/office/drawing/2014/main" id="{2B6D5D24-ED71-4E02-8C1E-2E40DFEA73D2}"/>
                </a:ext>
              </a:extLst>
            </p:cNvPr>
            <p:cNvSpPr/>
            <p:nvPr/>
          </p:nvSpPr>
          <p:spPr>
            <a:xfrm rot="10800000">
              <a:off x="769491" y="69782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0" name="Freeform: Shape 219">
              <a:extLst>
                <a:ext uri="{FF2B5EF4-FFF2-40B4-BE49-F238E27FC236}">
                  <a16:creationId xmlns:a16="http://schemas.microsoft.com/office/drawing/2014/main" id="{4A054D5E-E73E-4501-B6F0-7FDC40D73143}"/>
                </a:ext>
              </a:extLst>
            </p:cNvPr>
            <p:cNvSpPr/>
            <p:nvPr/>
          </p:nvSpPr>
          <p:spPr>
            <a:xfrm rot="10800000">
              <a:off x="769491" y="65303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1" name="Freeform: Shape 220">
              <a:extLst>
                <a:ext uri="{FF2B5EF4-FFF2-40B4-BE49-F238E27FC236}">
                  <a16:creationId xmlns:a16="http://schemas.microsoft.com/office/drawing/2014/main" id="{6E676034-5058-485E-B491-00EBB72E545D}"/>
                </a:ext>
              </a:extLst>
            </p:cNvPr>
            <p:cNvSpPr/>
            <p:nvPr/>
          </p:nvSpPr>
          <p:spPr>
            <a:xfrm rot="10800000">
              <a:off x="769491" y="608464"/>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2" name="Freeform: Shape 221">
              <a:extLst>
                <a:ext uri="{FF2B5EF4-FFF2-40B4-BE49-F238E27FC236}">
                  <a16:creationId xmlns:a16="http://schemas.microsoft.com/office/drawing/2014/main" id="{F6547236-B59E-4C07-B9CB-59C88319BC9D}"/>
                </a:ext>
              </a:extLst>
            </p:cNvPr>
            <p:cNvSpPr/>
            <p:nvPr/>
          </p:nvSpPr>
          <p:spPr>
            <a:xfrm rot="10800000">
              <a:off x="769491" y="56389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3" name="Freeform: Shape 222">
              <a:extLst>
                <a:ext uri="{FF2B5EF4-FFF2-40B4-BE49-F238E27FC236}">
                  <a16:creationId xmlns:a16="http://schemas.microsoft.com/office/drawing/2014/main" id="{D7AAD6A3-E257-493E-883B-FC63CE82163D}"/>
                </a:ext>
              </a:extLst>
            </p:cNvPr>
            <p:cNvSpPr/>
            <p:nvPr/>
          </p:nvSpPr>
          <p:spPr>
            <a:xfrm rot="10800000">
              <a:off x="769491" y="51931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4" name="Freeform: Shape 223">
              <a:extLst>
                <a:ext uri="{FF2B5EF4-FFF2-40B4-BE49-F238E27FC236}">
                  <a16:creationId xmlns:a16="http://schemas.microsoft.com/office/drawing/2014/main" id="{2450E947-2EE5-4E49-84E1-C6009781BE5F}"/>
                </a:ext>
              </a:extLst>
            </p:cNvPr>
            <p:cNvSpPr/>
            <p:nvPr/>
          </p:nvSpPr>
          <p:spPr>
            <a:xfrm rot="10800000">
              <a:off x="769491" y="474535"/>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5" name="Freeform: Shape 224">
              <a:extLst>
                <a:ext uri="{FF2B5EF4-FFF2-40B4-BE49-F238E27FC236}">
                  <a16:creationId xmlns:a16="http://schemas.microsoft.com/office/drawing/2014/main" id="{77F2396B-0944-4AB3-9F28-DEBC7051C881}"/>
                </a:ext>
              </a:extLst>
            </p:cNvPr>
            <p:cNvSpPr/>
            <p:nvPr/>
          </p:nvSpPr>
          <p:spPr>
            <a:xfrm rot="10800000">
              <a:off x="769491" y="42996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6" name="Freeform: Shape 225">
              <a:extLst>
                <a:ext uri="{FF2B5EF4-FFF2-40B4-BE49-F238E27FC236}">
                  <a16:creationId xmlns:a16="http://schemas.microsoft.com/office/drawing/2014/main" id="{0B4E9317-DBA0-4E6E-92B5-AF4CA14802B0}"/>
                </a:ext>
              </a:extLst>
            </p:cNvPr>
            <p:cNvSpPr/>
            <p:nvPr/>
          </p:nvSpPr>
          <p:spPr>
            <a:xfrm rot="10800000">
              <a:off x="769491" y="385389"/>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7" name="Freeform: Shape 226">
              <a:extLst>
                <a:ext uri="{FF2B5EF4-FFF2-40B4-BE49-F238E27FC236}">
                  <a16:creationId xmlns:a16="http://schemas.microsoft.com/office/drawing/2014/main" id="{D7B52371-B897-4D25-8CB3-8FBE34E7DBC4}"/>
                </a:ext>
              </a:extLst>
            </p:cNvPr>
            <p:cNvSpPr/>
            <p:nvPr/>
          </p:nvSpPr>
          <p:spPr>
            <a:xfrm rot="10800000">
              <a:off x="769491" y="340816"/>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8" name="Freeform: Shape 227">
              <a:extLst>
                <a:ext uri="{FF2B5EF4-FFF2-40B4-BE49-F238E27FC236}">
                  <a16:creationId xmlns:a16="http://schemas.microsoft.com/office/drawing/2014/main" id="{3C003AA9-6720-4601-ABC0-99CAB38E3379}"/>
                </a:ext>
              </a:extLst>
            </p:cNvPr>
            <p:cNvSpPr/>
            <p:nvPr/>
          </p:nvSpPr>
          <p:spPr>
            <a:xfrm rot="10800000">
              <a:off x="769491" y="29603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29" name="Freeform: Shape 228">
              <a:extLst>
                <a:ext uri="{FF2B5EF4-FFF2-40B4-BE49-F238E27FC236}">
                  <a16:creationId xmlns:a16="http://schemas.microsoft.com/office/drawing/2014/main" id="{E9EF9566-B099-4D06-A7C3-C8E843FC694A}"/>
                </a:ext>
              </a:extLst>
            </p:cNvPr>
            <p:cNvSpPr/>
            <p:nvPr/>
          </p:nvSpPr>
          <p:spPr>
            <a:xfrm rot="10800000">
              <a:off x="814484" y="698241"/>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0" name="Freeform: Shape 229">
              <a:extLst>
                <a:ext uri="{FF2B5EF4-FFF2-40B4-BE49-F238E27FC236}">
                  <a16:creationId xmlns:a16="http://schemas.microsoft.com/office/drawing/2014/main" id="{4F6AE6AE-A871-4FF6-B55C-A29621C37EFB}"/>
                </a:ext>
              </a:extLst>
            </p:cNvPr>
            <p:cNvSpPr/>
            <p:nvPr/>
          </p:nvSpPr>
          <p:spPr>
            <a:xfrm rot="10800000">
              <a:off x="814484" y="653458"/>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1" name="Freeform: Shape 230">
              <a:extLst>
                <a:ext uri="{FF2B5EF4-FFF2-40B4-BE49-F238E27FC236}">
                  <a16:creationId xmlns:a16="http://schemas.microsoft.com/office/drawing/2014/main" id="{8950B6E6-446C-4037-BD99-A932168CBE3B}"/>
                </a:ext>
              </a:extLst>
            </p:cNvPr>
            <p:cNvSpPr/>
            <p:nvPr/>
          </p:nvSpPr>
          <p:spPr>
            <a:xfrm rot="10800000">
              <a:off x="814484" y="608885"/>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2" name="Freeform: Shape 231">
              <a:extLst>
                <a:ext uri="{FF2B5EF4-FFF2-40B4-BE49-F238E27FC236}">
                  <a16:creationId xmlns:a16="http://schemas.microsoft.com/office/drawing/2014/main" id="{8924E7B6-566D-4F46-85CF-F36FFA66E387}"/>
                </a:ext>
              </a:extLst>
            </p:cNvPr>
            <p:cNvSpPr/>
            <p:nvPr/>
          </p:nvSpPr>
          <p:spPr>
            <a:xfrm rot="10800000">
              <a:off x="814484" y="56431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3" name="Freeform: Shape 232">
              <a:extLst>
                <a:ext uri="{FF2B5EF4-FFF2-40B4-BE49-F238E27FC236}">
                  <a16:creationId xmlns:a16="http://schemas.microsoft.com/office/drawing/2014/main" id="{09F755A9-8E1A-47E6-976D-DF820E21C2A6}"/>
                </a:ext>
              </a:extLst>
            </p:cNvPr>
            <p:cNvSpPr/>
            <p:nvPr/>
          </p:nvSpPr>
          <p:spPr>
            <a:xfrm rot="10800000">
              <a:off x="814484" y="51973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4" name="Freeform: Shape 233">
              <a:extLst>
                <a:ext uri="{FF2B5EF4-FFF2-40B4-BE49-F238E27FC236}">
                  <a16:creationId xmlns:a16="http://schemas.microsoft.com/office/drawing/2014/main" id="{9A09A34A-7915-434C-885C-2F5180984B33}"/>
                </a:ext>
              </a:extLst>
            </p:cNvPr>
            <p:cNvSpPr/>
            <p:nvPr/>
          </p:nvSpPr>
          <p:spPr>
            <a:xfrm rot="10800000">
              <a:off x="814484" y="47495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5" name="Freeform: Shape 234">
              <a:extLst>
                <a:ext uri="{FF2B5EF4-FFF2-40B4-BE49-F238E27FC236}">
                  <a16:creationId xmlns:a16="http://schemas.microsoft.com/office/drawing/2014/main" id="{5C0879E0-A874-4992-B26F-789C49BB53C1}"/>
                </a:ext>
              </a:extLst>
            </p:cNvPr>
            <p:cNvSpPr/>
            <p:nvPr/>
          </p:nvSpPr>
          <p:spPr>
            <a:xfrm rot="10800000">
              <a:off x="814484" y="43038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6" name="Freeform: Shape 235">
              <a:extLst>
                <a:ext uri="{FF2B5EF4-FFF2-40B4-BE49-F238E27FC236}">
                  <a16:creationId xmlns:a16="http://schemas.microsoft.com/office/drawing/2014/main" id="{FBC09ABC-67C1-4ABE-A9E7-ED769CE16264}"/>
                </a:ext>
              </a:extLst>
            </p:cNvPr>
            <p:cNvSpPr/>
            <p:nvPr/>
          </p:nvSpPr>
          <p:spPr>
            <a:xfrm rot="10800000">
              <a:off x="814484" y="38580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7" name="Freeform: Shape 236">
              <a:extLst>
                <a:ext uri="{FF2B5EF4-FFF2-40B4-BE49-F238E27FC236}">
                  <a16:creationId xmlns:a16="http://schemas.microsoft.com/office/drawing/2014/main" id="{1310B174-F7BA-4D73-BF3F-411804042490}"/>
                </a:ext>
              </a:extLst>
            </p:cNvPr>
            <p:cNvSpPr/>
            <p:nvPr/>
          </p:nvSpPr>
          <p:spPr>
            <a:xfrm rot="10800000">
              <a:off x="814484" y="34123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6"/>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8" name="Freeform: Shape 237">
              <a:extLst>
                <a:ext uri="{FF2B5EF4-FFF2-40B4-BE49-F238E27FC236}">
                  <a16:creationId xmlns:a16="http://schemas.microsoft.com/office/drawing/2014/main" id="{8C740245-4866-4505-B78B-8BF74C6EB1B2}"/>
                </a:ext>
              </a:extLst>
            </p:cNvPr>
            <p:cNvSpPr/>
            <p:nvPr/>
          </p:nvSpPr>
          <p:spPr>
            <a:xfrm rot="10800000">
              <a:off x="814484" y="296453"/>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39" name="Freeform: Shape 238">
              <a:extLst>
                <a:ext uri="{FF2B5EF4-FFF2-40B4-BE49-F238E27FC236}">
                  <a16:creationId xmlns:a16="http://schemas.microsoft.com/office/drawing/2014/main" id="{8508EA07-8803-45F2-9BF5-E6F936576BE3}"/>
                </a:ext>
              </a:extLst>
            </p:cNvPr>
            <p:cNvSpPr/>
            <p:nvPr/>
          </p:nvSpPr>
          <p:spPr>
            <a:xfrm rot="10800000">
              <a:off x="857375" y="696559"/>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0" name="Freeform: Shape 239">
              <a:extLst>
                <a:ext uri="{FF2B5EF4-FFF2-40B4-BE49-F238E27FC236}">
                  <a16:creationId xmlns:a16="http://schemas.microsoft.com/office/drawing/2014/main" id="{CE18D768-FF0D-4277-943E-A9385F8BFD0D}"/>
                </a:ext>
              </a:extLst>
            </p:cNvPr>
            <p:cNvSpPr/>
            <p:nvPr/>
          </p:nvSpPr>
          <p:spPr>
            <a:xfrm rot="10800000">
              <a:off x="857375" y="651776"/>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1" name="Freeform: Shape 240">
              <a:extLst>
                <a:ext uri="{FF2B5EF4-FFF2-40B4-BE49-F238E27FC236}">
                  <a16:creationId xmlns:a16="http://schemas.microsoft.com/office/drawing/2014/main" id="{695B9A33-0F72-47FF-9788-18AC4F9BD75A}"/>
                </a:ext>
              </a:extLst>
            </p:cNvPr>
            <p:cNvSpPr/>
            <p:nvPr/>
          </p:nvSpPr>
          <p:spPr>
            <a:xfrm rot="10800000">
              <a:off x="857375" y="607203"/>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2" name="Freeform: Shape 241">
              <a:extLst>
                <a:ext uri="{FF2B5EF4-FFF2-40B4-BE49-F238E27FC236}">
                  <a16:creationId xmlns:a16="http://schemas.microsoft.com/office/drawing/2014/main" id="{1DCB6FA3-5B34-4F1F-8BEB-0D6E9C4179DB}"/>
                </a:ext>
              </a:extLst>
            </p:cNvPr>
            <p:cNvSpPr/>
            <p:nvPr/>
          </p:nvSpPr>
          <p:spPr>
            <a:xfrm rot="10800000">
              <a:off x="857375" y="56263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3" name="Freeform: Shape 242">
              <a:extLst>
                <a:ext uri="{FF2B5EF4-FFF2-40B4-BE49-F238E27FC236}">
                  <a16:creationId xmlns:a16="http://schemas.microsoft.com/office/drawing/2014/main" id="{9E04333E-429D-48FF-98EF-4A466DA03BB7}"/>
                </a:ext>
              </a:extLst>
            </p:cNvPr>
            <p:cNvSpPr/>
            <p:nvPr/>
          </p:nvSpPr>
          <p:spPr>
            <a:xfrm rot="10800000">
              <a:off x="857375" y="51805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4" name="Freeform: Shape 243">
              <a:extLst>
                <a:ext uri="{FF2B5EF4-FFF2-40B4-BE49-F238E27FC236}">
                  <a16:creationId xmlns:a16="http://schemas.microsoft.com/office/drawing/2014/main" id="{F5366AAF-FFE0-4278-869F-CFEFDC45375C}"/>
                </a:ext>
              </a:extLst>
            </p:cNvPr>
            <p:cNvSpPr/>
            <p:nvPr/>
          </p:nvSpPr>
          <p:spPr>
            <a:xfrm rot="10800000">
              <a:off x="857375" y="47327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5" name="Freeform: Shape 244">
              <a:extLst>
                <a:ext uri="{FF2B5EF4-FFF2-40B4-BE49-F238E27FC236}">
                  <a16:creationId xmlns:a16="http://schemas.microsoft.com/office/drawing/2014/main" id="{29DC7694-0292-4BF8-B5FD-77A15D9FB319}"/>
                </a:ext>
              </a:extLst>
            </p:cNvPr>
            <p:cNvSpPr/>
            <p:nvPr/>
          </p:nvSpPr>
          <p:spPr>
            <a:xfrm rot="10800000">
              <a:off x="857375" y="42870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6" name="Freeform: Shape 245">
              <a:extLst>
                <a:ext uri="{FF2B5EF4-FFF2-40B4-BE49-F238E27FC236}">
                  <a16:creationId xmlns:a16="http://schemas.microsoft.com/office/drawing/2014/main" id="{506DFAF9-FAC5-4666-8FD2-AD5B307D6BA1}"/>
                </a:ext>
              </a:extLst>
            </p:cNvPr>
            <p:cNvSpPr/>
            <p:nvPr/>
          </p:nvSpPr>
          <p:spPr>
            <a:xfrm rot="10800000">
              <a:off x="857375" y="38412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7" name="Freeform: Shape 246">
              <a:extLst>
                <a:ext uri="{FF2B5EF4-FFF2-40B4-BE49-F238E27FC236}">
                  <a16:creationId xmlns:a16="http://schemas.microsoft.com/office/drawing/2014/main" id="{76A946E8-05DE-4A42-9B4D-2848737B7F58}"/>
                </a:ext>
              </a:extLst>
            </p:cNvPr>
            <p:cNvSpPr/>
            <p:nvPr/>
          </p:nvSpPr>
          <p:spPr>
            <a:xfrm rot="10800000">
              <a:off x="857375" y="33955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2"/>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sp>
          <p:nvSpPr>
            <p:cNvPr id="248" name="Freeform: Shape 247">
              <a:extLst>
                <a:ext uri="{FF2B5EF4-FFF2-40B4-BE49-F238E27FC236}">
                  <a16:creationId xmlns:a16="http://schemas.microsoft.com/office/drawing/2014/main" id="{1659EC31-2CDF-46C6-BABA-3A3BCBFC7C64}"/>
                </a:ext>
              </a:extLst>
            </p:cNvPr>
            <p:cNvSpPr/>
            <p:nvPr/>
          </p:nvSpPr>
          <p:spPr>
            <a:xfrm rot="10800000">
              <a:off x="857375" y="294771"/>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Segoe UI"/>
                <a:ea typeface="+mn-ea"/>
                <a:cs typeface="+mn-cs"/>
              </a:endParaRPr>
            </a:p>
          </p:txBody>
        </p:sp>
      </p:grp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78661" y="6404247"/>
            <a:ext cx="389850" cy="276999"/>
          </a:xfrm>
          <a:prstGeom prst="rect">
            <a:avLst/>
          </a:prstGeom>
          <a:noFill/>
        </p:spPr>
        <p:txBody>
          <a:bodyPr wrap="none" rtlCol="0">
            <a:spAutoFit/>
          </a:bodyPr>
          <a:lstStyle>
            <a:lvl1pPr>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white">
                  <a:lumMod val="75000"/>
                </a:prstClr>
              </a:solidFill>
              <a:effectLst/>
              <a:uLnTx/>
              <a:uFillTx/>
              <a:latin typeface="Segoe UI Black" panose="020B0A02040204020203" pitchFamily="34" charset="0"/>
              <a:ea typeface="Segoe UI Black" panose="020B0A02040204020203" pitchFamily="34" charset="0"/>
              <a:cs typeface="+mn-cs"/>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defRPr>
            </a:lvl1pPr>
            <a:lvl2pPr>
              <a:defRPr sz="1400">
                <a:solidFill>
                  <a:srgbClr val="36365C"/>
                </a:solidFill>
              </a:defRPr>
            </a:lvl2pPr>
            <a:lvl3pPr>
              <a:defRPr sz="1400">
                <a:solidFill>
                  <a:srgbClr val="36365C"/>
                </a:solidFill>
              </a:defRPr>
            </a:lvl3pPr>
            <a:lvl4pPr>
              <a:defRPr sz="1400">
                <a:solidFill>
                  <a:srgbClr val="36365C"/>
                </a:solidFill>
              </a:defRPr>
            </a:lvl4pPr>
            <a:lvl5pPr>
              <a:defRPr sz="1400">
                <a:solidFill>
                  <a:srgbClr val="36365C"/>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857374" y="6415788"/>
            <a:ext cx="2239716"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prstClr val="white">
                    <a:lumMod val="65000"/>
                  </a:prstClr>
                </a:solidFill>
                <a:effectLst/>
                <a:uLnTx/>
                <a:uFillTx/>
                <a:latin typeface="Segoe UI"/>
                <a:ea typeface="+mn-ea"/>
                <a:cs typeface="+mn-cs"/>
              </a:rPr>
              <a:t>© Copyright by FPT Software 2019</a:t>
            </a:r>
          </a:p>
        </p:txBody>
      </p:sp>
    </p:spTree>
    <p:extLst>
      <p:ext uri="{BB962C8B-B14F-4D97-AF65-F5344CB8AC3E}">
        <p14:creationId xmlns:p14="http://schemas.microsoft.com/office/powerpoint/2010/main" val="297304415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pic>
        <p:nvPicPr>
          <p:cNvPr id="10" name="Picture 512" descr="A large building&#10;&#10;Description generated with very high confidence"/>
          <p:cNvPicPr>
            <a:picLocks noChangeAspect="1"/>
          </p:cNvPicPr>
          <p:nvPr/>
        </p:nvPicPr>
        <p:blipFill rotWithShape="1">
          <a:blip r:embed="rId2">
            <a:grayscl/>
            <a:extLst>
              <a:ext uri="{28A0092B-C50C-407E-A947-70E740481C1C}">
                <a14:useLocalDpi xmlns:a14="http://schemas.microsoft.com/office/drawing/2010/main" val="0"/>
              </a:ext>
            </a:extLst>
          </a:blip>
          <a:srcRect t="12118" b="3613"/>
          <a:stretch>
            <a:fillRect/>
          </a:stretch>
        </p:blipFill>
        <p:spPr>
          <a:xfrm>
            <a:off x="0" y="0"/>
            <a:ext cx="12191980" cy="6857990"/>
          </a:xfrm>
          <a:prstGeom prst="rect">
            <a:avLst/>
          </a:prstGeom>
        </p:spPr>
      </p:pic>
      <p:sp>
        <p:nvSpPr>
          <p:cNvPr id="14" name="Rectangle 517"/>
          <p:cNvSpPr/>
          <p:nvPr/>
        </p:nvSpPr>
        <p:spPr>
          <a:xfrm>
            <a:off x="0" y="-10"/>
            <a:ext cx="12192000" cy="6858000"/>
          </a:xfrm>
          <a:prstGeom prst="rect">
            <a:avLst/>
          </a:prstGeom>
          <a:gradFill>
            <a:gsLst>
              <a:gs pos="78000">
                <a:schemeClr val="bg1"/>
              </a:gs>
              <a:gs pos="0">
                <a:schemeClr val="bg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sp>
        <p:nvSpPr>
          <p:cNvPr id="11" name="Rectangle 7"/>
          <p:cNvSpPr/>
          <p:nvPr/>
        </p:nvSpPr>
        <p:spPr>
          <a:xfrm>
            <a:off x="0" y="-20"/>
            <a:ext cx="12192000" cy="685800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507" descr="A close up of a logo&#10;&#10;Description generated with high confidence"/>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sp>
        <p:nvSpPr>
          <p:cNvPr id="2" name="タイトル 1"/>
          <p:cNvSpPr>
            <a:spLocks noGrp="1"/>
          </p:cNvSpPr>
          <p:nvPr>
            <p:ph type="ctrTitle"/>
          </p:nvPr>
        </p:nvSpPr>
        <p:spPr>
          <a:xfrm>
            <a:off x="583200" y="2732892"/>
            <a:ext cx="7725600" cy="1054308"/>
          </a:xfrm>
        </p:spPr>
        <p:txBody>
          <a:bodyPr anchor="b">
            <a:normAutofit/>
          </a:bodyPr>
          <a:lstStyle>
            <a:lvl1pPr algn="l">
              <a:defRPr sz="3200">
                <a:solidFill>
                  <a:srgbClr val="020673"/>
                </a:solidFill>
              </a:defRPr>
            </a:lvl1pPr>
          </a:lstStyle>
          <a:p>
            <a:r>
              <a:rPr kumimoji="1" lang="ja-JP" altLang="en-US"/>
              <a:t>マスター タイトルの書式設定</a:t>
            </a:r>
          </a:p>
        </p:txBody>
      </p:sp>
      <p:sp>
        <p:nvSpPr>
          <p:cNvPr id="3" name="サブタイトル 2"/>
          <p:cNvSpPr>
            <a:spLocks noGrp="1"/>
          </p:cNvSpPr>
          <p:nvPr>
            <p:ph type="subTitle" idx="1"/>
          </p:nvPr>
        </p:nvSpPr>
        <p:spPr>
          <a:xfrm>
            <a:off x="547200" y="4248000"/>
            <a:ext cx="6519600" cy="424800"/>
          </a:xfrm>
        </p:spPr>
        <p:txBody>
          <a:bodyPr/>
          <a:lstStyle>
            <a:lvl1pPr marL="0" indent="0" algn="l">
              <a:buNone/>
              <a:defRPr sz="2400">
                <a:solidFill>
                  <a:srgbClr val="02067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pic>
        <p:nvPicPr>
          <p:cNvPr id="12" name="Picture 2" descr="C:\Users\HaLT15\Desktop\FPT Software Doc.png"/>
          <p:cNvPicPr>
            <a:picLocks noChangeAspect="1" noChangeArrowheads="1"/>
          </p:cNvPicPr>
          <p:nvPr/>
        </p:nvPicPr>
        <p:blipFill rotWithShape="1">
          <a:blip r:embed="rId4" cstate="print">
            <a:extLst>
              <a:ext uri="{28A0092B-C50C-407E-A947-70E740481C1C}">
                <a14:useLocalDpi xmlns:a14="http://schemas.microsoft.com/office/drawing/2010/main"/>
              </a:ext>
            </a:extLst>
          </a:blip>
          <a:srcRect/>
          <a:stretch>
            <a:fillRect/>
          </a:stretch>
        </p:blipFill>
        <p:spPr bwMode="auto">
          <a:xfrm>
            <a:off x="689032" y="1631155"/>
            <a:ext cx="1391941" cy="881665"/>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509"/>
          <p:cNvCxnSpPr/>
          <p:nvPr/>
        </p:nvCxnSpPr>
        <p:spPr>
          <a:xfrm>
            <a:off x="609985" y="4125108"/>
            <a:ext cx="5488951" cy="0"/>
          </a:xfrm>
          <a:prstGeom prst="line">
            <a:avLst/>
          </a:prstGeom>
          <a:ln w="22225">
            <a:gradFill flip="none" rotWithShape="1">
              <a:gsLst>
                <a:gs pos="0">
                  <a:srgbClr val="010673"/>
                </a:gs>
                <a:gs pos="97000">
                  <a:srgbClr val="4F127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8" name="テキスト プレースホルダー 17">
            <a:extLst>
              <a:ext uri="{FF2B5EF4-FFF2-40B4-BE49-F238E27FC236}">
                <a16:creationId xmlns:a16="http://schemas.microsoft.com/office/drawing/2014/main" id="{ECDFC653-A8F9-48D2-BF32-2D2B0DF754D1}"/>
              </a:ext>
            </a:extLst>
          </p:cNvPr>
          <p:cNvSpPr>
            <a:spLocks noGrp="1"/>
          </p:cNvSpPr>
          <p:nvPr>
            <p:ph type="body" sz="quarter" idx="11" hasCustomPrompt="1"/>
          </p:nvPr>
        </p:nvSpPr>
        <p:spPr>
          <a:xfrm>
            <a:off x="303250" y="49968"/>
            <a:ext cx="3562590" cy="536400"/>
          </a:xfrm>
        </p:spPr>
        <p:txBody>
          <a:bodyPr wrap="none" anchor="ctr">
            <a:normAutofit/>
          </a:bodyPr>
          <a:lstStyle>
            <a:lvl1pPr marL="0" indent="0">
              <a:buNone/>
              <a:defRPr sz="2400" u="sng"/>
            </a:lvl1pPr>
          </a:lstStyle>
          <a:p>
            <a:pPr lvl="0"/>
            <a:r>
              <a:rPr kumimoji="1" lang="en-US" altLang="ja-JP"/>
              <a:t>XXXXXXX</a:t>
            </a:r>
            <a:r>
              <a:rPr kumimoji="1" lang="ja-JP" altLang="en-US"/>
              <a:t>　御中</a:t>
            </a:r>
          </a:p>
        </p:txBody>
      </p:sp>
      <p:sp>
        <p:nvSpPr>
          <p:cNvPr id="20" name="テキスト プレースホルダー 19">
            <a:extLst>
              <a:ext uri="{FF2B5EF4-FFF2-40B4-BE49-F238E27FC236}">
                <a16:creationId xmlns:a16="http://schemas.microsoft.com/office/drawing/2014/main" id="{56B9CDE3-780F-4E01-90A7-51CF6E02AF3C}"/>
              </a:ext>
            </a:extLst>
          </p:cNvPr>
          <p:cNvSpPr>
            <a:spLocks noGrp="1"/>
          </p:cNvSpPr>
          <p:nvPr>
            <p:ph type="body" sz="quarter" idx="12"/>
          </p:nvPr>
        </p:nvSpPr>
        <p:spPr>
          <a:xfrm>
            <a:off x="-21" y="5133600"/>
            <a:ext cx="3424435" cy="309525"/>
          </a:xfrm>
          <a:solidFill>
            <a:schemeClr val="accent5">
              <a:lumMod val="50000"/>
            </a:schemeClr>
          </a:solidFill>
          <a:ln>
            <a:solidFill>
              <a:srgbClr val="FFFFFF"/>
            </a:solidFill>
          </a:ln>
        </p:spPr>
        <p:txBody>
          <a:bodyPr anchor="ctr">
            <a:noAutofit/>
          </a:bodyPr>
          <a:lstStyle>
            <a:lvl1pPr marL="0" indent="0" algn="r">
              <a:buNone/>
              <a:defRPr sz="1600">
                <a:solidFill>
                  <a:schemeClr val="bg1"/>
                </a:solidFill>
              </a:defRPr>
            </a:lvl1pPr>
          </a:lstStyle>
          <a:p>
            <a:pPr lvl="0"/>
            <a:r>
              <a:rPr kumimoji="1" lang="ja-JP" altLang="en-US"/>
              <a:t>マスター テキストの書式設定</a:t>
            </a:r>
          </a:p>
        </p:txBody>
      </p:sp>
      <p:pic>
        <p:nvPicPr>
          <p:cNvPr id="17" name="図 16" descr="アイコン&#10;&#10;自動的に生成された説明">
            <a:extLst>
              <a:ext uri="{FF2B5EF4-FFF2-40B4-BE49-F238E27FC236}">
                <a16:creationId xmlns:a16="http://schemas.microsoft.com/office/drawing/2014/main" id="{053F8564-2884-4750-AE65-9EB91409978F}"/>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404066" y="1612820"/>
            <a:ext cx="2040696" cy="900000"/>
          </a:xfrm>
          <a:prstGeom prst="rect">
            <a:avLst/>
          </a:prstGeom>
        </p:spPr>
      </p:pic>
    </p:spTree>
    <p:extLst>
      <p:ext uri="{BB962C8B-B14F-4D97-AF65-F5344CB8AC3E}">
        <p14:creationId xmlns:p14="http://schemas.microsoft.com/office/powerpoint/2010/main" val="248417896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見出し スライド">
    <p:spTree>
      <p:nvGrpSpPr>
        <p:cNvPr id="1" name=""/>
        <p:cNvGrpSpPr/>
        <p:nvPr/>
      </p:nvGrpSpPr>
      <p:grpSpPr>
        <a:xfrm>
          <a:off x="0" y="0"/>
          <a:ext cx="0" cy="0"/>
          <a:chOff x="0" y="0"/>
          <a:chExt cx="0" cy="0"/>
        </a:xfrm>
      </p:grpSpPr>
      <p:sp>
        <p:nvSpPr>
          <p:cNvPr id="8" name="正方形/長方形 7"/>
          <p:cNvSpPr/>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a:xfrm>
            <a:off x="1857600" y="3940864"/>
            <a:ext cx="7725600" cy="547200"/>
          </a:xfrm>
        </p:spPr>
        <p:txBody>
          <a:bodyPr anchor="b">
            <a:normAutofit/>
          </a:bodyPr>
          <a:lstStyle>
            <a:lvl1pPr>
              <a:defRPr sz="32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1857600" y="4660864"/>
            <a:ext cx="7725600" cy="435600"/>
          </a:xfrm>
        </p:spPr>
        <p:txBody>
          <a:bodyPr/>
          <a:lstStyle>
            <a:lvl1pPr marL="0" indent="0">
              <a:buNone/>
              <a:defRPr sz="2400">
                <a:solidFill>
                  <a:srgbClr val="02067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pic>
        <p:nvPicPr>
          <p:cNvPr id="611" name="Picture 2" descr="C:\Users\HaLT15\Desktop\FPT Software Doc.png"/>
          <p:cNvPicPr>
            <a:picLocks noChangeAspect="1" noChangeArrowheads="1"/>
          </p:cNvPicPr>
          <p:nvPr/>
        </p:nvPicPr>
        <p:blipFill rotWithShape="1">
          <a:blip r:embed="rId2" cstate="print">
            <a:extLst>
              <a:ext uri="{28A0092B-C50C-407E-A947-70E740481C1C}">
                <a14:useLocalDpi xmlns:a14="http://schemas.microsoft.com/office/drawing/2010/main"/>
              </a:ext>
            </a:extLst>
          </a:blip>
          <a:srcRect/>
          <a:stretch>
            <a:fillRect/>
          </a:stretch>
        </p:blipFill>
        <p:spPr bwMode="auto">
          <a:xfrm>
            <a:off x="924951" y="3215146"/>
            <a:ext cx="675249" cy="427707"/>
          </a:xfrm>
          <a:prstGeom prst="rect">
            <a:avLst/>
          </a:prstGeom>
          <a:noFill/>
          <a:extLst>
            <a:ext uri="{909E8E84-426E-40DD-AFC4-6F175D3DCCD1}">
              <a14:hiddenFill xmlns:a14="http://schemas.microsoft.com/office/drawing/2010/main">
                <a:solidFill>
                  <a:srgbClr val="FFFFFF"/>
                </a:solidFill>
              </a14:hiddenFill>
            </a:ext>
          </a:extLst>
        </p:spPr>
      </p:pic>
      <p:sp>
        <p:nvSpPr>
          <p:cNvPr id="612" name="TextBox 7"/>
          <p:cNvSpPr txBox="1"/>
          <p:nvPr/>
        </p:nvSpPr>
        <p:spPr>
          <a:xfrm>
            <a:off x="0" y="5230509"/>
            <a:ext cx="94680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Meiryo UI" panose="020B0604030504040204" charset="-128"/>
                <a:cs typeface="Meiryo UI" panose="020B0604030504040204" charset="-128"/>
              </a:defRPr>
            </a:lvl1pPr>
          </a:lstStyle>
          <a:p>
            <a:endParaRPr lang="en-US" sz="1600">
              <a:solidFill>
                <a:schemeClr val="bg1"/>
              </a:solidFill>
            </a:endParaRPr>
          </a:p>
        </p:txBody>
      </p:sp>
      <p:sp>
        <p:nvSpPr>
          <p:cNvPr id="613" name="TextBox 8"/>
          <p:cNvSpPr txBox="1"/>
          <p:nvPr userDrawn="1"/>
        </p:nvSpPr>
        <p:spPr>
          <a:xfrm>
            <a:off x="914400" y="3832494"/>
            <a:ext cx="685800" cy="1416015"/>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no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Meiryo UI" panose="020B0604030504040204" charset="-128"/>
                <a:cs typeface="Meiryo UI" panose="020B0604030504040204" charset="-128"/>
              </a:defRPr>
            </a:lvl1pPr>
          </a:lstStyle>
          <a:p>
            <a:endParaRPr lang="en-US" sz="4800">
              <a:solidFill>
                <a:schemeClr val="bg1"/>
              </a:solidFill>
            </a:endParaRPr>
          </a:p>
        </p:txBody>
      </p:sp>
      <p:pic>
        <p:nvPicPr>
          <p:cNvPr id="4" name="図 3">
            <a:extLst>
              <a:ext uri="{FF2B5EF4-FFF2-40B4-BE49-F238E27FC236}">
                <a16:creationId xmlns:a16="http://schemas.microsoft.com/office/drawing/2014/main" id="{F6922655-9AD8-491D-841E-E541537C08E1}"/>
              </a:ext>
            </a:extLst>
          </p:cNvPr>
          <p:cNvPicPr>
            <a:picLocks noChangeAspect="1"/>
          </p:cNvPicPr>
          <p:nvPr userDrawn="1"/>
        </p:nvPicPr>
        <p:blipFill>
          <a:blip r:embed="rId3"/>
          <a:stretch>
            <a:fillRect/>
          </a:stretch>
        </p:blipFill>
        <p:spPr>
          <a:xfrm>
            <a:off x="1894247" y="12300"/>
            <a:ext cx="1140051" cy="3054361"/>
          </a:xfrm>
          <a:prstGeom prst="rect">
            <a:avLst/>
          </a:prstGeom>
        </p:spPr>
      </p:pic>
    </p:spTree>
    <p:extLst>
      <p:ext uri="{BB962C8B-B14F-4D97-AF65-F5344CB8AC3E}">
        <p14:creationId xmlns:p14="http://schemas.microsoft.com/office/powerpoint/2010/main" val="33211415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メイン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146D61-C0F9-4262-9862-B42B4A180C73}"/>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7590DDB8-E610-45ED-93D1-574886C25B39}"/>
              </a:ext>
            </a:extLst>
          </p:cNvPr>
          <p:cNvSpPr>
            <a:spLocks noGrp="1"/>
          </p:cNvSpPr>
          <p:nvPr>
            <p:ph type="ftr" sz="quarter" idx="10"/>
          </p:nvPr>
        </p:nvSpPr>
        <p:spPr/>
        <p:txBody>
          <a:bodyPr/>
          <a:lstStyle/>
          <a:p>
            <a:r>
              <a:rPr lang="en-US" altLang="ja-JP" dirty="0"/>
              <a:t>©Copyright by FPT Japan 2024 - CONFIDENTIAL</a:t>
            </a:r>
            <a:endParaRPr lang="ja-JP" altLang="en-US" dirty="0"/>
          </a:p>
        </p:txBody>
      </p:sp>
      <p:sp>
        <p:nvSpPr>
          <p:cNvPr id="4" name="スライド番号プレースホルダー 3">
            <a:extLst>
              <a:ext uri="{FF2B5EF4-FFF2-40B4-BE49-F238E27FC236}">
                <a16:creationId xmlns:a16="http://schemas.microsoft.com/office/drawing/2014/main" id="{CF628019-B0F4-4B8A-9CA1-0077C4D4C0CD}"/>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
        <p:nvSpPr>
          <p:cNvPr id="7" name="コンテンツ プレースホルダー 2">
            <a:extLst>
              <a:ext uri="{FF2B5EF4-FFF2-40B4-BE49-F238E27FC236}">
                <a16:creationId xmlns:a16="http://schemas.microsoft.com/office/drawing/2014/main" id="{ADD20C89-759B-4CB3-A8FB-F5F78FA44735}"/>
              </a:ext>
            </a:extLst>
          </p:cNvPr>
          <p:cNvSpPr>
            <a:spLocks noGrp="1"/>
          </p:cNvSpPr>
          <p:nvPr>
            <p:ph idx="1"/>
          </p:nvPr>
        </p:nvSpPr>
        <p:spPr>
          <a:xfrm>
            <a:off x="865200" y="987962"/>
            <a:ext cx="10461600" cy="5212800"/>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79546106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分割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79242D-5503-4055-9D84-94F10CF43C73}"/>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F066B6DE-3A13-4373-8246-88FB444A8AD0}"/>
              </a:ext>
            </a:extLst>
          </p:cNvPr>
          <p:cNvSpPr>
            <a:spLocks noGrp="1"/>
          </p:cNvSpPr>
          <p:nvPr>
            <p:ph type="ftr" sz="quarter" idx="10"/>
          </p:nvPr>
        </p:nvSpPr>
        <p:spPr/>
        <p:txBody>
          <a:bodyPr/>
          <a:lstStyle/>
          <a:p>
            <a:r>
              <a:rPr lang="en-US" altLang="ja-JP" dirty="0"/>
              <a:t>©Copyright by FPT Japan 2024 - CONFIDENTIAL</a:t>
            </a:r>
            <a:endParaRPr lang="ja-JP" altLang="en-US" dirty="0"/>
          </a:p>
        </p:txBody>
      </p:sp>
      <p:sp>
        <p:nvSpPr>
          <p:cNvPr id="4" name="スライド番号プレースホルダー 3">
            <a:extLst>
              <a:ext uri="{FF2B5EF4-FFF2-40B4-BE49-F238E27FC236}">
                <a16:creationId xmlns:a16="http://schemas.microsoft.com/office/drawing/2014/main" id="{8D484222-A2B1-480B-9D84-A236FF4AF1C3}"/>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
        <p:nvSpPr>
          <p:cNvPr id="5" name="コンテンツ プレースホルダー 2">
            <a:extLst>
              <a:ext uri="{FF2B5EF4-FFF2-40B4-BE49-F238E27FC236}">
                <a16:creationId xmlns:a16="http://schemas.microsoft.com/office/drawing/2014/main" id="{FA255F6D-81CD-47ED-8D6D-B3D6BEC4D109}"/>
              </a:ext>
            </a:extLst>
          </p:cNvPr>
          <p:cNvSpPr>
            <a:spLocks noGrp="1"/>
          </p:cNvSpPr>
          <p:nvPr>
            <p:ph sz="half" idx="1"/>
          </p:nvPr>
        </p:nvSpPr>
        <p:spPr>
          <a:xfrm>
            <a:off x="867756" y="979340"/>
            <a:ext cx="5181600" cy="5212800"/>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コンテンツ プレースホルダー 3">
            <a:extLst>
              <a:ext uri="{FF2B5EF4-FFF2-40B4-BE49-F238E27FC236}">
                <a16:creationId xmlns:a16="http://schemas.microsoft.com/office/drawing/2014/main" id="{891FC425-C140-4C16-AB48-D9646FD21828}"/>
              </a:ext>
            </a:extLst>
          </p:cNvPr>
          <p:cNvSpPr>
            <a:spLocks noGrp="1"/>
          </p:cNvSpPr>
          <p:nvPr>
            <p:ph sz="half" idx="2"/>
          </p:nvPr>
        </p:nvSpPr>
        <p:spPr>
          <a:xfrm>
            <a:off x="6147756" y="979340"/>
            <a:ext cx="5181600" cy="5212800"/>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85276405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分割　スライド2">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0D4819-34BB-4403-AB11-246AD70AF3B1}"/>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A7092680-9D7B-4117-A11F-5E3A6B5AD471}"/>
              </a:ext>
            </a:extLst>
          </p:cNvPr>
          <p:cNvSpPr>
            <a:spLocks noGrp="1"/>
          </p:cNvSpPr>
          <p:nvPr>
            <p:ph type="ftr" sz="quarter" idx="10"/>
          </p:nvPr>
        </p:nvSpPr>
        <p:spPr/>
        <p:txBody>
          <a:bodyPr/>
          <a:lstStyle/>
          <a:p>
            <a:r>
              <a:rPr lang="en-US" altLang="ja-JP" dirty="0"/>
              <a:t>©Copyright by FPT Japan 2024 - CONFIDENTIAL</a:t>
            </a:r>
            <a:endParaRPr lang="ja-JP" altLang="en-US" dirty="0"/>
          </a:p>
        </p:txBody>
      </p:sp>
      <p:sp>
        <p:nvSpPr>
          <p:cNvPr id="4" name="スライド番号プレースホルダー 3">
            <a:extLst>
              <a:ext uri="{FF2B5EF4-FFF2-40B4-BE49-F238E27FC236}">
                <a16:creationId xmlns:a16="http://schemas.microsoft.com/office/drawing/2014/main" id="{44D04CBD-AA2B-4B91-8A95-73A9D0574C53}"/>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
        <p:nvSpPr>
          <p:cNvPr id="5" name="テキスト プレースホルダー 2">
            <a:extLst>
              <a:ext uri="{FF2B5EF4-FFF2-40B4-BE49-F238E27FC236}">
                <a16:creationId xmlns:a16="http://schemas.microsoft.com/office/drawing/2014/main" id="{D071CC02-59D1-434C-A365-A6B50945CF5D}"/>
              </a:ext>
            </a:extLst>
          </p:cNvPr>
          <p:cNvSpPr>
            <a:spLocks noGrp="1"/>
          </p:cNvSpPr>
          <p:nvPr>
            <p:ph type="body" idx="1"/>
          </p:nvPr>
        </p:nvSpPr>
        <p:spPr>
          <a:xfrm>
            <a:off x="864140" y="996592"/>
            <a:ext cx="5157787" cy="823912"/>
          </a:xfrm>
        </p:spPr>
        <p:txBody>
          <a:bodyPr anchor="t"/>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3">
            <a:extLst>
              <a:ext uri="{FF2B5EF4-FFF2-40B4-BE49-F238E27FC236}">
                <a16:creationId xmlns:a16="http://schemas.microsoft.com/office/drawing/2014/main" id="{AB9B1464-2037-4F4D-850C-DE89A3DF473B}"/>
              </a:ext>
            </a:extLst>
          </p:cNvPr>
          <p:cNvSpPr>
            <a:spLocks noGrp="1"/>
          </p:cNvSpPr>
          <p:nvPr>
            <p:ph sz="half" idx="2"/>
          </p:nvPr>
        </p:nvSpPr>
        <p:spPr>
          <a:xfrm>
            <a:off x="864140" y="1912192"/>
            <a:ext cx="5157787" cy="4208463"/>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テキスト プレースホルダー 4">
            <a:extLst>
              <a:ext uri="{FF2B5EF4-FFF2-40B4-BE49-F238E27FC236}">
                <a16:creationId xmlns:a16="http://schemas.microsoft.com/office/drawing/2014/main" id="{78CCC5C1-254E-4BC6-9A55-BA4A1DD6D4A5}"/>
              </a:ext>
            </a:extLst>
          </p:cNvPr>
          <p:cNvSpPr>
            <a:spLocks noGrp="1"/>
          </p:cNvSpPr>
          <p:nvPr>
            <p:ph type="body" sz="quarter" idx="3"/>
          </p:nvPr>
        </p:nvSpPr>
        <p:spPr>
          <a:xfrm>
            <a:off x="6196552" y="996592"/>
            <a:ext cx="5183188" cy="823912"/>
          </a:xfrm>
        </p:spPr>
        <p:txBody>
          <a:bodyPr anchor="t"/>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8" name="コンテンツ プレースホルダー 5">
            <a:extLst>
              <a:ext uri="{FF2B5EF4-FFF2-40B4-BE49-F238E27FC236}">
                <a16:creationId xmlns:a16="http://schemas.microsoft.com/office/drawing/2014/main" id="{52DA0252-DC80-47A5-BC75-3845F1E0CD57}"/>
              </a:ext>
            </a:extLst>
          </p:cNvPr>
          <p:cNvSpPr>
            <a:spLocks noGrp="1"/>
          </p:cNvSpPr>
          <p:nvPr>
            <p:ph sz="quarter" idx="4"/>
          </p:nvPr>
        </p:nvSpPr>
        <p:spPr>
          <a:xfrm>
            <a:off x="6196552" y="1912192"/>
            <a:ext cx="5183188" cy="4208463"/>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94172355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白紙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0D408A9-910A-4959-99D9-F770AA63A203}"/>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16A43817-143B-4158-B22C-447DDD6D2BD1}"/>
              </a:ext>
            </a:extLst>
          </p:cNvPr>
          <p:cNvSpPr>
            <a:spLocks noGrp="1"/>
          </p:cNvSpPr>
          <p:nvPr>
            <p:ph type="ftr" sz="quarter" idx="10"/>
          </p:nvPr>
        </p:nvSpPr>
        <p:spPr/>
        <p:txBody>
          <a:bodyPr/>
          <a:lstStyle/>
          <a:p>
            <a:r>
              <a:rPr lang="en-US" altLang="ja-JP" dirty="0"/>
              <a:t>©Copyright by FPT Japan 2024 - CONFIDENTIAL</a:t>
            </a:r>
            <a:endParaRPr lang="ja-JP" altLang="en-US" dirty="0"/>
          </a:p>
        </p:txBody>
      </p:sp>
      <p:sp>
        <p:nvSpPr>
          <p:cNvPr id="4" name="スライド番号プレースホルダー 3">
            <a:extLst>
              <a:ext uri="{FF2B5EF4-FFF2-40B4-BE49-F238E27FC236}">
                <a16:creationId xmlns:a16="http://schemas.microsoft.com/office/drawing/2014/main" id="{706B2055-BE31-40C5-8FAF-29BEEB316FD8}"/>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Tree>
    <p:extLst>
      <p:ext uri="{BB962C8B-B14F-4D97-AF65-F5344CB8AC3E}">
        <p14:creationId xmlns:p14="http://schemas.microsoft.com/office/powerpoint/2010/main" val="124344012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エンド　スライド">
    <p:spTree>
      <p:nvGrpSpPr>
        <p:cNvPr id="1" name=""/>
        <p:cNvGrpSpPr/>
        <p:nvPr/>
      </p:nvGrpSpPr>
      <p:grpSpPr>
        <a:xfrm>
          <a:off x="0" y="0"/>
          <a:ext cx="0" cy="0"/>
          <a:chOff x="0" y="0"/>
          <a:chExt cx="0" cy="0"/>
        </a:xfrm>
      </p:grpSpPr>
      <p:pic>
        <p:nvPicPr>
          <p:cNvPr id="5" name="Picture 516">
            <a:extLst>
              <a:ext uri="{FF2B5EF4-FFF2-40B4-BE49-F238E27FC236}">
                <a16:creationId xmlns:a16="http://schemas.microsoft.com/office/drawing/2014/main" id="{D12D8A6E-C4A8-492F-BBDC-98C680E36BF1}"/>
              </a:ext>
            </a:extLst>
          </p:cNvPr>
          <p:cNvPicPr>
            <a:picLocks noChangeAspect="1"/>
          </p:cNvPicPr>
          <p:nvPr userDrawn="1"/>
        </p:nvPicPr>
        <p:blipFill rotWithShape="1">
          <a:blip r:embed="rId2">
            <a:grayscl/>
            <a:extLst>
              <a:ext uri="{28A0092B-C50C-407E-A947-70E740481C1C}">
                <a14:useLocalDpi xmlns:a14="http://schemas.microsoft.com/office/drawing/2010/main" val="0"/>
              </a:ext>
            </a:extLst>
          </a:blip>
          <a:srcRect l="994" r="34748"/>
          <a:stretch>
            <a:fillRect/>
          </a:stretch>
        </p:blipFill>
        <p:spPr>
          <a:xfrm>
            <a:off x="0" y="0"/>
            <a:ext cx="12192000" cy="6858000"/>
          </a:xfrm>
          <a:prstGeom prst="rect">
            <a:avLst/>
          </a:prstGeom>
        </p:spPr>
      </p:pic>
      <p:sp>
        <p:nvSpPr>
          <p:cNvPr id="6" name="Rectangle 517">
            <a:extLst>
              <a:ext uri="{FF2B5EF4-FFF2-40B4-BE49-F238E27FC236}">
                <a16:creationId xmlns:a16="http://schemas.microsoft.com/office/drawing/2014/main" id="{7E270204-907C-4D86-A2FC-1BCBB1BD93CA}"/>
              </a:ext>
            </a:extLst>
          </p:cNvPr>
          <p:cNvSpPr/>
          <p:nvPr userDrawn="1"/>
        </p:nvSpPr>
        <p:spPr>
          <a:xfrm>
            <a:off x="0" y="0"/>
            <a:ext cx="12192000" cy="6858000"/>
          </a:xfrm>
          <a:prstGeom prst="rect">
            <a:avLst/>
          </a:prstGeom>
          <a:gradFill>
            <a:gsLst>
              <a:gs pos="78000">
                <a:schemeClr val="bg1"/>
              </a:gs>
              <a:gs pos="0">
                <a:schemeClr val="bg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sp>
        <p:nvSpPr>
          <p:cNvPr id="7" name="Rectangle 518">
            <a:extLst>
              <a:ext uri="{FF2B5EF4-FFF2-40B4-BE49-F238E27FC236}">
                <a16:creationId xmlns:a16="http://schemas.microsoft.com/office/drawing/2014/main" id="{09916088-8454-4E2C-8730-13AD5885872C}"/>
              </a:ext>
            </a:extLst>
          </p:cNvPr>
          <p:cNvSpPr/>
          <p:nvPr userDrawn="1"/>
        </p:nvSpPr>
        <p:spPr>
          <a:xfrm flipH="1">
            <a:off x="0" y="0"/>
            <a:ext cx="12192000" cy="6858000"/>
          </a:xfrm>
          <a:prstGeom prst="rect">
            <a:avLst/>
          </a:prstGeom>
          <a:gradFill>
            <a:gsLst>
              <a:gs pos="66000">
                <a:srgbClr val="FFFFFF"/>
              </a:gs>
              <a:gs pos="83000">
                <a:srgbClr val="FFFFFF"/>
              </a:gs>
              <a:gs pos="100000">
                <a:schemeClr val="bg1"/>
              </a:gs>
              <a:gs pos="54000">
                <a:schemeClr val="bg1">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pic>
        <p:nvPicPr>
          <p:cNvPr id="8" name="Picture 519" descr="A close up of a logo&#10;&#10;Description generated with high confidence">
            <a:extLst>
              <a:ext uri="{FF2B5EF4-FFF2-40B4-BE49-F238E27FC236}">
                <a16:creationId xmlns:a16="http://schemas.microsoft.com/office/drawing/2014/main" id="{5887B297-6550-4FB2-BF03-2D8F6C7DE8E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pic>
        <p:nvPicPr>
          <p:cNvPr id="9" name="Picture 2" descr="C:\Users\HaLT15\Desktop\FPT Software Doc.png">
            <a:extLst>
              <a:ext uri="{FF2B5EF4-FFF2-40B4-BE49-F238E27FC236}">
                <a16:creationId xmlns:a16="http://schemas.microsoft.com/office/drawing/2014/main" id="{C363A595-C7A6-4DCC-B5EC-4C385490041B}"/>
              </a:ext>
            </a:extLst>
          </p:cNvPr>
          <p:cNvPicPr>
            <a:picLocks noChangeAspect="1" noChangeArrowheads="1"/>
          </p:cNvPicPr>
          <p:nvPr userDrawn="1"/>
        </p:nvPicPr>
        <p:blipFill rotWithShape="1">
          <a:blip r:embed="rId4" cstate="screen">
            <a:extLst>
              <a:ext uri="{28A0092B-C50C-407E-A947-70E740481C1C}">
                <a14:useLocalDpi xmlns:a14="http://schemas.microsoft.com/office/drawing/2010/main"/>
              </a:ext>
            </a:extLst>
          </a:blip>
          <a:srcRect/>
          <a:stretch>
            <a:fillRect/>
          </a:stretch>
        </p:blipFill>
        <p:spPr bwMode="auto">
          <a:xfrm>
            <a:off x="313839" y="2201693"/>
            <a:ext cx="2192401" cy="1388682"/>
          </a:xfrm>
          <a:prstGeom prst="rect">
            <a:avLst/>
          </a:prstGeom>
          <a:noFill/>
          <a:extLst>
            <a:ext uri="{909E8E84-426E-40DD-AFC4-6F175D3DCCD1}">
              <a14:hiddenFill xmlns:a14="http://schemas.microsoft.com/office/drawing/2010/main">
                <a:solidFill>
                  <a:srgbClr val="FFFFFF"/>
                </a:solidFill>
              </a14:hiddenFill>
            </a:ext>
          </a:extLst>
        </p:spPr>
      </p:pic>
      <p:sp>
        <p:nvSpPr>
          <p:cNvPr id="10" name="テキスト ボックス 9">
            <a:extLst>
              <a:ext uri="{FF2B5EF4-FFF2-40B4-BE49-F238E27FC236}">
                <a16:creationId xmlns:a16="http://schemas.microsoft.com/office/drawing/2014/main" id="{5803FFD0-0A51-4ACC-ABFF-AEDB534896FD}"/>
              </a:ext>
            </a:extLst>
          </p:cNvPr>
          <p:cNvSpPr txBox="1"/>
          <p:nvPr userDrawn="1"/>
        </p:nvSpPr>
        <p:spPr>
          <a:xfrm>
            <a:off x="346933" y="3590375"/>
            <a:ext cx="6311151" cy="523220"/>
          </a:xfrm>
          <a:prstGeom prst="rect">
            <a:avLst/>
          </a:prstGeom>
          <a:noFill/>
        </p:spPr>
        <p:txBody>
          <a:bodyPr wrap="none" rtlCol="0">
            <a:spAutoFit/>
          </a:bodyPr>
          <a:lstStyle/>
          <a:p>
            <a:r>
              <a:rPr kumimoji="1" lang="en-US" altLang="ja-JP" sz="2800" b="1" i="1">
                <a:solidFill>
                  <a:srgbClr val="0000CC"/>
                </a:solidFill>
              </a:rPr>
              <a:t>Powering Digital Transformation</a:t>
            </a:r>
            <a:endParaRPr kumimoji="1" lang="ja-JP" altLang="en-US" sz="2800" b="1" i="1">
              <a:solidFill>
                <a:srgbClr val="0000CC"/>
              </a:solidFill>
            </a:endParaRPr>
          </a:p>
        </p:txBody>
      </p:sp>
    </p:spTree>
    <p:extLst>
      <p:ext uri="{BB962C8B-B14F-4D97-AF65-F5344CB8AC3E}">
        <p14:creationId xmlns:p14="http://schemas.microsoft.com/office/powerpoint/2010/main" val="369494425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Content">
    <p:spTree>
      <p:nvGrpSpPr>
        <p:cNvPr id="1" name=""/>
        <p:cNvGrpSpPr/>
        <p:nvPr/>
      </p:nvGrpSpPr>
      <p:grpSpPr>
        <a:xfrm>
          <a:off x="0" y="0"/>
          <a:ext cx="0" cy="0"/>
          <a:chOff x="0" y="0"/>
          <a:chExt cx="0" cy="0"/>
        </a:xfrm>
      </p:grpSpPr>
      <p:sp>
        <p:nvSpPr>
          <p:cNvPr id="96" name="本文レベル1…"/>
          <p:cNvSpPr txBox="1">
            <a:spLocks noGrp="1"/>
          </p:cNvSpPr>
          <p:nvPr>
            <p:ph type="body" sz="quarter" idx="1"/>
          </p:nvPr>
        </p:nvSpPr>
        <p:spPr>
          <a:prstGeom prst="rect">
            <a:avLst/>
          </a:prstGeom>
        </p:spPr>
        <p:txBody>
          <a:bodyPr/>
          <a:lstStyle/>
          <a:p>
            <a:r>
              <a:t>本文レベル1</a:t>
            </a:r>
          </a:p>
          <a:p>
            <a:pPr lvl="1"/>
            <a:r>
              <a:t>本文レベル2</a:t>
            </a:r>
          </a:p>
          <a:p>
            <a:pPr lvl="2"/>
            <a:r>
              <a:t>本文レベル3</a:t>
            </a:r>
          </a:p>
          <a:p>
            <a:pPr lvl="3"/>
            <a:r>
              <a:t>本文レベル4</a:t>
            </a:r>
          </a:p>
          <a:p>
            <a:pPr lvl="4"/>
            <a:r>
              <a:t>本文レベル5</a:t>
            </a:r>
          </a:p>
        </p:txBody>
      </p:sp>
      <p:sp>
        <p:nvSpPr>
          <p:cNvPr id="97"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98" name="Text Placeholder 3"/>
          <p:cNvSpPr>
            <a:spLocks noGrp="1"/>
          </p:cNvSpPr>
          <p:nvPr>
            <p:ph type="body" idx="13"/>
          </p:nvPr>
        </p:nvSpPr>
        <p:spPr>
          <a:xfrm>
            <a:off x="949324" y="1065212"/>
            <a:ext cx="10463215" cy="5213351"/>
          </a:xfrm>
          <a:prstGeom prst="rect">
            <a:avLst/>
          </a:prstGeom>
        </p:spPr>
        <p:txBody>
          <a:bodyPr>
            <a:normAutofit/>
          </a:bodyPr>
          <a:lstStyle>
            <a:lvl1pPr>
              <a:defRPr sz="1800"/>
            </a:lvl1pPr>
          </a:lstStyle>
          <a:p>
            <a:pPr marL="228600" indent="-228600" defTabSz="914400">
              <a:spcBef>
                <a:spcPts val="1000"/>
              </a:spcBef>
              <a:buClr>
                <a:srgbClr val="F27228"/>
              </a:buClr>
              <a:buSzPct val="100000"/>
              <a:buFont typeface="Arial"/>
              <a:buChar char="•"/>
              <a:defRPr sz="1600" b="0"/>
            </a:pPr>
            <a:endParaRPr/>
          </a:p>
        </p:txBody>
      </p:sp>
    </p:spTree>
    <p:extLst>
      <p:ext uri="{BB962C8B-B14F-4D97-AF65-F5344CB8AC3E}">
        <p14:creationId xmlns:p14="http://schemas.microsoft.com/office/powerpoint/2010/main" val="2810914253"/>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04 Contents with Images">
    <p:spTree>
      <p:nvGrpSpPr>
        <p:cNvPr id="1" name=""/>
        <p:cNvGrpSpPr/>
        <p:nvPr/>
      </p:nvGrpSpPr>
      <p:grpSpPr>
        <a:xfrm>
          <a:off x="0" y="0"/>
          <a:ext cx="0" cy="0"/>
          <a:chOff x="0" y="0"/>
          <a:chExt cx="0" cy="0"/>
        </a:xfrm>
      </p:grpSpPr>
      <p:pic>
        <p:nvPicPr>
          <p:cNvPr id="300" name="Picture 2" descr="C:\Users\HaLT15\Desktop\FPT Software Doc.png">
            <a:extLst>
              <a:ext uri="{FF2B5EF4-FFF2-40B4-BE49-F238E27FC236}">
                <a16:creationId xmlns:a16="http://schemas.microsoft.com/office/drawing/2014/main" id="{5541F002-25F2-422B-A948-C9C0FED35575}"/>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301" name="Straight Connector 300">
            <a:extLst>
              <a:ext uri="{FF2B5EF4-FFF2-40B4-BE49-F238E27FC236}">
                <a16:creationId xmlns:a16="http://schemas.microsoft.com/office/drawing/2014/main" id="{5A7A5A05-F2E8-4FA8-8664-C9DAE19F97A1}"/>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541" name="Group 540">
            <a:extLst>
              <a:ext uri="{FF2B5EF4-FFF2-40B4-BE49-F238E27FC236}">
                <a16:creationId xmlns:a16="http://schemas.microsoft.com/office/drawing/2014/main" id="{8B7F28C5-EB50-42AC-AFB5-07C135F4C7A6}"/>
              </a:ext>
            </a:extLst>
          </p:cNvPr>
          <p:cNvGrpSpPr/>
          <p:nvPr userDrawn="1"/>
        </p:nvGrpSpPr>
        <p:grpSpPr>
          <a:xfrm>
            <a:off x="11659067" y="6316980"/>
            <a:ext cx="427800" cy="431129"/>
            <a:chOff x="11751285" y="6413402"/>
            <a:chExt cx="335940" cy="338554"/>
          </a:xfrm>
        </p:grpSpPr>
        <p:sp>
          <p:nvSpPr>
            <p:cNvPr id="542" name="Oval 541">
              <a:extLst>
                <a:ext uri="{FF2B5EF4-FFF2-40B4-BE49-F238E27FC236}">
                  <a16:creationId xmlns:a16="http://schemas.microsoft.com/office/drawing/2014/main" id="{3186DE6B-B76A-4B47-8151-8CF477C0B74E}"/>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3" name="Oval 542">
              <a:extLst>
                <a:ext uri="{FF2B5EF4-FFF2-40B4-BE49-F238E27FC236}">
                  <a16:creationId xmlns:a16="http://schemas.microsoft.com/office/drawing/2014/main" id="{FDD1B2B5-669C-43A7-AC6F-BC805732D9D2}"/>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4" name="Oval 543">
              <a:extLst>
                <a:ext uri="{FF2B5EF4-FFF2-40B4-BE49-F238E27FC236}">
                  <a16:creationId xmlns:a16="http://schemas.microsoft.com/office/drawing/2014/main" id="{DCB6038B-28AC-4F3D-ACA4-6116AAECC037}"/>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5" name="Oval 544">
              <a:extLst>
                <a:ext uri="{FF2B5EF4-FFF2-40B4-BE49-F238E27FC236}">
                  <a16:creationId xmlns:a16="http://schemas.microsoft.com/office/drawing/2014/main" id="{A1F2C86E-C6F7-43DA-A131-A4B82C924606}"/>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6" name="Oval 545">
              <a:extLst>
                <a:ext uri="{FF2B5EF4-FFF2-40B4-BE49-F238E27FC236}">
                  <a16:creationId xmlns:a16="http://schemas.microsoft.com/office/drawing/2014/main" id="{29EF4846-C1F7-4077-BC89-8399E462E488}"/>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7" name="Oval 546">
              <a:extLst>
                <a:ext uri="{FF2B5EF4-FFF2-40B4-BE49-F238E27FC236}">
                  <a16:creationId xmlns:a16="http://schemas.microsoft.com/office/drawing/2014/main" id="{B243E9EE-BF98-4C00-A01B-78A2F05AF05A}"/>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8" name="Oval 547">
              <a:extLst>
                <a:ext uri="{FF2B5EF4-FFF2-40B4-BE49-F238E27FC236}">
                  <a16:creationId xmlns:a16="http://schemas.microsoft.com/office/drawing/2014/main" id="{A3CFC04F-35EB-4B80-942E-6EDDB2B0DF25}"/>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9" name="Oval 548">
              <a:extLst>
                <a:ext uri="{FF2B5EF4-FFF2-40B4-BE49-F238E27FC236}">
                  <a16:creationId xmlns:a16="http://schemas.microsoft.com/office/drawing/2014/main" id="{0F8696CA-4F53-482F-8EE0-F15214E2C6FB}"/>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0" name="Oval 549">
              <a:extLst>
                <a:ext uri="{FF2B5EF4-FFF2-40B4-BE49-F238E27FC236}">
                  <a16:creationId xmlns:a16="http://schemas.microsoft.com/office/drawing/2014/main" id="{6CF40444-8D64-404A-B569-AD0C7EAC038F}"/>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1" name="Oval 550">
              <a:extLst>
                <a:ext uri="{FF2B5EF4-FFF2-40B4-BE49-F238E27FC236}">
                  <a16:creationId xmlns:a16="http://schemas.microsoft.com/office/drawing/2014/main" id="{348802AA-BBA2-4940-BFA5-E63F1FB9A25D}"/>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2" name="Oval 551">
              <a:extLst>
                <a:ext uri="{FF2B5EF4-FFF2-40B4-BE49-F238E27FC236}">
                  <a16:creationId xmlns:a16="http://schemas.microsoft.com/office/drawing/2014/main" id="{DE701C32-C442-419E-BE8E-238AC6246CF7}"/>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3" name="Oval 552">
              <a:extLst>
                <a:ext uri="{FF2B5EF4-FFF2-40B4-BE49-F238E27FC236}">
                  <a16:creationId xmlns:a16="http://schemas.microsoft.com/office/drawing/2014/main" id="{2872AA49-80BE-4F3F-A50D-42EB4585F661}"/>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4" name="Oval 553">
              <a:extLst>
                <a:ext uri="{FF2B5EF4-FFF2-40B4-BE49-F238E27FC236}">
                  <a16:creationId xmlns:a16="http://schemas.microsoft.com/office/drawing/2014/main" id="{4DA3FB52-98E1-41C4-B790-DAA5D8C42C2E}"/>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5" name="Oval 554">
              <a:extLst>
                <a:ext uri="{FF2B5EF4-FFF2-40B4-BE49-F238E27FC236}">
                  <a16:creationId xmlns:a16="http://schemas.microsoft.com/office/drawing/2014/main" id="{9CDB3045-0B2C-4943-B91A-9D42AEF2B343}"/>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6" name="Oval 555">
              <a:extLst>
                <a:ext uri="{FF2B5EF4-FFF2-40B4-BE49-F238E27FC236}">
                  <a16:creationId xmlns:a16="http://schemas.microsoft.com/office/drawing/2014/main" id="{4DBA0102-DB4D-4B12-8CA9-C3DD15DE421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7" name="Oval 556">
              <a:extLst>
                <a:ext uri="{FF2B5EF4-FFF2-40B4-BE49-F238E27FC236}">
                  <a16:creationId xmlns:a16="http://schemas.microsoft.com/office/drawing/2014/main" id="{1E0DA989-448B-4A92-AC7B-7DDED62B24AA}"/>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8" name="Oval 557">
              <a:extLst>
                <a:ext uri="{FF2B5EF4-FFF2-40B4-BE49-F238E27FC236}">
                  <a16:creationId xmlns:a16="http://schemas.microsoft.com/office/drawing/2014/main" id="{0C2CAB59-9D0A-42BD-8F7F-AB87D05E2C2F}"/>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9" name="Oval 558">
              <a:extLst>
                <a:ext uri="{FF2B5EF4-FFF2-40B4-BE49-F238E27FC236}">
                  <a16:creationId xmlns:a16="http://schemas.microsoft.com/office/drawing/2014/main" id="{0F3C544B-0970-4340-A916-9FD2AC42ADD5}"/>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0" name="Oval 559">
              <a:extLst>
                <a:ext uri="{FF2B5EF4-FFF2-40B4-BE49-F238E27FC236}">
                  <a16:creationId xmlns:a16="http://schemas.microsoft.com/office/drawing/2014/main" id="{63AC1A80-85C1-4A10-877E-6F9942FA0EA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1" name="Oval 560">
              <a:extLst>
                <a:ext uri="{FF2B5EF4-FFF2-40B4-BE49-F238E27FC236}">
                  <a16:creationId xmlns:a16="http://schemas.microsoft.com/office/drawing/2014/main" id="{3606AD9D-6A1F-4964-A8AA-17CAF2B711A7}"/>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2" name="Oval 561">
              <a:extLst>
                <a:ext uri="{FF2B5EF4-FFF2-40B4-BE49-F238E27FC236}">
                  <a16:creationId xmlns:a16="http://schemas.microsoft.com/office/drawing/2014/main" id="{B8BE6246-2211-4F04-95A4-CC7A0C73E35D}"/>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3" name="Oval 562">
              <a:extLst>
                <a:ext uri="{FF2B5EF4-FFF2-40B4-BE49-F238E27FC236}">
                  <a16:creationId xmlns:a16="http://schemas.microsoft.com/office/drawing/2014/main" id="{072A88FF-C704-40AC-8177-C89E7EACA953}"/>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4" name="Oval 563">
              <a:extLst>
                <a:ext uri="{FF2B5EF4-FFF2-40B4-BE49-F238E27FC236}">
                  <a16:creationId xmlns:a16="http://schemas.microsoft.com/office/drawing/2014/main" id="{7C8BD524-6AF8-4A67-8F81-184F962AAF13}"/>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5" name="Oval 564">
              <a:extLst>
                <a:ext uri="{FF2B5EF4-FFF2-40B4-BE49-F238E27FC236}">
                  <a16:creationId xmlns:a16="http://schemas.microsoft.com/office/drawing/2014/main" id="{2F2ED6BE-0D69-4B53-9A21-B08AA302B2B3}"/>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6" name="Oval 565">
              <a:extLst>
                <a:ext uri="{FF2B5EF4-FFF2-40B4-BE49-F238E27FC236}">
                  <a16:creationId xmlns:a16="http://schemas.microsoft.com/office/drawing/2014/main" id="{04F499B7-CE4A-4A78-988D-D196EA9DDD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7" name="Oval 566">
              <a:extLst>
                <a:ext uri="{FF2B5EF4-FFF2-40B4-BE49-F238E27FC236}">
                  <a16:creationId xmlns:a16="http://schemas.microsoft.com/office/drawing/2014/main" id="{15715215-F563-4E14-84A2-0B9B123DD904}"/>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8" name="Oval 567">
              <a:extLst>
                <a:ext uri="{FF2B5EF4-FFF2-40B4-BE49-F238E27FC236}">
                  <a16:creationId xmlns:a16="http://schemas.microsoft.com/office/drawing/2014/main" id="{53051A75-74ED-49FC-8476-CF6EACD1D3B5}"/>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9" name="Oval 568">
              <a:extLst>
                <a:ext uri="{FF2B5EF4-FFF2-40B4-BE49-F238E27FC236}">
                  <a16:creationId xmlns:a16="http://schemas.microsoft.com/office/drawing/2014/main" id="{ED7BFEA1-C8B4-45F7-BFD9-9A5784899A6E}"/>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0" name="Oval 569">
              <a:extLst>
                <a:ext uri="{FF2B5EF4-FFF2-40B4-BE49-F238E27FC236}">
                  <a16:creationId xmlns:a16="http://schemas.microsoft.com/office/drawing/2014/main" id="{6D146205-CA78-45AB-BA44-B00E41A3F0AA}"/>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1" name="Oval 570">
              <a:extLst>
                <a:ext uri="{FF2B5EF4-FFF2-40B4-BE49-F238E27FC236}">
                  <a16:creationId xmlns:a16="http://schemas.microsoft.com/office/drawing/2014/main" id="{54C83600-6486-4837-9F4E-72C6F4A582DF}"/>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2" name="Oval 571">
              <a:extLst>
                <a:ext uri="{FF2B5EF4-FFF2-40B4-BE49-F238E27FC236}">
                  <a16:creationId xmlns:a16="http://schemas.microsoft.com/office/drawing/2014/main" id="{5660FF0F-74D4-4E1D-915F-DCF363C6295B}"/>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3" name="Oval 572">
              <a:extLst>
                <a:ext uri="{FF2B5EF4-FFF2-40B4-BE49-F238E27FC236}">
                  <a16:creationId xmlns:a16="http://schemas.microsoft.com/office/drawing/2014/main" id="{F2B39CAB-988F-4E85-88A2-007F43B45C10}"/>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4" name="Oval 573">
              <a:extLst>
                <a:ext uri="{FF2B5EF4-FFF2-40B4-BE49-F238E27FC236}">
                  <a16:creationId xmlns:a16="http://schemas.microsoft.com/office/drawing/2014/main" id="{CAC73CDE-780A-4993-B501-4F9F782BC38B}"/>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5" name="Oval 574">
              <a:extLst>
                <a:ext uri="{FF2B5EF4-FFF2-40B4-BE49-F238E27FC236}">
                  <a16:creationId xmlns:a16="http://schemas.microsoft.com/office/drawing/2014/main" id="{F2DB99EE-4668-42D7-801E-717DD097FF16}"/>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6" name="Oval 575">
              <a:extLst>
                <a:ext uri="{FF2B5EF4-FFF2-40B4-BE49-F238E27FC236}">
                  <a16:creationId xmlns:a16="http://schemas.microsoft.com/office/drawing/2014/main" id="{60CA01BA-87FB-4842-BCED-1776BFE4F9C0}"/>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7" name="Oval 576">
              <a:extLst>
                <a:ext uri="{FF2B5EF4-FFF2-40B4-BE49-F238E27FC236}">
                  <a16:creationId xmlns:a16="http://schemas.microsoft.com/office/drawing/2014/main" id="{2BDB1827-0E79-48FC-B788-E51C8AEC7D6A}"/>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8" name="Oval 577">
              <a:extLst>
                <a:ext uri="{FF2B5EF4-FFF2-40B4-BE49-F238E27FC236}">
                  <a16:creationId xmlns:a16="http://schemas.microsoft.com/office/drawing/2014/main" id="{06D8AA2E-A56F-4CB8-8003-8EEAA133FCE2}"/>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9" name="Oval 578">
              <a:extLst>
                <a:ext uri="{FF2B5EF4-FFF2-40B4-BE49-F238E27FC236}">
                  <a16:creationId xmlns:a16="http://schemas.microsoft.com/office/drawing/2014/main" id="{C4D3AF3D-A0D8-4CCF-AE39-BBF34F98FFD9}"/>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0" name="Oval 579">
              <a:extLst>
                <a:ext uri="{FF2B5EF4-FFF2-40B4-BE49-F238E27FC236}">
                  <a16:creationId xmlns:a16="http://schemas.microsoft.com/office/drawing/2014/main" id="{784B4F03-C561-42A5-9ADB-FF375830DA2E}"/>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1" name="Oval 580">
              <a:extLst>
                <a:ext uri="{FF2B5EF4-FFF2-40B4-BE49-F238E27FC236}">
                  <a16:creationId xmlns:a16="http://schemas.microsoft.com/office/drawing/2014/main" id="{B147BACB-2943-4E57-A6EA-4ECAEB6EA945}"/>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2" name="Oval 581">
              <a:extLst>
                <a:ext uri="{FF2B5EF4-FFF2-40B4-BE49-F238E27FC236}">
                  <a16:creationId xmlns:a16="http://schemas.microsoft.com/office/drawing/2014/main" id="{A65CCF40-50AA-40B6-9128-587F39C89F32}"/>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3" name="Oval 582">
              <a:extLst>
                <a:ext uri="{FF2B5EF4-FFF2-40B4-BE49-F238E27FC236}">
                  <a16:creationId xmlns:a16="http://schemas.microsoft.com/office/drawing/2014/main" id="{C9BDB962-C2C3-4C2D-A988-79DCAD840375}"/>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4" name="Oval 583">
              <a:extLst>
                <a:ext uri="{FF2B5EF4-FFF2-40B4-BE49-F238E27FC236}">
                  <a16:creationId xmlns:a16="http://schemas.microsoft.com/office/drawing/2014/main" id="{AA6FB8A0-FD0B-45A9-9A02-494212CE002F}"/>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5" name="Oval 584">
              <a:extLst>
                <a:ext uri="{FF2B5EF4-FFF2-40B4-BE49-F238E27FC236}">
                  <a16:creationId xmlns:a16="http://schemas.microsoft.com/office/drawing/2014/main" id="{F7BB58BF-1250-4898-B9E4-F4F78456C434}"/>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6" name="Oval 585">
              <a:extLst>
                <a:ext uri="{FF2B5EF4-FFF2-40B4-BE49-F238E27FC236}">
                  <a16:creationId xmlns:a16="http://schemas.microsoft.com/office/drawing/2014/main" id="{68C6D0D4-C13A-4246-AF25-FE226158B74D}"/>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7" name="Oval 586">
              <a:extLst>
                <a:ext uri="{FF2B5EF4-FFF2-40B4-BE49-F238E27FC236}">
                  <a16:creationId xmlns:a16="http://schemas.microsoft.com/office/drawing/2014/main" id="{1214467F-AF95-40FA-A52A-011FAB7AE56D}"/>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8" name="Oval 587">
              <a:extLst>
                <a:ext uri="{FF2B5EF4-FFF2-40B4-BE49-F238E27FC236}">
                  <a16:creationId xmlns:a16="http://schemas.microsoft.com/office/drawing/2014/main" id="{826CE8B9-EEA3-4121-B1D3-3C08A0B30428}"/>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9" name="Oval 588">
              <a:extLst>
                <a:ext uri="{FF2B5EF4-FFF2-40B4-BE49-F238E27FC236}">
                  <a16:creationId xmlns:a16="http://schemas.microsoft.com/office/drawing/2014/main" id="{DDE285EC-E7C3-4F0C-8C9B-BA78C5E906F4}"/>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sp>
        <p:nvSpPr>
          <p:cNvPr id="590" name="Text Placeholder 514">
            <a:extLst>
              <a:ext uri="{FF2B5EF4-FFF2-40B4-BE49-F238E27FC236}">
                <a16:creationId xmlns:a16="http://schemas.microsoft.com/office/drawing/2014/main" id="{F72D7AD6-37DC-4AD4-9027-2F043BBFAF86}"/>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stStyle>
          <a:p>
            <a:pPr marL="228600" lvl="0" indent="-457200" defTabSz="457200">
              <a:spcBef>
                <a:spcPct val="0"/>
              </a:spcBef>
            </a:pPr>
            <a:r>
              <a:rPr lang="en-US"/>
              <a:t>Title</a:t>
            </a:r>
          </a:p>
        </p:txBody>
      </p:sp>
      <p:sp>
        <p:nvSpPr>
          <p:cNvPr id="591" name="Slide Number Placeholder 6">
            <a:extLst>
              <a:ext uri="{FF2B5EF4-FFF2-40B4-BE49-F238E27FC236}">
                <a16:creationId xmlns:a16="http://schemas.microsoft.com/office/drawing/2014/main" id="{B1B662FD-9C51-40F2-9357-1C98DFB6326B}"/>
              </a:ext>
            </a:extLst>
          </p:cNvPr>
          <p:cNvSpPr>
            <a:spLocks noGrp="1"/>
          </p:cNvSpPr>
          <p:nvPr>
            <p:ph type="sldNum" sz="quarter" idx="12"/>
          </p:nvPr>
        </p:nvSpPr>
        <p:spPr>
          <a:xfrm>
            <a:off x="11697897" y="6405970"/>
            <a:ext cx="351378" cy="276999"/>
          </a:xfrm>
          <a:prstGeom prst="rect">
            <a:avLst/>
          </a:prstGeom>
          <a:noFill/>
        </p:spPr>
        <p:txBody>
          <a:bodyPr wrap="none" rtlCol="0">
            <a:spAutoFit/>
          </a:bodyPr>
          <a:lstStyle>
            <a:lvl1pPr>
              <a:defRPr lang="en-US" sz="1200" smtClean="0">
                <a:solidFill>
                  <a:schemeClr val="bg1">
                    <a:lumMod val="75000"/>
                  </a:schemeClr>
                </a:solidFill>
                <a:latin typeface="Agency FB" panose="020B0503020202020204" pitchFamily="34" charset="0"/>
                <a:ea typeface="Meiryo UI" panose="020B0604030504040204" pitchFamily="50" charset="-128"/>
              </a:defRPr>
            </a:lvl1pPr>
          </a:lstStyle>
          <a:p>
            <a:pPr algn="ctr" defTabSz="914400">
              <a:defRPr/>
            </a:pPr>
            <a:fld id="{34BBD95C-5847-41D4-A95D-7A604938DF3E}" type="slidenum">
              <a:rPr lang="en-US" altLang="ja-JP" smtClean="0">
                <a:solidFill>
                  <a:prstClr val="white">
                    <a:lumMod val="75000"/>
                  </a:prstClr>
                </a:solidFill>
              </a:rPr>
              <a:pPr algn="ctr" defTabSz="914400">
                <a:defRPr/>
              </a:pPr>
              <a:t>‹#›</a:t>
            </a:fld>
            <a:endParaRPr lang="ja-JP" altLang="en-US">
              <a:solidFill>
                <a:prstClr val="white">
                  <a:lumMod val="75000"/>
                </a:prstClr>
              </a:solidFill>
            </a:endParaRPr>
          </a:p>
        </p:txBody>
      </p:sp>
      <p:sp>
        <p:nvSpPr>
          <p:cNvPr id="612" name="Oval 611">
            <a:extLst>
              <a:ext uri="{FF2B5EF4-FFF2-40B4-BE49-F238E27FC236}">
                <a16:creationId xmlns:a16="http://schemas.microsoft.com/office/drawing/2014/main" id="{07E7E53E-AF76-4FB9-A56D-EB30D00BBE5D}"/>
              </a:ext>
            </a:extLst>
          </p:cNvPr>
          <p:cNvSpPr/>
          <p:nvPr userDrawn="1"/>
        </p:nvSpPr>
        <p:spPr>
          <a:xfrm>
            <a:off x="871311" y="1598691"/>
            <a:ext cx="2033562" cy="2033562"/>
          </a:xfrm>
          <a:prstGeom prst="ellipse">
            <a:avLst/>
          </a:prstGeom>
          <a:gradFill>
            <a:gsLst>
              <a:gs pos="53000">
                <a:srgbClr val="160976"/>
              </a:gs>
              <a:gs pos="84000">
                <a:srgbClr val="010673"/>
              </a:gs>
              <a:gs pos="0">
                <a:srgbClr val="4F127F">
                  <a:alpha val="90000"/>
                </a:srgbClr>
              </a:gs>
            </a:gsLst>
            <a:lin ang="8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nvGrpSpPr>
          <p:cNvPr id="614" name="Group 613">
            <a:extLst>
              <a:ext uri="{FF2B5EF4-FFF2-40B4-BE49-F238E27FC236}">
                <a16:creationId xmlns:a16="http://schemas.microsoft.com/office/drawing/2014/main" id="{934987E4-1412-4629-837D-1B54E55565C5}"/>
              </a:ext>
            </a:extLst>
          </p:cNvPr>
          <p:cNvGrpSpPr/>
          <p:nvPr userDrawn="1"/>
        </p:nvGrpSpPr>
        <p:grpSpPr>
          <a:xfrm>
            <a:off x="745732" y="1473112"/>
            <a:ext cx="5138941" cy="2284720"/>
            <a:chOff x="745732" y="1473112"/>
            <a:chExt cx="5138941" cy="2284720"/>
          </a:xfrm>
        </p:grpSpPr>
        <p:sp>
          <p:nvSpPr>
            <p:cNvPr id="615" name="Arc 614">
              <a:extLst>
                <a:ext uri="{FF2B5EF4-FFF2-40B4-BE49-F238E27FC236}">
                  <a16:creationId xmlns:a16="http://schemas.microsoft.com/office/drawing/2014/main" id="{2EE8B57F-1958-4123-BF88-0532133EA6AC}"/>
                </a:ext>
              </a:extLst>
            </p:cNvPr>
            <p:cNvSpPr/>
            <p:nvPr/>
          </p:nvSpPr>
          <p:spPr>
            <a:xfrm flipH="1" flipV="1">
              <a:off x="745732" y="1473112"/>
              <a:ext cx="2284720" cy="2284720"/>
            </a:xfrm>
            <a:prstGeom prst="arc">
              <a:avLst>
                <a:gd name="adj1" fmla="val 6123682"/>
                <a:gd name="adj2" fmla="val 10016834"/>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Meiryo UI" panose="020B0604030504040204" pitchFamily="50" charset="-128"/>
                <a:ea typeface="+mn-ea"/>
                <a:cs typeface="+mn-cs"/>
              </a:endParaRPr>
            </a:p>
          </p:txBody>
        </p:sp>
        <p:cxnSp>
          <p:nvCxnSpPr>
            <p:cNvPr id="616" name="Straight Connector 615">
              <a:extLst>
                <a:ext uri="{FF2B5EF4-FFF2-40B4-BE49-F238E27FC236}">
                  <a16:creationId xmlns:a16="http://schemas.microsoft.com/office/drawing/2014/main" id="{F2FC5C41-8CD9-49EF-9B7F-C06D696BF209}"/>
                </a:ext>
              </a:extLst>
            </p:cNvPr>
            <p:cNvCxnSpPr>
              <a:cxnSpLocks/>
              <a:endCxn id="615" idx="2"/>
            </p:cNvCxnSpPr>
            <p:nvPr/>
          </p:nvCxnSpPr>
          <p:spPr>
            <a:xfrm flipH="1">
              <a:off x="3000936" y="2357472"/>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17" name="Oval 616">
            <a:extLst>
              <a:ext uri="{FF2B5EF4-FFF2-40B4-BE49-F238E27FC236}">
                <a16:creationId xmlns:a16="http://schemas.microsoft.com/office/drawing/2014/main" id="{79BAD7D7-6504-4DFC-9892-ABD9CFA67A9E}"/>
              </a:ext>
            </a:extLst>
          </p:cNvPr>
          <p:cNvSpPr/>
          <p:nvPr userDrawn="1"/>
        </p:nvSpPr>
        <p:spPr>
          <a:xfrm>
            <a:off x="3138862" y="1752802"/>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621" name="Oval 620">
            <a:extLst>
              <a:ext uri="{FF2B5EF4-FFF2-40B4-BE49-F238E27FC236}">
                <a16:creationId xmlns:a16="http://schemas.microsoft.com/office/drawing/2014/main" id="{6A23DF21-5EB1-4C76-958E-7AADF5F6AA75}"/>
              </a:ext>
            </a:extLst>
          </p:cNvPr>
          <p:cNvSpPr/>
          <p:nvPr/>
        </p:nvSpPr>
        <p:spPr>
          <a:xfrm>
            <a:off x="6604164" y="1598691"/>
            <a:ext cx="2033562" cy="2033562"/>
          </a:xfrm>
          <a:prstGeom prst="ellipse">
            <a:avLst/>
          </a:prstGeom>
          <a:gradFill>
            <a:gsLst>
              <a:gs pos="53000">
                <a:srgbClr val="160976"/>
              </a:gs>
              <a:gs pos="84000">
                <a:srgbClr val="010673"/>
              </a:gs>
              <a:gs pos="0">
                <a:srgbClr val="4F127F">
                  <a:alpha val="90000"/>
                </a:srgbClr>
              </a:gs>
            </a:gsLst>
            <a:lin ang="8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nvGrpSpPr>
          <p:cNvPr id="623" name="Group 622">
            <a:extLst>
              <a:ext uri="{FF2B5EF4-FFF2-40B4-BE49-F238E27FC236}">
                <a16:creationId xmlns:a16="http://schemas.microsoft.com/office/drawing/2014/main" id="{284693C2-4A37-40C0-B388-19AB78EE9D48}"/>
              </a:ext>
            </a:extLst>
          </p:cNvPr>
          <p:cNvGrpSpPr/>
          <p:nvPr userDrawn="1"/>
        </p:nvGrpSpPr>
        <p:grpSpPr>
          <a:xfrm>
            <a:off x="6478585" y="1473112"/>
            <a:ext cx="5138941" cy="2284720"/>
            <a:chOff x="6478585" y="1473112"/>
            <a:chExt cx="5138941" cy="2284720"/>
          </a:xfrm>
        </p:grpSpPr>
        <p:sp>
          <p:nvSpPr>
            <p:cNvPr id="624" name="Arc 623">
              <a:extLst>
                <a:ext uri="{FF2B5EF4-FFF2-40B4-BE49-F238E27FC236}">
                  <a16:creationId xmlns:a16="http://schemas.microsoft.com/office/drawing/2014/main" id="{74704E81-2DCD-4ACA-AFC2-01C39A8CA9F6}"/>
                </a:ext>
              </a:extLst>
            </p:cNvPr>
            <p:cNvSpPr/>
            <p:nvPr/>
          </p:nvSpPr>
          <p:spPr>
            <a:xfrm flipH="1" flipV="1">
              <a:off x="6478585" y="1473112"/>
              <a:ext cx="2284720" cy="2284720"/>
            </a:xfrm>
            <a:prstGeom prst="arc">
              <a:avLst>
                <a:gd name="adj1" fmla="val 6123682"/>
                <a:gd name="adj2" fmla="val 10016834"/>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Meiryo UI" panose="020B0604030504040204" pitchFamily="50" charset="-128"/>
                <a:ea typeface="+mn-ea"/>
                <a:cs typeface="+mn-cs"/>
              </a:endParaRPr>
            </a:p>
          </p:txBody>
        </p:sp>
        <p:cxnSp>
          <p:nvCxnSpPr>
            <p:cNvPr id="625" name="Straight Connector 624">
              <a:extLst>
                <a:ext uri="{FF2B5EF4-FFF2-40B4-BE49-F238E27FC236}">
                  <a16:creationId xmlns:a16="http://schemas.microsoft.com/office/drawing/2014/main" id="{CBA07E70-916A-475C-B6FF-28BC036900B3}"/>
                </a:ext>
              </a:extLst>
            </p:cNvPr>
            <p:cNvCxnSpPr>
              <a:cxnSpLocks/>
              <a:endCxn id="624" idx="2"/>
            </p:cNvCxnSpPr>
            <p:nvPr/>
          </p:nvCxnSpPr>
          <p:spPr>
            <a:xfrm flipH="1">
              <a:off x="8733789" y="2357472"/>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26" name="Oval 625">
            <a:extLst>
              <a:ext uri="{FF2B5EF4-FFF2-40B4-BE49-F238E27FC236}">
                <a16:creationId xmlns:a16="http://schemas.microsoft.com/office/drawing/2014/main" id="{4307CB2F-2D30-432B-9ED2-6804ED032D09}"/>
              </a:ext>
            </a:extLst>
          </p:cNvPr>
          <p:cNvSpPr/>
          <p:nvPr userDrawn="1"/>
        </p:nvSpPr>
        <p:spPr>
          <a:xfrm>
            <a:off x="8871715" y="1752802"/>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nvGrpSpPr>
          <p:cNvPr id="629" name="Group 628">
            <a:extLst>
              <a:ext uri="{FF2B5EF4-FFF2-40B4-BE49-F238E27FC236}">
                <a16:creationId xmlns:a16="http://schemas.microsoft.com/office/drawing/2014/main" id="{AB72D2B8-74A2-47DD-81D2-0DA0FC30667A}"/>
              </a:ext>
            </a:extLst>
          </p:cNvPr>
          <p:cNvGrpSpPr/>
          <p:nvPr userDrawn="1"/>
        </p:nvGrpSpPr>
        <p:grpSpPr>
          <a:xfrm>
            <a:off x="745732" y="4001547"/>
            <a:ext cx="5138941" cy="2284720"/>
            <a:chOff x="573326" y="1181694"/>
            <a:chExt cx="5138941" cy="2284720"/>
          </a:xfrm>
        </p:grpSpPr>
        <p:sp>
          <p:nvSpPr>
            <p:cNvPr id="633" name="Oval 632">
              <a:extLst>
                <a:ext uri="{FF2B5EF4-FFF2-40B4-BE49-F238E27FC236}">
                  <a16:creationId xmlns:a16="http://schemas.microsoft.com/office/drawing/2014/main" id="{BB20CBA8-E438-478A-A13E-4BF134C262F3}"/>
                </a:ext>
              </a:extLst>
            </p:cNvPr>
            <p:cNvSpPr/>
            <p:nvPr/>
          </p:nvSpPr>
          <p:spPr>
            <a:xfrm>
              <a:off x="698905" y="1307273"/>
              <a:ext cx="2033562" cy="2033562"/>
            </a:xfrm>
            <a:prstGeom prst="ellipse">
              <a:avLst/>
            </a:prstGeom>
            <a:gradFill>
              <a:gsLst>
                <a:gs pos="53000">
                  <a:srgbClr val="160976"/>
                </a:gs>
                <a:gs pos="84000">
                  <a:srgbClr val="010673"/>
                </a:gs>
                <a:gs pos="0">
                  <a:srgbClr val="4F127F">
                    <a:alpha val="90000"/>
                  </a:srgbClr>
                </a:gs>
              </a:gsLst>
              <a:lin ang="8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631" name="Arc 630">
              <a:extLst>
                <a:ext uri="{FF2B5EF4-FFF2-40B4-BE49-F238E27FC236}">
                  <a16:creationId xmlns:a16="http://schemas.microsoft.com/office/drawing/2014/main" id="{4A01550A-02A7-4286-A688-1E7158406B44}"/>
                </a:ext>
              </a:extLst>
            </p:cNvPr>
            <p:cNvSpPr/>
            <p:nvPr/>
          </p:nvSpPr>
          <p:spPr>
            <a:xfrm flipH="1" flipV="1">
              <a:off x="573326" y="1181694"/>
              <a:ext cx="2284720" cy="2284720"/>
            </a:xfrm>
            <a:prstGeom prst="arc">
              <a:avLst>
                <a:gd name="adj1" fmla="val 6123682"/>
                <a:gd name="adj2" fmla="val 10016834"/>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Meiryo UI" panose="020B0604030504040204" pitchFamily="50" charset="-128"/>
                <a:ea typeface="+mn-ea"/>
                <a:cs typeface="+mn-cs"/>
              </a:endParaRPr>
            </a:p>
          </p:txBody>
        </p:sp>
        <p:cxnSp>
          <p:nvCxnSpPr>
            <p:cNvPr id="632" name="Straight Connector 631">
              <a:extLst>
                <a:ext uri="{FF2B5EF4-FFF2-40B4-BE49-F238E27FC236}">
                  <a16:creationId xmlns:a16="http://schemas.microsoft.com/office/drawing/2014/main" id="{A88189C5-EAAF-443F-922E-23449E0F3DEC}"/>
                </a:ext>
              </a:extLst>
            </p:cNvPr>
            <p:cNvCxnSpPr>
              <a:cxnSpLocks/>
              <a:endCxn id="631" idx="2"/>
            </p:cNvCxnSpPr>
            <p:nvPr/>
          </p:nvCxnSpPr>
          <p:spPr>
            <a:xfrm flipH="1">
              <a:off x="2828530" y="2066054"/>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35" name="Oval 634">
            <a:extLst>
              <a:ext uri="{FF2B5EF4-FFF2-40B4-BE49-F238E27FC236}">
                <a16:creationId xmlns:a16="http://schemas.microsoft.com/office/drawing/2014/main" id="{728589D2-BC95-4689-A925-9428437FEE0E}"/>
              </a:ext>
            </a:extLst>
          </p:cNvPr>
          <p:cNvSpPr/>
          <p:nvPr userDrawn="1"/>
        </p:nvSpPr>
        <p:spPr>
          <a:xfrm>
            <a:off x="3138862" y="4281237"/>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nvGrpSpPr>
          <p:cNvPr id="638" name="Group 637">
            <a:extLst>
              <a:ext uri="{FF2B5EF4-FFF2-40B4-BE49-F238E27FC236}">
                <a16:creationId xmlns:a16="http://schemas.microsoft.com/office/drawing/2014/main" id="{9498E848-8C3E-45E9-BC9D-1B720582EBA4}"/>
              </a:ext>
            </a:extLst>
          </p:cNvPr>
          <p:cNvGrpSpPr/>
          <p:nvPr userDrawn="1"/>
        </p:nvGrpSpPr>
        <p:grpSpPr>
          <a:xfrm>
            <a:off x="6478585" y="4001547"/>
            <a:ext cx="5138941" cy="2284720"/>
            <a:chOff x="573326" y="1181694"/>
            <a:chExt cx="5138941" cy="2284720"/>
          </a:xfrm>
        </p:grpSpPr>
        <p:sp>
          <p:nvSpPr>
            <p:cNvPr id="642" name="Oval 641">
              <a:extLst>
                <a:ext uri="{FF2B5EF4-FFF2-40B4-BE49-F238E27FC236}">
                  <a16:creationId xmlns:a16="http://schemas.microsoft.com/office/drawing/2014/main" id="{75AB504D-7BCA-48BD-A8D1-5ABB09794CFF}"/>
                </a:ext>
              </a:extLst>
            </p:cNvPr>
            <p:cNvSpPr/>
            <p:nvPr/>
          </p:nvSpPr>
          <p:spPr>
            <a:xfrm>
              <a:off x="698905" y="1307273"/>
              <a:ext cx="2033562" cy="2033562"/>
            </a:xfrm>
            <a:prstGeom prst="ellipse">
              <a:avLst/>
            </a:prstGeom>
            <a:gradFill>
              <a:gsLst>
                <a:gs pos="53000">
                  <a:srgbClr val="160976"/>
                </a:gs>
                <a:gs pos="84000">
                  <a:srgbClr val="010673"/>
                </a:gs>
                <a:gs pos="0">
                  <a:srgbClr val="4F127F">
                    <a:alpha val="90000"/>
                  </a:srgbClr>
                </a:gs>
              </a:gsLst>
              <a:lin ang="8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640" name="Arc 639">
              <a:extLst>
                <a:ext uri="{FF2B5EF4-FFF2-40B4-BE49-F238E27FC236}">
                  <a16:creationId xmlns:a16="http://schemas.microsoft.com/office/drawing/2014/main" id="{18265819-226E-4861-8844-5077B9CDDA63}"/>
                </a:ext>
              </a:extLst>
            </p:cNvPr>
            <p:cNvSpPr/>
            <p:nvPr/>
          </p:nvSpPr>
          <p:spPr>
            <a:xfrm flipH="1" flipV="1">
              <a:off x="573326" y="1181694"/>
              <a:ext cx="2284720" cy="2284720"/>
            </a:xfrm>
            <a:prstGeom prst="arc">
              <a:avLst>
                <a:gd name="adj1" fmla="val 6123682"/>
                <a:gd name="adj2" fmla="val 10016834"/>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6365C"/>
                </a:solidFill>
                <a:effectLst/>
                <a:uLnTx/>
                <a:uFillTx/>
                <a:latin typeface="Meiryo UI" panose="020B0604030504040204" pitchFamily="50" charset="-128"/>
                <a:ea typeface="+mn-ea"/>
                <a:cs typeface="+mn-cs"/>
              </a:endParaRPr>
            </a:p>
          </p:txBody>
        </p:sp>
        <p:cxnSp>
          <p:nvCxnSpPr>
            <p:cNvPr id="641" name="Straight Connector 640">
              <a:extLst>
                <a:ext uri="{FF2B5EF4-FFF2-40B4-BE49-F238E27FC236}">
                  <a16:creationId xmlns:a16="http://schemas.microsoft.com/office/drawing/2014/main" id="{DFE31997-59AA-4F43-AB30-6B6152E6AFD5}"/>
                </a:ext>
              </a:extLst>
            </p:cNvPr>
            <p:cNvCxnSpPr>
              <a:cxnSpLocks/>
              <a:endCxn id="640" idx="2"/>
            </p:cNvCxnSpPr>
            <p:nvPr/>
          </p:nvCxnSpPr>
          <p:spPr>
            <a:xfrm flipH="1">
              <a:off x="2828530" y="2066054"/>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44" name="Oval 643">
            <a:extLst>
              <a:ext uri="{FF2B5EF4-FFF2-40B4-BE49-F238E27FC236}">
                <a16:creationId xmlns:a16="http://schemas.microsoft.com/office/drawing/2014/main" id="{9B726246-1255-4A5A-8EEC-4A28FE9F31B1}"/>
              </a:ext>
            </a:extLst>
          </p:cNvPr>
          <p:cNvSpPr/>
          <p:nvPr userDrawn="1"/>
        </p:nvSpPr>
        <p:spPr>
          <a:xfrm>
            <a:off x="8871715" y="4281237"/>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648" name="Picture Placeholder 647">
            <a:extLst>
              <a:ext uri="{FF2B5EF4-FFF2-40B4-BE49-F238E27FC236}">
                <a16:creationId xmlns:a16="http://schemas.microsoft.com/office/drawing/2014/main" id="{1070048F-7914-4887-8912-E43096592782}"/>
              </a:ext>
            </a:extLst>
          </p:cNvPr>
          <p:cNvSpPr>
            <a:spLocks noGrp="1"/>
          </p:cNvSpPr>
          <p:nvPr>
            <p:ph type="pic" sz="quarter" idx="13" hasCustomPrompt="1"/>
          </p:nvPr>
        </p:nvSpPr>
        <p:spPr>
          <a:xfrm>
            <a:off x="981249" y="1708629"/>
            <a:ext cx="1813686" cy="1813686"/>
          </a:xfrm>
          <a:prstGeom prst="ellipse">
            <a:avLst/>
          </a:prstGeom>
          <a:solidFill>
            <a:schemeClr val="bg1"/>
          </a:solidFill>
          <a:effectLst>
            <a:innerShdw blurRad="63500" dist="50800" dir="16200000">
              <a:prstClr val="black">
                <a:alpha val="30000"/>
              </a:prstClr>
            </a:innerShdw>
          </a:effectLst>
        </p:spPr>
        <p:txBody>
          <a:bodyPr/>
          <a:lstStyle>
            <a:lvl1pPr marL="0" indent="0" algn="ctr">
              <a:buNone/>
              <a:defRPr sz="20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Click to insert picture</a:t>
            </a:r>
          </a:p>
        </p:txBody>
      </p:sp>
      <p:sp>
        <p:nvSpPr>
          <p:cNvPr id="649" name="Picture Placeholder 647">
            <a:extLst>
              <a:ext uri="{FF2B5EF4-FFF2-40B4-BE49-F238E27FC236}">
                <a16:creationId xmlns:a16="http://schemas.microsoft.com/office/drawing/2014/main" id="{3638F3E8-F03D-452C-A6EF-FF83FECFDC34}"/>
              </a:ext>
            </a:extLst>
          </p:cNvPr>
          <p:cNvSpPr>
            <a:spLocks noGrp="1"/>
          </p:cNvSpPr>
          <p:nvPr>
            <p:ph type="pic" sz="quarter" idx="14" hasCustomPrompt="1"/>
          </p:nvPr>
        </p:nvSpPr>
        <p:spPr>
          <a:xfrm>
            <a:off x="6714102" y="1708629"/>
            <a:ext cx="1813686" cy="1813686"/>
          </a:xfrm>
          <a:prstGeom prst="ellipse">
            <a:avLst/>
          </a:prstGeom>
          <a:solidFill>
            <a:schemeClr val="bg1"/>
          </a:solidFill>
          <a:effectLst>
            <a:innerShdw blurRad="63500" dist="50800" dir="16200000">
              <a:prstClr val="black">
                <a:alpha val="30000"/>
              </a:prstClr>
            </a:innerShdw>
          </a:effectLst>
        </p:spPr>
        <p:txBody>
          <a:bodyPr/>
          <a:lstStyle>
            <a:lvl1pPr marL="0" indent="0" algn="ctr">
              <a:buNone/>
              <a:defRPr sz="20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Click to insert picture</a:t>
            </a:r>
          </a:p>
        </p:txBody>
      </p:sp>
      <p:sp>
        <p:nvSpPr>
          <p:cNvPr id="650" name="Picture Placeholder 647">
            <a:extLst>
              <a:ext uri="{FF2B5EF4-FFF2-40B4-BE49-F238E27FC236}">
                <a16:creationId xmlns:a16="http://schemas.microsoft.com/office/drawing/2014/main" id="{32477020-7FDC-41EB-943F-09AA37BAD555}"/>
              </a:ext>
            </a:extLst>
          </p:cNvPr>
          <p:cNvSpPr>
            <a:spLocks noGrp="1"/>
          </p:cNvSpPr>
          <p:nvPr>
            <p:ph type="pic" sz="quarter" idx="15" hasCustomPrompt="1"/>
          </p:nvPr>
        </p:nvSpPr>
        <p:spPr>
          <a:xfrm>
            <a:off x="6714102" y="4237064"/>
            <a:ext cx="1813686" cy="1813686"/>
          </a:xfrm>
          <a:prstGeom prst="ellipse">
            <a:avLst/>
          </a:prstGeom>
          <a:solidFill>
            <a:schemeClr val="bg1"/>
          </a:solidFill>
          <a:effectLst>
            <a:innerShdw blurRad="63500" dist="50800" dir="16200000">
              <a:prstClr val="black">
                <a:alpha val="30000"/>
              </a:prstClr>
            </a:innerShdw>
          </a:effectLst>
        </p:spPr>
        <p:txBody>
          <a:bodyPr/>
          <a:lstStyle>
            <a:lvl1pPr marL="0" indent="0" algn="ctr">
              <a:buNone/>
              <a:defRPr sz="20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Click to insert picture</a:t>
            </a:r>
          </a:p>
        </p:txBody>
      </p:sp>
      <p:sp>
        <p:nvSpPr>
          <p:cNvPr id="651" name="Picture Placeholder 647">
            <a:extLst>
              <a:ext uri="{FF2B5EF4-FFF2-40B4-BE49-F238E27FC236}">
                <a16:creationId xmlns:a16="http://schemas.microsoft.com/office/drawing/2014/main" id="{71876631-B973-41A7-BA02-BFEAA6C84910}"/>
              </a:ext>
            </a:extLst>
          </p:cNvPr>
          <p:cNvSpPr>
            <a:spLocks noGrp="1"/>
          </p:cNvSpPr>
          <p:nvPr>
            <p:ph type="pic" sz="quarter" idx="16" hasCustomPrompt="1"/>
          </p:nvPr>
        </p:nvSpPr>
        <p:spPr>
          <a:xfrm>
            <a:off x="981249" y="4237064"/>
            <a:ext cx="1813686" cy="1813686"/>
          </a:xfrm>
          <a:prstGeom prst="ellipse">
            <a:avLst/>
          </a:prstGeom>
          <a:solidFill>
            <a:schemeClr val="bg1"/>
          </a:solidFill>
          <a:effectLst>
            <a:innerShdw blurRad="63500" dist="50800" dir="16200000">
              <a:prstClr val="black">
                <a:alpha val="30000"/>
              </a:prstClr>
            </a:innerShdw>
          </a:effectLst>
        </p:spPr>
        <p:txBody>
          <a:bodyPr/>
          <a:lstStyle>
            <a:lvl1pPr marL="0" indent="0" algn="ctr">
              <a:buNone/>
              <a:defRPr sz="20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Click to insert picture</a:t>
            </a:r>
          </a:p>
        </p:txBody>
      </p:sp>
      <p:sp>
        <p:nvSpPr>
          <p:cNvPr id="652" name="Text Placeholder 2">
            <a:extLst>
              <a:ext uri="{FF2B5EF4-FFF2-40B4-BE49-F238E27FC236}">
                <a16:creationId xmlns:a16="http://schemas.microsoft.com/office/drawing/2014/main" id="{AC9B6A6F-69F8-41FA-9AB1-053CED33DF9E}"/>
              </a:ext>
            </a:extLst>
          </p:cNvPr>
          <p:cNvSpPr>
            <a:spLocks noGrp="1"/>
          </p:cNvSpPr>
          <p:nvPr>
            <p:ph type="body" idx="1" hasCustomPrompt="1"/>
          </p:nvPr>
        </p:nvSpPr>
        <p:spPr>
          <a:xfrm>
            <a:off x="3065044" y="2493414"/>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Meiryo UI" panose="020B0604030504040204" pitchFamily="50" charset="-128"/>
                <a:cs typeface="Segoe UI" panose="020B0502040204020203" pitchFamily="34" charset="0"/>
              </a:defRPr>
            </a:lvl1pPr>
          </a:lstStyle>
          <a:p>
            <a:pPr marL="0" lvl="0"/>
            <a:r>
              <a:rPr lang="en-US"/>
              <a:t>Text</a:t>
            </a:r>
          </a:p>
        </p:txBody>
      </p:sp>
      <p:sp>
        <p:nvSpPr>
          <p:cNvPr id="653" name="Text Placeholder 2">
            <a:extLst>
              <a:ext uri="{FF2B5EF4-FFF2-40B4-BE49-F238E27FC236}">
                <a16:creationId xmlns:a16="http://schemas.microsoft.com/office/drawing/2014/main" id="{C58F3670-37FC-465E-8EB7-739051D1EDC0}"/>
              </a:ext>
            </a:extLst>
          </p:cNvPr>
          <p:cNvSpPr>
            <a:spLocks noGrp="1"/>
          </p:cNvSpPr>
          <p:nvPr>
            <p:ph type="body" idx="17" hasCustomPrompt="1"/>
          </p:nvPr>
        </p:nvSpPr>
        <p:spPr>
          <a:xfrm>
            <a:off x="3065044" y="5016826"/>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Meiryo UI" panose="020B0604030504040204" pitchFamily="50" charset="-128"/>
                <a:cs typeface="Segoe UI" panose="020B0502040204020203" pitchFamily="34" charset="0"/>
              </a:defRPr>
            </a:lvl1pPr>
          </a:lstStyle>
          <a:p>
            <a:pPr marL="0" lvl="0"/>
            <a:r>
              <a:rPr lang="en-US"/>
              <a:t>Text</a:t>
            </a:r>
          </a:p>
        </p:txBody>
      </p:sp>
      <p:sp>
        <p:nvSpPr>
          <p:cNvPr id="654" name="Text Placeholder 2">
            <a:extLst>
              <a:ext uri="{FF2B5EF4-FFF2-40B4-BE49-F238E27FC236}">
                <a16:creationId xmlns:a16="http://schemas.microsoft.com/office/drawing/2014/main" id="{1E3F788C-D8CF-4969-80DE-752ACE834D13}"/>
              </a:ext>
            </a:extLst>
          </p:cNvPr>
          <p:cNvSpPr>
            <a:spLocks noGrp="1"/>
          </p:cNvSpPr>
          <p:nvPr>
            <p:ph type="body" idx="18" hasCustomPrompt="1"/>
          </p:nvPr>
        </p:nvSpPr>
        <p:spPr>
          <a:xfrm>
            <a:off x="8739784" y="2493414"/>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Meiryo UI" panose="020B0604030504040204" pitchFamily="50" charset="-128"/>
                <a:cs typeface="Segoe UI" panose="020B0502040204020203" pitchFamily="34" charset="0"/>
              </a:defRPr>
            </a:lvl1pPr>
          </a:lstStyle>
          <a:p>
            <a:pPr marL="0" lvl="0"/>
            <a:r>
              <a:rPr lang="en-US"/>
              <a:t>Text</a:t>
            </a:r>
          </a:p>
        </p:txBody>
      </p:sp>
      <p:sp>
        <p:nvSpPr>
          <p:cNvPr id="655" name="Text Placeholder 2">
            <a:extLst>
              <a:ext uri="{FF2B5EF4-FFF2-40B4-BE49-F238E27FC236}">
                <a16:creationId xmlns:a16="http://schemas.microsoft.com/office/drawing/2014/main" id="{450810B9-D39F-4B70-8958-8354BDAF82ED}"/>
              </a:ext>
            </a:extLst>
          </p:cNvPr>
          <p:cNvSpPr>
            <a:spLocks noGrp="1"/>
          </p:cNvSpPr>
          <p:nvPr>
            <p:ph type="body" idx="19" hasCustomPrompt="1"/>
          </p:nvPr>
        </p:nvSpPr>
        <p:spPr>
          <a:xfrm>
            <a:off x="8739784" y="5016826"/>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Meiryo UI" panose="020B0604030504040204" pitchFamily="50" charset="-128"/>
                <a:cs typeface="Segoe UI" panose="020B0502040204020203" pitchFamily="34" charset="0"/>
              </a:defRPr>
            </a:lvl1pPr>
          </a:lstStyle>
          <a:p>
            <a:pPr marL="0" lvl="0"/>
            <a:r>
              <a:rPr lang="en-US"/>
              <a:t>Text</a:t>
            </a:r>
          </a:p>
        </p:txBody>
      </p:sp>
      <p:sp>
        <p:nvSpPr>
          <p:cNvPr id="657" name="Picture Placeholder 656">
            <a:extLst>
              <a:ext uri="{FF2B5EF4-FFF2-40B4-BE49-F238E27FC236}">
                <a16:creationId xmlns:a16="http://schemas.microsoft.com/office/drawing/2014/main" id="{C6944C29-805F-4C3C-B2C6-F59A8F8F1AF5}"/>
              </a:ext>
            </a:extLst>
          </p:cNvPr>
          <p:cNvSpPr>
            <a:spLocks noGrp="1"/>
          </p:cNvSpPr>
          <p:nvPr>
            <p:ph type="pic" sz="quarter" idx="20" hasCustomPrompt="1"/>
          </p:nvPr>
        </p:nvSpPr>
        <p:spPr>
          <a:xfrm>
            <a:off x="3293201" y="4237038"/>
            <a:ext cx="546100" cy="547687"/>
          </a:xfrm>
          <a:prstGeom prst="rect">
            <a:avLst/>
          </a:prstGeom>
        </p:spPr>
        <p:txBody>
          <a:bodyPr/>
          <a:lstStyle>
            <a:lvl1pPr marL="0" indent="0">
              <a:buNone/>
              <a:defRPr sz="9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Insert icon</a:t>
            </a:r>
          </a:p>
        </p:txBody>
      </p:sp>
      <p:sp>
        <p:nvSpPr>
          <p:cNvPr id="658" name="Picture Placeholder 656">
            <a:extLst>
              <a:ext uri="{FF2B5EF4-FFF2-40B4-BE49-F238E27FC236}">
                <a16:creationId xmlns:a16="http://schemas.microsoft.com/office/drawing/2014/main" id="{11FF9F92-E627-40CE-AFB4-0A89C8DE075D}"/>
              </a:ext>
            </a:extLst>
          </p:cNvPr>
          <p:cNvSpPr>
            <a:spLocks noGrp="1"/>
          </p:cNvSpPr>
          <p:nvPr>
            <p:ph type="pic" sz="quarter" idx="21" hasCustomPrompt="1"/>
          </p:nvPr>
        </p:nvSpPr>
        <p:spPr>
          <a:xfrm>
            <a:off x="3293201" y="1716230"/>
            <a:ext cx="546100" cy="547687"/>
          </a:xfrm>
          <a:prstGeom prst="rect">
            <a:avLst/>
          </a:prstGeom>
        </p:spPr>
        <p:txBody>
          <a:bodyPr/>
          <a:lstStyle>
            <a:lvl1pPr marL="0" indent="0">
              <a:buNone/>
              <a:defRPr sz="9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Insert icon</a:t>
            </a:r>
          </a:p>
        </p:txBody>
      </p:sp>
      <p:sp>
        <p:nvSpPr>
          <p:cNvPr id="659" name="Picture Placeholder 656">
            <a:extLst>
              <a:ext uri="{FF2B5EF4-FFF2-40B4-BE49-F238E27FC236}">
                <a16:creationId xmlns:a16="http://schemas.microsoft.com/office/drawing/2014/main" id="{31639B03-0480-4359-AE4E-367D8A64C5BA}"/>
              </a:ext>
            </a:extLst>
          </p:cNvPr>
          <p:cNvSpPr>
            <a:spLocks noGrp="1"/>
          </p:cNvSpPr>
          <p:nvPr>
            <p:ph type="pic" sz="quarter" idx="22" hasCustomPrompt="1"/>
          </p:nvPr>
        </p:nvSpPr>
        <p:spPr>
          <a:xfrm>
            <a:off x="9026054" y="4237038"/>
            <a:ext cx="546100" cy="547687"/>
          </a:xfrm>
          <a:prstGeom prst="rect">
            <a:avLst/>
          </a:prstGeom>
        </p:spPr>
        <p:txBody>
          <a:bodyPr/>
          <a:lstStyle>
            <a:lvl1pPr marL="0" indent="0">
              <a:buNone/>
              <a:defRPr sz="9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Insert icon</a:t>
            </a:r>
          </a:p>
        </p:txBody>
      </p:sp>
      <p:sp>
        <p:nvSpPr>
          <p:cNvPr id="660" name="Picture Placeholder 656">
            <a:extLst>
              <a:ext uri="{FF2B5EF4-FFF2-40B4-BE49-F238E27FC236}">
                <a16:creationId xmlns:a16="http://schemas.microsoft.com/office/drawing/2014/main" id="{F1D86461-C537-49C2-A66A-2AED942EA019}"/>
              </a:ext>
            </a:extLst>
          </p:cNvPr>
          <p:cNvSpPr>
            <a:spLocks noGrp="1"/>
          </p:cNvSpPr>
          <p:nvPr>
            <p:ph type="pic" sz="quarter" idx="23" hasCustomPrompt="1"/>
          </p:nvPr>
        </p:nvSpPr>
        <p:spPr>
          <a:xfrm>
            <a:off x="9026054" y="1716230"/>
            <a:ext cx="546100" cy="547687"/>
          </a:xfrm>
          <a:prstGeom prst="rect">
            <a:avLst/>
          </a:prstGeom>
        </p:spPr>
        <p:txBody>
          <a:bodyPr/>
          <a:lstStyle>
            <a:lvl1pPr marL="0" indent="0">
              <a:buNone/>
              <a:defRPr sz="9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Insert icon</a:t>
            </a:r>
          </a:p>
        </p:txBody>
      </p:sp>
      <p:sp>
        <p:nvSpPr>
          <p:cNvPr id="593" name="TextBox 592"/>
          <p:cNvSpPr txBox="1"/>
          <p:nvPr userDrawn="1"/>
        </p:nvSpPr>
        <p:spPr>
          <a:xfrm>
            <a:off x="2367089" y="6421559"/>
            <a:ext cx="2505814"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Meiryo UI" panose="020B0604030504040204" pitchFamily="50" charset="-128"/>
                <a:ea typeface="+mn-ea"/>
                <a:cs typeface="+mn-cs"/>
              </a:rPr>
              <a:t>© Copyright by FPT Software 2024</a:t>
            </a:r>
          </a:p>
        </p:txBody>
      </p:sp>
      <p:pic>
        <p:nvPicPr>
          <p:cNvPr id="595" name="Picture 594"/>
          <p:cNvPicPr>
            <a:picLocks noChangeAspect="1"/>
          </p:cNvPicPr>
          <p:nvPr userDrawn="1"/>
        </p:nvPicPr>
        <p:blipFill>
          <a:blip r:embed="rId3"/>
          <a:stretch>
            <a:fillRect/>
          </a:stretch>
        </p:blipFill>
        <p:spPr>
          <a:xfrm>
            <a:off x="-266214" y="298497"/>
            <a:ext cx="1170533" cy="426757"/>
          </a:xfrm>
          <a:prstGeom prst="rect">
            <a:avLst/>
          </a:prstGeom>
        </p:spPr>
      </p:pic>
      <p:sp>
        <p:nvSpPr>
          <p:cNvPr id="90" name="Text Placeholder 514">
            <a:extLst>
              <a:ext uri="{FF2B5EF4-FFF2-40B4-BE49-F238E27FC236}">
                <a16:creationId xmlns:a16="http://schemas.microsoft.com/office/drawing/2014/main" id="{8DE82C2A-88E3-4A84-9373-92647F312ED1}"/>
              </a:ext>
            </a:extLst>
          </p:cNvPr>
          <p:cNvSpPr>
            <a:spLocks noGrp="1"/>
          </p:cNvSpPr>
          <p:nvPr>
            <p:ph type="body" sz="quarter" idx="24" hasCustomPrompt="1"/>
          </p:nvPr>
        </p:nvSpPr>
        <p:spPr>
          <a:xfrm>
            <a:off x="1483669" y="6367279"/>
            <a:ext cx="2632010" cy="369332"/>
          </a:xfrm>
          <a:prstGeom prst="rect">
            <a:avLst/>
          </a:prstGeom>
          <a:noFill/>
        </p:spPr>
        <p:txBody>
          <a:bodyPr wrap="square" rtlCol="0">
            <a:spAutoFit/>
          </a:bodyPr>
          <a:lstStyle>
            <a:lvl1pPr marL="0" indent="0">
              <a:buNone/>
              <a:defRPr lang="en-US" sz="2000" b="1" i="0" dirty="0">
                <a:solidFill>
                  <a:srgbClr val="0078D7"/>
                </a:solidFill>
                <a:latin typeface="UD デジタル 教科書体 NP-B" panose="02020700000000000000" pitchFamily="18" charset="-128"/>
                <a:ea typeface="UD デジタル 教科書体 NP-B" panose="02020700000000000000" pitchFamily="18" charset="-128"/>
                <a:cs typeface="UD デジタル 教科書体 NP-B" panose="02020700000000000000" pitchFamily="18" charset="-128"/>
              </a:defRPr>
            </a:lvl1pPr>
          </a:lstStyle>
          <a:p>
            <a:pPr marL="0" lvl="0"/>
            <a:r>
              <a:rPr lang="en-US" err="1"/>
              <a:t>Usee</a:t>
            </a:r>
            <a:endParaRPr lang="en-US"/>
          </a:p>
        </p:txBody>
      </p:sp>
    </p:spTree>
    <p:extLst>
      <p:ext uri="{BB962C8B-B14F-4D97-AF65-F5344CB8AC3E}">
        <p14:creationId xmlns:p14="http://schemas.microsoft.com/office/powerpoint/2010/main" val="166192222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pic>
        <p:nvPicPr>
          <p:cNvPr id="10" name="Picture 512" descr="A large building&#10;&#10;Description generated with very high confidence"/>
          <p:cNvPicPr>
            <a:picLocks noChangeAspect="1"/>
          </p:cNvPicPr>
          <p:nvPr/>
        </p:nvPicPr>
        <p:blipFill rotWithShape="1">
          <a:blip r:embed="rId2">
            <a:grayscl/>
            <a:extLst>
              <a:ext uri="{28A0092B-C50C-407E-A947-70E740481C1C}">
                <a14:useLocalDpi xmlns:a14="http://schemas.microsoft.com/office/drawing/2010/main" val="0"/>
              </a:ext>
            </a:extLst>
          </a:blip>
          <a:srcRect t="12118" b="3613"/>
          <a:stretch>
            <a:fillRect/>
          </a:stretch>
        </p:blipFill>
        <p:spPr>
          <a:xfrm>
            <a:off x="0" y="0"/>
            <a:ext cx="12191980" cy="6857990"/>
          </a:xfrm>
          <a:prstGeom prst="rect">
            <a:avLst/>
          </a:prstGeom>
        </p:spPr>
      </p:pic>
      <p:sp>
        <p:nvSpPr>
          <p:cNvPr id="14" name="Rectangle 517"/>
          <p:cNvSpPr/>
          <p:nvPr/>
        </p:nvSpPr>
        <p:spPr>
          <a:xfrm>
            <a:off x="0" y="-10"/>
            <a:ext cx="12192000" cy="6858000"/>
          </a:xfrm>
          <a:prstGeom prst="rect">
            <a:avLst/>
          </a:prstGeom>
          <a:gradFill>
            <a:gsLst>
              <a:gs pos="78000">
                <a:schemeClr val="bg1"/>
              </a:gs>
              <a:gs pos="0">
                <a:schemeClr val="bg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sp>
        <p:nvSpPr>
          <p:cNvPr id="11" name="Rectangle 7"/>
          <p:cNvSpPr/>
          <p:nvPr/>
        </p:nvSpPr>
        <p:spPr>
          <a:xfrm>
            <a:off x="0" y="-20"/>
            <a:ext cx="12192000" cy="685800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507" descr="A close up of a logo&#10;&#10;Description generated with high confidence"/>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sp>
        <p:nvSpPr>
          <p:cNvPr id="2" name="タイトル 1"/>
          <p:cNvSpPr>
            <a:spLocks noGrp="1"/>
          </p:cNvSpPr>
          <p:nvPr>
            <p:ph type="ctrTitle"/>
          </p:nvPr>
        </p:nvSpPr>
        <p:spPr>
          <a:xfrm>
            <a:off x="583200" y="2732892"/>
            <a:ext cx="7725600" cy="1054308"/>
          </a:xfrm>
        </p:spPr>
        <p:txBody>
          <a:bodyPr anchor="b">
            <a:normAutofit/>
          </a:bodyPr>
          <a:lstStyle>
            <a:lvl1pPr algn="l">
              <a:defRPr sz="3200">
                <a:solidFill>
                  <a:srgbClr val="020673"/>
                </a:solidFill>
              </a:defRPr>
            </a:lvl1pPr>
          </a:lstStyle>
          <a:p>
            <a:r>
              <a:rPr kumimoji="1" lang="ja-JP" altLang="en-US"/>
              <a:t>マスター タイトルの書式設定</a:t>
            </a:r>
          </a:p>
        </p:txBody>
      </p:sp>
      <p:sp>
        <p:nvSpPr>
          <p:cNvPr id="3" name="サブタイトル 2"/>
          <p:cNvSpPr>
            <a:spLocks noGrp="1"/>
          </p:cNvSpPr>
          <p:nvPr>
            <p:ph type="subTitle" idx="1"/>
          </p:nvPr>
        </p:nvSpPr>
        <p:spPr>
          <a:xfrm>
            <a:off x="547200" y="4248000"/>
            <a:ext cx="6519600" cy="424800"/>
          </a:xfrm>
        </p:spPr>
        <p:txBody>
          <a:bodyPr/>
          <a:lstStyle>
            <a:lvl1pPr marL="0" indent="0" algn="l">
              <a:buNone/>
              <a:defRPr sz="2400">
                <a:solidFill>
                  <a:srgbClr val="02067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pic>
        <p:nvPicPr>
          <p:cNvPr id="12" name="Picture 2" descr="C:\Users\HaLT15\Desktop\FPT Software Doc.png"/>
          <p:cNvPicPr>
            <a:picLocks noChangeAspect="1" noChangeArrowheads="1"/>
          </p:cNvPicPr>
          <p:nvPr/>
        </p:nvPicPr>
        <p:blipFill rotWithShape="1">
          <a:blip r:embed="rId4" cstate="print">
            <a:extLst>
              <a:ext uri="{28A0092B-C50C-407E-A947-70E740481C1C}">
                <a14:useLocalDpi xmlns:a14="http://schemas.microsoft.com/office/drawing/2010/main"/>
              </a:ext>
            </a:extLst>
          </a:blip>
          <a:srcRect/>
          <a:stretch>
            <a:fillRect/>
          </a:stretch>
        </p:blipFill>
        <p:spPr bwMode="auto">
          <a:xfrm>
            <a:off x="689032" y="1631155"/>
            <a:ext cx="1391941" cy="881665"/>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509"/>
          <p:cNvCxnSpPr/>
          <p:nvPr/>
        </p:nvCxnSpPr>
        <p:spPr>
          <a:xfrm>
            <a:off x="609985" y="4125108"/>
            <a:ext cx="5488951" cy="0"/>
          </a:xfrm>
          <a:prstGeom prst="line">
            <a:avLst/>
          </a:prstGeom>
          <a:ln w="22225">
            <a:gradFill flip="none" rotWithShape="1">
              <a:gsLst>
                <a:gs pos="0">
                  <a:srgbClr val="010673"/>
                </a:gs>
                <a:gs pos="97000">
                  <a:srgbClr val="4F127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8" name="テキスト プレースホルダー 17">
            <a:extLst>
              <a:ext uri="{FF2B5EF4-FFF2-40B4-BE49-F238E27FC236}">
                <a16:creationId xmlns:a16="http://schemas.microsoft.com/office/drawing/2014/main" id="{ECDFC653-A8F9-48D2-BF32-2D2B0DF754D1}"/>
              </a:ext>
            </a:extLst>
          </p:cNvPr>
          <p:cNvSpPr>
            <a:spLocks noGrp="1"/>
          </p:cNvSpPr>
          <p:nvPr>
            <p:ph type="body" sz="quarter" idx="11" hasCustomPrompt="1"/>
          </p:nvPr>
        </p:nvSpPr>
        <p:spPr>
          <a:xfrm>
            <a:off x="303250" y="49968"/>
            <a:ext cx="3562590" cy="536400"/>
          </a:xfrm>
        </p:spPr>
        <p:txBody>
          <a:bodyPr wrap="none" anchor="ctr">
            <a:normAutofit/>
          </a:bodyPr>
          <a:lstStyle>
            <a:lvl1pPr marL="0" indent="0">
              <a:buNone/>
              <a:defRPr sz="2400" u="sng"/>
            </a:lvl1pPr>
          </a:lstStyle>
          <a:p>
            <a:pPr lvl="0"/>
            <a:r>
              <a:rPr kumimoji="1" lang="en-US" altLang="ja-JP"/>
              <a:t>XXXXXXX</a:t>
            </a:r>
            <a:r>
              <a:rPr kumimoji="1" lang="ja-JP" altLang="en-US"/>
              <a:t>　御中</a:t>
            </a:r>
          </a:p>
        </p:txBody>
      </p:sp>
      <p:sp>
        <p:nvSpPr>
          <p:cNvPr id="20" name="テキスト プレースホルダー 19">
            <a:extLst>
              <a:ext uri="{FF2B5EF4-FFF2-40B4-BE49-F238E27FC236}">
                <a16:creationId xmlns:a16="http://schemas.microsoft.com/office/drawing/2014/main" id="{56B9CDE3-780F-4E01-90A7-51CF6E02AF3C}"/>
              </a:ext>
            </a:extLst>
          </p:cNvPr>
          <p:cNvSpPr>
            <a:spLocks noGrp="1"/>
          </p:cNvSpPr>
          <p:nvPr>
            <p:ph type="body" sz="quarter" idx="12"/>
          </p:nvPr>
        </p:nvSpPr>
        <p:spPr>
          <a:xfrm>
            <a:off x="-21" y="5133600"/>
            <a:ext cx="3424435" cy="309525"/>
          </a:xfrm>
          <a:solidFill>
            <a:schemeClr val="accent5">
              <a:lumMod val="50000"/>
            </a:schemeClr>
          </a:solidFill>
          <a:ln>
            <a:solidFill>
              <a:srgbClr val="FFFFFF"/>
            </a:solidFill>
          </a:ln>
        </p:spPr>
        <p:txBody>
          <a:bodyPr anchor="ctr">
            <a:noAutofit/>
          </a:bodyPr>
          <a:lstStyle>
            <a:lvl1pPr marL="0" indent="0" algn="r">
              <a:buNone/>
              <a:defRPr sz="1600">
                <a:solidFill>
                  <a:schemeClr val="bg1"/>
                </a:solidFill>
              </a:defRPr>
            </a:lvl1pPr>
          </a:lstStyle>
          <a:p>
            <a:pPr lvl="0"/>
            <a:r>
              <a:rPr kumimoji="1" lang="ja-JP" altLang="en-US"/>
              <a:t>マスター テキストの書式設定</a:t>
            </a:r>
          </a:p>
        </p:txBody>
      </p:sp>
      <p:pic>
        <p:nvPicPr>
          <p:cNvPr id="17" name="図 16" descr="アイコン&#10;&#10;自動的に生成された説明">
            <a:extLst>
              <a:ext uri="{FF2B5EF4-FFF2-40B4-BE49-F238E27FC236}">
                <a16:creationId xmlns:a16="http://schemas.microsoft.com/office/drawing/2014/main" id="{053F8564-2884-4750-AE65-9EB91409978F}"/>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404066" y="1612820"/>
            <a:ext cx="2040696" cy="900000"/>
          </a:xfrm>
          <a:prstGeom prst="rect">
            <a:avLst/>
          </a:prstGeom>
        </p:spPr>
      </p:pic>
    </p:spTree>
    <p:extLst>
      <p:ext uri="{BB962C8B-B14F-4D97-AF65-F5344CB8AC3E}">
        <p14:creationId xmlns:p14="http://schemas.microsoft.com/office/powerpoint/2010/main" val="248417896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見出し スライド">
    <p:spTree>
      <p:nvGrpSpPr>
        <p:cNvPr id="1" name=""/>
        <p:cNvGrpSpPr/>
        <p:nvPr/>
      </p:nvGrpSpPr>
      <p:grpSpPr>
        <a:xfrm>
          <a:off x="0" y="0"/>
          <a:ext cx="0" cy="0"/>
          <a:chOff x="0" y="0"/>
          <a:chExt cx="0" cy="0"/>
        </a:xfrm>
      </p:grpSpPr>
      <p:sp>
        <p:nvSpPr>
          <p:cNvPr id="8" name="正方形/長方形 7"/>
          <p:cNvSpPr/>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a:xfrm>
            <a:off x="1857600" y="3940864"/>
            <a:ext cx="7725600" cy="547200"/>
          </a:xfrm>
        </p:spPr>
        <p:txBody>
          <a:bodyPr anchor="b">
            <a:normAutofit/>
          </a:bodyPr>
          <a:lstStyle>
            <a:lvl1pPr>
              <a:defRPr sz="32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1857600" y="4660864"/>
            <a:ext cx="7725600" cy="435600"/>
          </a:xfrm>
        </p:spPr>
        <p:txBody>
          <a:bodyPr/>
          <a:lstStyle>
            <a:lvl1pPr marL="0" indent="0">
              <a:buNone/>
              <a:defRPr sz="2400">
                <a:solidFill>
                  <a:srgbClr val="02067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pic>
        <p:nvPicPr>
          <p:cNvPr id="611" name="Picture 2" descr="C:\Users\HaLT15\Desktop\FPT Software Doc.png"/>
          <p:cNvPicPr>
            <a:picLocks noChangeAspect="1" noChangeArrowheads="1"/>
          </p:cNvPicPr>
          <p:nvPr/>
        </p:nvPicPr>
        <p:blipFill rotWithShape="1">
          <a:blip r:embed="rId2" cstate="print">
            <a:extLst>
              <a:ext uri="{28A0092B-C50C-407E-A947-70E740481C1C}">
                <a14:useLocalDpi xmlns:a14="http://schemas.microsoft.com/office/drawing/2010/main"/>
              </a:ext>
            </a:extLst>
          </a:blip>
          <a:srcRect/>
          <a:stretch>
            <a:fillRect/>
          </a:stretch>
        </p:blipFill>
        <p:spPr bwMode="auto">
          <a:xfrm>
            <a:off x="924951" y="3215146"/>
            <a:ext cx="675249" cy="427707"/>
          </a:xfrm>
          <a:prstGeom prst="rect">
            <a:avLst/>
          </a:prstGeom>
          <a:noFill/>
          <a:extLst>
            <a:ext uri="{909E8E84-426E-40DD-AFC4-6F175D3DCCD1}">
              <a14:hiddenFill xmlns:a14="http://schemas.microsoft.com/office/drawing/2010/main">
                <a:solidFill>
                  <a:srgbClr val="FFFFFF"/>
                </a:solidFill>
              </a14:hiddenFill>
            </a:ext>
          </a:extLst>
        </p:spPr>
      </p:pic>
      <p:sp>
        <p:nvSpPr>
          <p:cNvPr id="612" name="TextBox 7"/>
          <p:cNvSpPr txBox="1"/>
          <p:nvPr/>
        </p:nvSpPr>
        <p:spPr>
          <a:xfrm>
            <a:off x="0" y="5230509"/>
            <a:ext cx="94680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Meiryo UI" panose="020B0604030504040204" charset="-128"/>
                <a:cs typeface="Meiryo UI" panose="020B0604030504040204" charset="-128"/>
              </a:defRPr>
            </a:lvl1pPr>
          </a:lstStyle>
          <a:p>
            <a:endParaRPr lang="en-US" sz="1600">
              <a:solidFill>
                <a:schemeClr val="bg1"/>
              </a:solidFill>
            </a:endParaRPr>
          </a:p>
        </p:txBody>
      </p:sp>
      <p:sp>
        <p:nvSpPr>
          <p:cNvPr id="613" name="TextBox 8"/>
          <p:cNvSpPr txBox="1"/>
          <p:nvPr userDrawn="1"/>
        </p:nvSpPr>
        <p:spPr>
          <a:xfrm>
            <a:off x="914400" y="3832494"/>
            <a:ext cx="685800" cy="1416015"/>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no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Meiryo UI" panose="020B0604030504040204" charset="-128"/>
                <a:cs typeface="Meiryo UI" panose="020B0604030504040204" charset="-128"/>
              </a:defRPr>
            </a:lvl1pPr>
          </a:lstStyle>
          <a:p>
            <a:endParaRPr lang="en-US" sz="4800">
              <a:solidFill>
                <a:schemeClr val="bg1"/>
              </a:solidFill>
            </a:endParaRPr>
          </a:p>
        </p:txBody>
      </p:sp>
      <p:pic>
        <p:nvPicPr>
          <p:cNvPr id="4" name="図 3">
            <a:extLst>
              <a:ext uri="{FF2B5EF4-FFF2-40B4-BE49-F238E27FC236}">
                <a16:creationId xmlns:a16="http://schemas.microsoft.com/office/drawing/2014/main" id="{F6922655-9AD8-491D-841E-E541537C08E1}"/>
              </a:ext>
            </a:extLst>
          </p:cNvPr>
          <p:cNvPicPr>
            <a:picLocks noChangeAspect="1"/>
          </p:cNvPicPr>
          <p:nvPr userDrawn="1"/>
        </p:nvPicPr>
        <p:blipFill>
          <a:blip r:embed="rId3"/>
          <a:stretch>
            <a:fillRect/>
          </a:stretch>
        </p:blipFill>
        <p:spPr>
          <a:xfrm>
            <a:off x="1894247" y="12300"/>
            <a:ext cx="1140051" cy="3054361"/>
          </a:xfrm>
          <a:prstGeom prst="rect">
            <a:avLst/>
          </a:prstGeom>
        </p:spPr>
      </p:pic>
    </p:spTree>
    <p:extLst>
      <p:ext uri="{BB962C8B-B14F-4D97-AF65-F5344CB8AC3E}">
        <p14:creationId xmlns:p14="http://schemas.microsoft.com/office/powerpoint/2010/main" val="332114153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メイン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146D61-C0F9-4262-9862-B42B4A180C73}"/>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7590DDB8-E610-45ED-93D1-574886C25B39}"/>
              </a:ext>
            </a:extLst>
          </p:cNvPr>
          <p:cNvSpPr>
            <a:spLocks noGrp="1"/>
          </p:cNvSpPr>
          <p:nvPr>
            <p:ph type="ftr" sz="quarter" idx="10"/>
          </p:nvPr>
        </p:nvSpPr>
        <p:spPr/>
        <p:txBody>
          <a:bodyPr/>
          <a:lstStyle/>
          <a:p>
            <a:r>
              <a:rPr lang="en-US" altLang="ja-JP"/>
              <a:t>©Copyright by FPT Japan 2020 - CONFIDENTIAL</a:t>
            </a:r>
            <a:endParaRPr lang="ja-JP" altLang="en-US"/>
          </a:p>
        </p:txBody>
      </p:sp>
      <p:sp>
        <p:nvSpPr>
          <p:cNvPr id="4" name="スライド番号プレースホルダー 3">
            <a:extLst>
              <a:ext uri="{FF2B5EF4-FFF2-40B4-BE49-F238E27FC236}">
                <a16:creationId xmlns:a16="http://schemas.microsoft.com/office/drawing/2014/main" id="{CF628019-B0F4-4B8A-9CA1-0077C4D4C0CD}"/>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
        <p:nvSpPr>
          <p:cNvPr id="7" name="コンテンツ プレースホルダー 2">
            <a:extLst>
              <a:ext uri="{FF2B5EF4-FFF2-40B4-BE49-F238E27FC236}">
                <a16:creationId xmlns:a16="http://schemas.microsoft.com/office/drawing/2014/main" id="{ADD20C89-759B-4CB3-A8FB-F5F78FA44735}"/>
              </a:ext>
            </a:extLst>
          </p:cNvPr>
          <p:cNvSpPr>
            <a:spLocks noGrp="1"/>
          </p:cNvSpPr>
          <p:nvPr>
            <p:ph idx="1"/>
          </p:nvPr>
        </p:nvSpPr>
        <p:spPr>
          <a:xfrm>
            <a:off x="865200" y="987962"/>
            <a:ext cx="10461600" cy="5212800"/>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79546106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分割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79242D-5503-4055-9D84-94F10CF43C73}"/>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F066B6DE-3A13-4373-8246-88FB444A8AD0}"/>
              </a:ext>
            </a:extLst>
          </p:cNvPr>
          <p:cNvSpPr>
            <a:spLocks noGrp="1"/>
          </p:cNvSpPr>
          <p:nvPr>
            <p:ph type="ftr" sz="quarter" idx="10"/>
          </p:nvPr>
        </p:nvSpPr>
        <p:spPr/>
        <p:txBody>
          <a:bodyPr/>
          <a:lstStyle/>
          <a:p>
            <a:r>
              <a:rPr lang="en-US" altLang="ja-JP"/>
              <a:t>©Copyright by FPT Japan 2020 - CONFIDENTIAL</a:t>
            </a:r>
            <a:endParaRPr lang="ja-JP" altLang="en-US"/>
          </a:p>
        </p:txBody>
      </p:sp>
      <p:sp>
        <p:nvSpPr>
          <p:cNvPr id="4" name="スライド番号プレースホルダー 3">
            <a:extLst>
              <a:ext uri="{FF2B5EF4-FFF2-40B4-BE49-F238E27FC236}">
                <a16:creationId xmlns:a16="http://schemas.microsoft.com/office/drawing/2014/main" id="{8D484222-A2B1-480B-9D84-A236FF4AF1C3}"/>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
        <p:nvSpPr>
          <p:cNvPr id="5" name="コンテンツ プレースホルダー 2">
            <a:extLst>
              <a:ext uri="{FF2B5EF4-FFF2-40B4-BE49-F238E27FC236}">
                <a16:creationId xmlns:a16="http://schemas.microsoft.com/office/drawing/2014/main" id="{FA255F6D-81CD-47ED-8D6D-B3D6BEC4D109}"/>
              </a:ext>
            </a:extLst>
          </p:cNvPr>
          <p:cNvSpPr>
            <a:spLocks noGrp="1"/>
          </p:cNvSpPr>
          <p:nvPr>
            <p:ph sz="half" idx="1"/>
          </p:nvPr>
        </p:nvSpPr>
        <p:spPr>
          <a:xfrm>
            <a:off x="867756" y="979340"/>
            <a:ext cx="5181600" cy="5212800"/>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コンテンツ プレースホルダー 3">
            <a:extLst>
              <a:ext uri="{FF2B5EF4-FFF2-40B4-BE49-F238E27FC236}">
                <a16:creationId xmlns:a16="http://schemas.microsoft.com/office/drawing/2014/main" id="{891FC425-C140-4C16-AB48-D9646FD21828}"/>
              </a:ext>
            </a:extLst>
          </p:cNvPr>
          <p:cNvSpPr>
            <a:spLocks noGrp="1"/>
          </p:cNvSpPr>
          <p:nvPr>
            <p:ph sz="half" idx="2"/>
          </p:nvPr>
        </p:nvSpPr>
        <p:spPr>
          <a:xfrm>
            <a:off x="6147756" y="979340"/>
            <a:ext cx="5181600" cy="5212800"/>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85276405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分割　スライド2">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0D4819-34BB-4403-AB11-246AD70AF3B1}"/>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A7092680-9D7B-4117-A11F-5E3A6B5AD471}"/>
              </a:ext>
            </a:extLst>
          </p:cNvPr>
          <p:cNvSpPr>
            <a:spLocks noGrp="1"/>
          </p:cNvSpPr>
          <p:nvPr>
            <p:ph type="ftr" sz="quarter" idx="10"/>
          </p:nvPr>
        </p:nvSpPr>
        <p:spPr/>
        <p:txBody>
          <a:bodyPr/>
          <a:lstStyle/>
          <a:p>
            <a:r>
              <a:rPr lang="en-US" altLang="ja-JP"/>
              <a:t>©Copyright by FPT Japan 2020 - CONFIDENTIAL</a:t>
            </a:r>
            <a:endParaRPr lang="ja-JP" altLang="en-US"/>
          </a:p>
        </p:txBody>
      </p:sp>
      <p:sp>
        <p:nvSpPr>
          <p:cNvPr id="4" name="スライド番号プレースホルダー 3">
            <a:extLst>
              <a:ext uri="{FF2B5EF4-FFF2-40B4-BE49-F238E27FC236}">
                <a16:creationId xmlns:a16="http://schemas.microsoft.com/office/drawing/2014/main" id="{44D04CBD-AA2B-4B91-8A95-73A9D0574C53}"/>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
        <p:nvSpPr>
          <p:cNvPr id="5" name="テキスト プレースホルダー 2">
            <a:extLst>
              <a:ext uri="{FF2B5EF4-FFF2-40B4-BE49-F238E27FC236}">
                <a16:creationId xmlns:a16="http://schemas.microsoft.com/office/drawing/2014/main" id="{D071CC02-59D1-434C-A365-A6B50945CF5D}"/>
              </a:ext>
            </a:extLst>
          </p:cNvPr>
          <p:cNvSpPr>
            <a:spLocks noGrp="1"/>
          </p:cNvSpPr>
          <p:nvPr>
            <p:ph type="body" idx="1"/>
          </p:nvPr>
        </p:nvSpPr>
        <p:spPr>
          <a:xfrm>
            <a:off x="864140" y="996592"/>
            <a:ext cx="5157787" cy="823912"/>
          </a:xfrm>
        </p:spPr>
        <p:txBody>
          <a:bodyPr anchor="t"/>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3">
            <a:extLst>
              <a:ext uri="{FF2B5EF4-FFF2-40B4-BE49-F238E27FC236}">
                <a16:creationId xmlns:a16="http://schemas.microsoft.com/office/drawing/2014/main" id="{AB9B1464-2037-4F4D-850C-DE89A3DF473B}"/>
              </a:ext>
            </a:extLst>
          </p:cNvPr>
          <p:cNvSpPr>
            <a:spLocks noGrp="1"/>
          </p:cNvSpPr>
          <p:nvPr>
            <p:ph sz="half" idx="2"/>
          </p:nvPr>
        </p:nvSpPr>
        <p:spPr>
          <a:xfrm>
            <a:off x="864140" y="1912192"/>
            <a:ext cx="5157787" cy="4208463"/>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テキスト プレースホルダー 4">
            <a:extLst>
              <a:ext uri="{FF2B5EF4-FFF2-40B4-BE49-F238E27FC236}">
                <a16:creationId xmlns:a16="http://schemas.microsoft.com/office/drawing/2014/main" id="{78CCC5C1-254E-4BC6-9A55-BA4A1DD6D4A5}"/>
              </a:ext>
            </a:extLst>
          </p:cNvPr>
          <p:cNvSpPr>
            <a:spLocks noGrp="1"/>
          </p:cNvSpPr>
          <p:nvPr>
            <p:ph type="body" sz="quarter" idx="3"/>
          </p:nvPr>
        </p:nvSpPr>
        <p:spPr>
          <a:xfrm>
            <a:off x="6196552" y="996592"/>
            <a:ext cx="5183188" cy="823912"/>
          </a:xfrm>
        </p:spPr>
        <p:txBody>
          <a:bodyPr anchor="t"/>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8" name="コンテンツ プレースホルダー 5">
            <a:extLst>
              <a:ext uri="{FF2B5EF4-FFF2-40B4-BE49-F238E27FC236}">
                <a16:creationId xmlns:a16="http://schemas.microsoft.com/office/drawing/2014/main" id="{52DA0252-DC80-47A5-BC75-3845F1E0CD57}"/>
              </a:ext>
            </a:extLst>
          </p:cNvPr>
          <p:cNvSpPr>
            <a:spLocks noGrp="1"/>
          </p:cNvSpPr>
          <p:nvPr>
            <p:ph sz="quarter" idx="4"/>
          </p:nvPr>
        </p:nvSpPr>
        <p:spPr>
          <a:xfrm>
            <a:off x="6196552" y="1912192"/>
            <a:ext cx="5183188" cy="4208463"/>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94172355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白紙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0D408A9-910A-4959-99D9-F770AA63A203}"/>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16A43817-143B-4158-B22C-447DDD6D2BD1}"/>
              </a:ext>
            </a:extLst>
          </p:cNvPr>
          <p:cNvSpPr>
            <a:spLocks noGrp="1"/>
          </p:cNvSpPr>
          <p:nvPr>
            <p:ph type="ftr" sz="quarter" idx="10"/>
          </p:nvPr>
        </p:nvSpPr>
        <p:spPr/>
        <p:txBody>
          <a:bodyPr/>
          <a:lstStyle/>
          <a:p>
            <a:r>
              <a:rPr lang="en-US" altLang="ja-JP"/>
              <a:t>©Copyright by FPT Japan 2020 - CONFIDENTIAL</a:t>
            </a:r>
            <a:endParaRPr lang="ja-JP" altLang="en-US"/>
          </a:p>
        </p:txBody>
      </p:sp>
      <p:sp>
        <p:nvSpPr>
          <p:cNvPr id="4" name="スライド番号プレースホルダー 3">
            <a:extLst>
              <a:ext uri="{FF2B5EF4-FFF2-40B4-BE49-F238E27FC236}">
                <a16:creationId xmlns:a16="http://schemas.microsoft.com/office/drawing/2014/main" id="{706B2055-BE31-40C5-8FAF-29BEEB316FD8}"/>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Tree>
    <p:extLst>
      <p:ext uri="{BB962C8B-B14F-4D97-AF65-F5344CB8AC3E}">
        <p14:creationId xmlns:p14="http://schemas.microsoft.com/office/powerpoint/2010/main" val="124344012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エンド　スライド">
    <p:spTree>
      <p:nvGrpSpPr>
        <p:cNvPr id="1" name=""/>
        <p:cNvGrpSpPr/>
        <p:nvPr/>
      </p:nvGrpSpPr>
      <p:grpSpPr>
        <a:xfrm>
          <a:off x="0" y="0"/>
          <a:ext cx="0" cy="0"/>
          <a:chOff x="0" y="0"/>
          <a:chExt cx="0" cy="0"/>
        </a:xfrm>
      </p:grpSpPr>
      <p:pic>
        <p:nvPicPr>
          <p:cNvPr id="5" name="Picture 516">
            <a:extLst>
              <a:ext uri="{FF2B5EF4-FFF2-40B4-BE49-F238E27FC236}">
                <a16:creationId xmlns:a16="http://schemas.microsoft.com/office/drawing/2014/main" id="{D12D8A6E-C4A8-492F-BBDC-98C680E36BF1}"/>
              </a:ext>
            </a:extLst>
          </p:cNvPr>
          <p:cNvPicPr>
            <a:picLocks noChangeAspect="1"/>
          </p:cNvPicPr>
          <p:nvPr userDrawn="1"/>
        </p:nvPicPr>
        <p:blipFill rotWithShape="1">
          <a:blip r:embed="rId2">
            <a:grayscl/>
            <a:extLst>
              <a:ext uri="{28A0092B-C50C-407E-A947-70E740481C1C}">
                <a14:useLocalDpi xmlns:a14="http://schemas.microsoft.com/office/drawing/2010/main" val="0"/>
              </a:ext>
            </a:extLst>
          </a:blip>
          <a:srcRect l="994" r="34748"/>
          <a:stretch>
            <a:fillRect/>
          </a:stretch>
        </p:blipFill>
        <p:spPr>
          <a:xfrm>
            <a:off x="0" y="0"/>
            <a:ext cx="12192000" cy="6858000"/>
          </a:xfrm>
          <a:prstGeom prst="rect">
            <a:avLst/>
          </a:prstGeom>
        </p:spPr>
      </p:pic>
      <p:sp>
        <p:nvSpPr>
          <p:cNvPr id="6" name="Rectangle 517">
            <a:extLst>
              <a:ext uri="{FF2B5EF4-FFF2-40B4-BE49-F238E27FC236}">
                <a16:creationId xmlns:a16="http://schemas.microsoft.com/office/drawing/2014/main" id="{7E270204-907C-4D86-A2FC-1BCBB1BD93CA}"/>
              </a:ext>
            </a:extLst>
          </p:cNvPr>
          <p:cNvSpPr/>
          <p:nvPr userDrawn="1"/>
        </p:nvSpPr>
        <p:spPr>
          <a:xfrm>
            <a:off x="0" y="0"/>
            <a:ext cx="12192000" cy="6858000"/>
          </a:xfrm>
          <a:prstGeom prst="rect">
            <a:avLst/>
          </a:prstGeom>
          <a:gradFill>
            <a:gsLst>
              <a:gs pos="78000">
                <a:schemeClr val="bg1"/>
              </a:gs>
              <a:gs pos="0">
                <a:schemeClr val="bg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sp>
        <p:nvSpPr>
          <p:cNvPr id="7" name="Rectangle 518">
            <a:extLst>
              <a:ext uri="{FF2B5EF4-FFF2-40B4-BE49-F238E27FC236}">
                <a16:creationId xmlns:a16="http://schemas.microsoft.com/office/drawing/2014/main" id="{09916088-8454-4E2C-8730-13AD5885872C}"/>
              </a:ext>
            </a:extLst>
          </p:cNvPr>
          <p:cNvSpPr/>
          <p:nvPr userDrawn="1"/>
        </p:nvSpPr>
        <p:spPr>
          <a:xfrm flipH="1">
            <a:off x="0" y="0"/>
            <a:ext cx="12192000" cy="6858000"/>
          </a:xfrm>
          <a:prstGeom prst="rect">
            <a:avLst/>
          </a:prstGeom>
          <a:gradFill>
            <a:gsLst>
              <a:gs pos="66000">
                <a:srgbClr val="FFFFFF"/>
              </a:gs>
              <a:gs pos="83000">
                <a:srgbClr val="FFFFFF"/>
              </a:gs>
              <a:gs pos="100000">
                <a:schemeClr val="bg1"/>
              </a:gs>
              <a:gs pos="54000">
                <a:schemeClr val="bg1">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pic>
        <p:nvPicPr>
          <p:cNvPr id="8" name="Picture 519" descr="A close up of a logo&#10;&#10;Description generated with high confidence">
            <a:extLst>
              <a:ext uri="{FF2B5EF4-FFF2-40B4-BE49-F238E27FC236}">
                <a16:creationId xmlns:a16="http://schemas.microsoft.com/office/drawing/2014/main" id="{5887B297-6550-4FB2-BF03-2D8F6C7DE8E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pic>
        <p:nvPicPr>
          <p:cNvPr id="9" name="Picture 2" descr="C:\Users\HaLT15\Desktop\FPT Software Doc.png">
            <a:extLst>
              <a:ext uri="{FF2B5EF4-FFF2-40B4-BE49-F238E27FC236}">
                <a16:creationId xmlns:a16="http://schemas.microsoft.com/office/drawing/2014/main" id="{C363A595-C7A6-4DCC-B5EC-4C385490041B}"/>
              </a:ext>
            </a:extLst>
          </p:cNvPr>
          <p:cNvPicPr>
            <a:picLocks noChangeAspect="1" noChangeArrowheads="1"/>
          </p:cNvPicPr>
          <p:nvPr userDrawn="1"/>
        </p:nvPicPr>
        <p:blipFill rotWithShape="1">
          <a:blip r:embed="rId4" cstate="screen">
            <a:extLst>
              <a:ext uri="{28A0092B-C50C-407E-A947-70E740481C1C}">
                <a14:useLocalDpi xmlns:a14="http://schemas.microsoft.com/office/drawing/2010/main"/>
              </a:ext>
            </a:extLst>
          </a:blip>
          <a:srcRect/>
          <a:stretch>
            <a:fillRect/>
          </a:stretch>
        </p:blipFill>
        <p:spPr bwMode="auto">
          <a:xfrm>
            <a:off x="313839" y="2201693"/>
            <a:ext cx="2192401" cy="1388682"/>
          </a:xfrm>
          <a:prstGeom prst="rect">
            <a:avLst/>
          </a:prstGeom>
          <a:noFill/>
          <a:extLst>
            <a:ext uri="{909E8E84-426E-40DD-AFC4-6F175D3DCCD1}">
              <a14:hiddenFill xmlns:a14="http://schemas.microsoft.com/office/drawing/2010/main">
                <a:solidFill>
                  <a:srgbClr val="FFFFFF"/>
                </a:solidFill>
              </a14:hiddenFill>
            </a:ext>
          </a:extLst>
        </p:spPr>
      </p:pic>
      <p:sp>
        <p:nvSpPr>
          <p:cNvPr id="10" name="テキスト ボックス 9">
            <a:extLst>
              <a:ext uri="{FF2B5EF4-FFF2-40B4-BE49-F238E27FC236}">
                <a16:creationId xmlns:a16="http://schemas.microsoft.com/office/drawing/2014/main" id="{5803FFD0-0A51-4ACC-ABFF-AEDB534896FD}"/>
              </a:ext>
            </a:extLst>
          </p:cNvPr>
          <p:cNvSpPr txBox="1"/>
          <p:nvPr userDrawn="1"/>
        </p:nvSpPr>
        <p:spPr>
          <a:xfrm>
            <a:off x="346933" y="3590375"/>
            <a:ext cx="6311151" cy="523220"/>
          </a:xfrm>
          <a:prstGeom prst="rect">
            <a:avLst/>
          </a:prstGeom>
          <a:noFill/>
        </p:spPr>
        <p:txBody>
          <a:bodyPr wrap="none" rtlCol="0">
            <a:spAutoFit/>
          </a:bodyPr>
          <a:lstStyle/>
          <a:p>
            <a:r>
              <a:rPr kumimoji="1" lang="en-US" altLang="ja-JP" sz="2800" b="1" i="1">
                <a:solidFill>
                  <a:srgbClr val="0000CC"/>
                </a:solidFill>
              </a:rPr>
              <a:t>Powering Digital Transformation</a:t>
            </a:r>
            <a:endParaRPr kumimoji="1" lang="ja-JP" altLang="en-US" sz="2800" b="1" i="1">
              <a:solidFill>
                <a:srgbClr val="0000CC"/>
              </a:solidFill>
            </a:endParaRPr>
          </a:p>
        </p:txBody>
      </p:sp>
    </p:spTree>
    <p:extLst>
      <p:ext uri="{BB962C8B-B14F-4D97-AF65-F5344CB8AC3E}">
        <p14:creationId xmlns:p14="http://schemas.microsoft.com/office/powerpoint/2010/main" val="36949442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pic>
        <p:nvPicPr>
          <p:cNvPr id="10" name="Picture 512" descr="A large building&#10;&#10;Description generated with very high confidence"/>
          <p:cNvPicPr>
            <a:picLocks noChangeAspect="1"/>
          </p:cNvPicPr>
          <p:nvPr/>
        </p:nvPicPr>
        <p:blipFill rotWithShape="1">
          <a:blip r:embed="rId2">
            <a:grayscl/>
            <a:extLst>
              <a:ext uri="{28A0092B-C50C-407E-A947-70E740481C1C}">
                <a14:useLocalDpi xmlns:a14="http://schemas.microsoft.com/office/drawing/2010/main" val="0"/>
              </a:ext>
            </a:extLst>
          </a:blip>
          <a:srcRect t="12118" b="3613"/>
          <a:stretch>
            <a:fillRect/>
          </a:stretch>
        </p:blipFill>
        <p:spPr>
          <a:xfrm>
            <a:off x="0" y="0"/>
            <a:ext cx="12191980" cy="6857990"/>
          </a:xfrm>
          <a:prstGeom prst="rect">
            <a:avLst/>
          </a:prstGeom>
        </p:spPr>
      </p:pic>
      <p:sp>
        <p:nvSpPr>
          <p:cNvPr id="14" name="Rectangle 517"/>
          <p:cNvSpPr/>
          <p:nvPr/>
        </p:nvSpPr>
        <p:spPr>
          <a:xfrm>
            <a:off x="0" y="-10"/>
            <a:ext cx="12192000" cy="6858000"/>
          </a:xfrm>
          <a:prstGeom prst="rect">
            <a:avLst/>
          </a:prstGeom>
          <a:gradFill>
            <a:gsLst>
              <a:gs pos="78000">
                <a:schemeClr val="bg1"/>
              </a:gs>
              <a:gs pos="0">
                <a:schemeClr val="bg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sp>
        <p:nvSpPr>
          <p:cNvPr id="11" name="Rectangle 7"/>
          <p:cNvSpPr/>
          <p:nvPr/>
        </p:nvSpPr>
        <p:spPr>
          <a:xfrm>
            <a:off x="0" y="-20"/>
            <a:ext cx="12192000" cy="685800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507" descr="A close up of a logo&#10;&#10;Description generated with high confidence"/>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sp>
        <p:nvSpPr>
          <p:cNvPr id="2" name="タイトル 1"/>
          <p:cNvSpPr>
            <a:spLocks noGrp="1"/>
          </p:cNvSpPr>
          <p:nvPr>
            <p:ph type="ctrTitle"/>
          </p:nvPr>
        </p:nvSpPr>
        <p:spPr>
          <a:xfrm>
            <a:off x="583200" y="2732892"/>
            <a:ext cx="7725600" cy="1054308"/>
          </a:xfrm>
        </p:spPr>
        <p:txBody>
          <a:bodyPr anchor="b">
            <a:normAutofit/>
          </a:bodyPr>
          <a:lstStyle>
            <a:lvl1pPr algn="l">
              <a:defRPr sz="3200">
                <a:solidFill>
                  <a:srgbClr val="020673"/>
                </a:solidFill>
              </a:defRPr>
            </a:lvl1pPr>
          </a:lstStyle>
          <a:p>
            <a:r>
              <a:rPr kumimoji="1" lang="ja-JP" altLang="en-US"/>
              <a:t>マスター タイトルの書式設定</a:t>
            </a:r>
          </a:p>
        </p:txBody>
      </p:sp>
      <p:sp>
        <p:nvSpPr>
          <p:cNvPr id="3" name="サブタイトル 2"/>
          <p:cNvSpPr>
            <a:spLocks noGrp="1"/>
          </p:cNvSpPr>
          <p:nvPr>
            <p:ph type="subTitle" idx="1"/>
          </p:nvPr>
        </p:nvSpPr>
        <p:spPr>
          <a:xfrm>
            <a:off x="547200" y="4248000"/>
            <a:ext cx="6519600" cy="424800"/>
          </a:xfrm>
        </p:spPr>
        <p:txBody>
          <a:bodyPr/>
          <a:lstStyle>
            <a:lvl1pPr marL="0" indent="0" algn="l">
              <a:buNone/>
              <a:defRPr sz="2400">
                <a:solidFill>
                  <a:srgbClr val="02067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pic>
        <p:nvPicPr>
          <p:cNvPr id="12" name="Picture 2" descr="C:\Users\HaLT15\Desktop\FPT Software Doc.png"/>
          <p:cNvPicPr>
            <a:picLocks noChangeAspect="1" noChangeArrowheads="1"/>
          </p:cNvPicPr>
          <p:nvPr/>
        </p:nvPicPr>
        <p:blipFill rotWithShape="1">
          <a:blip r:embed="rId4" cstate="print">
            <a:extLst>
              <a:ext uri="{28A0092B-C50C-407E-A947-70E740481C1C}">
                <a14:useLocalDpi xmlns:a14="http://schemas.microsoft.com/office/drawing/2010/main"/>
              </a:ext>
            </a:extLst>
          </a:blip>
          <a:srcRect/>
          <a:stretch>
            <a:fillRect/>
          </a:stretch>
        </p:blipFill>
        <p:spPr bwMode="auto">
          <a:xfrm>
            <a:off x="689032" y="1631155"/>
            <a:ext cx="1391941" cy="881665"/>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509"/>
          <p:cNvCxnSpPr/>
          <p:nvPr/>
        </p:nvCxnSpPr>
        <p:spPr>
          <a:xfrm>
            <a:off x="609985" y="4125108"/>
            <a:ext cx="5488951" cy="0"/>
          </a:xfrm>
          <a:prstGeom prst="line">
            <a:avLst/>
          </a:prstGeom>
          <a:ln w="22225">
            <a:gradFill flip="none" rotWithShape="1">
              <a:gsLst>
                <a:gs pos="0">
                  <a:srgbClr val="010673"/>
                </a:gs>
                <a:gs pos="97000">
                  <a:srgbClr val="4F127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8" name="テキスト プレースホルダー 17">
            <a:extLst>
              <a:ext uri="{FF2B5EF4-FFF2-40B4-BE49-F238E27FC236}">
                <a16:creationId xmlns:a16="http://schemas.microsoft.com/office/drawing/2014/main" id="{ECDFC653-A8F9-48D2-BF32-2D2B0DF754D1}"/>
              </a:ext>
            </a:extLst>
          </p:cNvPr>
          <p:cNvSpPr>
            <a:spLocks noGrp="1"/>
          </p:cNvSpPr>
          <p:nvPr>
            <p:ph type="body" sz="quarter" idx="11" hasCustomPrompt="1"/>
          </p:nvPr>
        </p:nvSpPr>
        <p:spPr>
          <a:xfrm>
            <a:off x="303250" y="49968"/>
            <a:ext cx="3562590" cy="536400"/>
          </a:xfrm>
        </p:spPr>
        <p:txBody>
          <a:bodyPr wrap="none" anchor="ctr">
            <a:normAutofit/>
          </a:bodyPr>
          <a:lstStyle>
            <a:lvl1pPr marL="0" indent="0">
              <a:buNone/>
              <a:defRPr sz="2400" u="sng"/>
            </a:lvl1pPr>
          </a:lstStyle>
          <a:p>
            <a:pPr lvl="0"/>
            <a:r>
              <a:rPr kumimoji="1" lang="en-US" altLang="ja-JP"/>
              <a:t>XXXXXXX</a:t>
            </a:r>
            <a:r>
              <a:rPr kumimoji="1" lang="ja-JP" altLang="en-US"/>
              <a:t>　御中</a:t>
            </a:r>
          </a:p>
        </p:txBody>
      </p:sp>
      <p:sp>
        <p:nvSpPr>
          <p:cNvPr id="20" name="テキスト プレースホルダー 19">
            <a:extLst>
              <a:ext uri="{FF2B5EF4-FFF2-40B4-BE49-F238E27FC236}">
                <a16:creationId xmlns:a16="http://schemas.microsoft.com/office/drawing/2014/main" id="{56B9CDE3-780F-4E01-90A7-51CF6E02AF3C}"/>
              </a:ext>
            </a:extLst>
          </p:cNvPr>
          <p:cNvSpPr>
            <a:spLocks noGrp="1"/>
          </p:cNvSpPr>
          <p:nvPr>
            <p:ph type="body" sz="quarter" idx="12"/>
          </p:nvPr>
        </p:nvSpPr>
        <p:spPr>
          <a:xfrm>
            <a:off x="-21" y="5133600"/>
            <a:ext cx="3424435" cy="309525"/>
          </a:xfrm>
          <a:solidFill>
            <a:schemeClr val="accent5">
              <a:lumMod val="50000"/>
            </a:schemeClr>
          </a:solidFill>
          <a:ln>
            <a:solidFill>
              <a:srgbClr val="FFFFFF"/>
            </a:solidFill>
          </a:ln>
        </p:spPr>
        <p:txBody>
          <a:bodyPr anchor="ctr">
            <a:noAutofit/>
          </a:bodyPr>
          <a:lstStyle>
            <a:lvl1pPr marL="0" indent="0" algn="r">
              <a:buNone/>
              <a:defRPr sz="1600">
                <a:solidFill>
                  <a:schemeClr val="bg1"/>
                </a:solidFill>
              </a:defRPr>
            </a:lvl1pPr>
          </a:lstStyle>
          <a:p>
            <a:pPr lvl="0"/>
            <a:r>
              <a:rPr kumimoji="1" lang="ja-JP" altLang="en-US"/>
              <a:t>マスター テキストの書式設定</a:t>
            </a:r>
          </a:p>
        </p:txBody>
      </p:sp>
      <p:pic>
        <p:nvPicPr>
          <p:cNvPr id="17" name="図 16" descr="アイコン&#10;&#10;自動的に生成された説明">
            <a:extLst>
              <a:ext uri="{FF2B5EF4-FFF2-40B4-BE49-F238E27FC236}">
                <a16:creationId xmlns:a16="http://schemas.microsoft.com/office/drawing/2014/main" id="{053F8564-2884-4750-AE65-9EB91409978F}"/>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404066" y="1612820"/>
            <a:ext cx="2040696" cy="900000"/>
          </a:xfrm>
          <a:prstGeom prst="rect">
            <a:avLst/>
          </a:prstGeom>
        </p:spPr>
      </p:pic>
    </p:spTree>
    <p:extLst>
      <p:ext uri="{BB962C8B-B14F-4D97-AF65-F5344CB8AC3E}">
        <p14:creationId xmlns:p14="http://schemas.microsoft.com/office/powerpoint/2010/main" val="2484178965"/>
      </p:ext>
    </p:extLst>
  </p:cSld>
  <p:clrMapOvr>
    <a:masterClrMapping/>
  </p:clrMapOvr>
  <p:hf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見出し スライド">
    <p:spTree>
      <p:nvGrpSpPr>
        <p:cNvPr id="1" name=""/>
        <p:cNvGrpSpPr/>
        <p:nvPr/>
      </p:nvGrpSpPr>
      <p:grpSpPr>
        <a:xfrm>
          <a:off x="0" y="0"/>
          <a:ext cx="0" cy="0"/>
          <a:chOff x="0" y="0"/>
          <a:chExt cx="0" cy="0"/>
        </a:xfrm>
      </p:grpSpPr>
      <p:sp>
        <p:nvSpPr>
          <p:cNvPr id="8" name="正方形/長方形 7"/>
          <p:cNvSpPr/>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a:xfrm>
            <a:off x="1857600" y="3940864"/>
            <a:ext cx="7725600" cy="547200"/>
          </a:xfrm>
        </p:spPr>
        <p:txBody>
          <a:bodyPr anchor="b">
            <a:normAutofit/>
          </a:bodyPr>
          <a:lstStyle>
            <a:lvl1pPr>
              <a:defRPr sz="32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1857600" y="4660864"/>
            <a:ext cx="7725600" cy="435600"/>
          </a:xfrm>
        </p:spPr>
        <p:txBody>
          <a:bodyPr/>
          <a:lstStyle>
            <a:lvl1pPr marL="0" indent="0">
              <a:buNone/>
              <a:defRPr sz="2400">
                <a:solidFill>
                  <a:srgbClr val="02067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pic>
        <p:nvPicPr>
          <p:cNvPr id="611" name="Picture 2" descr="C:\Users\HaLT15\Desktop\FPT Software Doc.png"/>
          <p:cNvPicPr>
            <a:picLocks noChangeAspect="1" noChangeArrowheads="1"/>
          </p:cNvPicPr>
          <p:nvPr/>
        </p:nvPicPr>
        <p:blipFill rotWithShape="1">
          <a:blip r:embed="rId2" cstate="print">
            <a:extLst>
              <a:ext uri="{28A0092B-C50C-407E-A947-70E740481C1C}">
                <a14:useLocalDpi xmlns:a14="http://schemas.microsoft.com/office/drawing/2010/main"/>
              </a:ext>
            </a:extLst>
          </a:blip>
          <a:srcRect/>
          <a:stretch>
            <a:fillRect/>
          </a:stretch>
        </p:blipFill>
        <p:spPr bwMode="auto">
          <a:xfrm>
            <a:off x="924951" y="3215146"/>
            <a:ext cx="675249" cy="427707"/>
          </a:xfrm>
          <a:prstGeom prst="rect">
            <a:avLst/>
          </a:prstGeom>
          <a:noFill/>
          <a:extLst>
            <a:ext uri="{909E8E84-426E-40DD-AFC4-6F175D3DCCD1}">
              <a14:hiddenFill xmlns:a14="http://schemas.microsoft.com/office/drawing/2010/main">
                <a:solidFill>
                  <a:srgbClr val="FFFFFF"/>
                </a:solidFill>
              </a14:hiddenFill>
            </a:ext>
          </a:extLst>
        </p:spPr>
      </p:pic>
      <p:sp>
        <p:nvSpPr>
          <p:cNvPr id="612" name="TextBox 7"/>
          <p:cNvSpPr txBox="1"/>
          <p:nvPr/>
        </p:nvSpPr>
        <p:spPr>
          <a:xfrm>
            <a:off x="0" y="5230509"/>
            <a:ext cx="94680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Meiryo UI" panose="020B0604030504040204" charset="-128"/>
                <a:cs typeface="Meiryo UI" panose="020B0604030504040204" charset="-128"/>
              </a:defRPr>
            </a:lvl1pPr>
          </a:lstStyle>
          <a:p>
            <a:endParaRPr lang="en-US" sz="1600">
              <a:solidFill>
                <a:schemeClr val="bg1"/>
              </a:solidFill>
            </a:endParaRPr>
          </a:p>
        </p:txBody>
      </p:sp>
      <p:sp>
        <p:nvSpPr>
          <p:cNvPr id="613" name="TextBox 8"/>
          <p:cNvSpPr txBox="1"/>
          <p:nvPr userDrawn="1"/>
        </p:nvSpPr>
        <p:spPr>
          <a:xfrm>
            <a:off x="914400" y="3832494"/>
            <a:ext cx="685800" cy="1416015"/>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no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Meiryo UI" panose="020B0604030504040204" charset="-128"/>
                <a:cs typeface="Meiryo UI" panose="020B0604030504040204" charset="-128"/>
              </a:defRPr>
            </a:lvl1pPr>
          </a:lstStyle>
          <a:p>
            <a:endParaRPr lang="en-US" sz="4800">
              <a:solidFill>
                <a:schemeClr val="bg1"/>
              </a:solidFill>
            </a:endParaRPr>
          </a:p>
        </p:txBody>
      </p:sp>
      <p:pic>
        <p:nvPicPr>
          <p:cNvPr id="4" name="図 3">
            <a:extLst>
              <a:ext uri="{FF2B5EF4-FFF2-40B4-BE49-F238E27FC236}">
                <a16:creationId xmlns:a16="http://schemas.microsoft.com/office/drawing/2014/main" id="{F6922655-9AD8-491D-841E-E541537C08E1}"/>
              </a:ext>
            </a:extLst>
          </p:cNvPr>
          <p:cNvPicPr>
            <a:picLocks noChangeAspect="1"/>
          </p:cNvPicPr>
          <p:nvPr userDrawn="1"/>
        </p:nvPicPr>
        <p:blipFill>
          <a:blip r:embed="rId3"/>
          <a:stretch>
            <a:fillRect/>
          </a:stretch>
        </p:blipFill>
        <p:spPr>
          <a:xfrm>
            <a:off x="1894247" y="12300"/>
            <a:ext cx="1140051" cy="3054361"/>
          </a:xfrm>
          <a:prstGeom prst="rect">
            <a:avLst/>
          </a:prstGeom>
        </p:spPr>
      </p:pic>
    </p:spTree>
    <p:extLst>
      <p:ext uri="{BB962C8B-B14F-4D97-AF65-F5344CB8AC3E}">
        <p14:creationId xmlns:p14="http://schemas.microsoft.com/office/powerpoint/2010/main" val="3321141533"/>
      </p:ext>
    </p:extLst>
  </p:cSld>
  <p:clrMapOvr>
    <a:masterClrMapping/>
  </p:clrMapOvr>
  <p:hf hd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メイン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146D61-C0F9-4262-9862-B42B4A180C73}"/>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7590DDB8-E610-45ED-93D1-574886C25B39}"/>
              </a:ext>
            </a:extLst>
          </p:cNvPr>
          <p:cNvSpPr>
            <a:spLocks noGrp="1"/>
          </p:cNvSpPr>
          <p:nvPr>
            <p:ph type="ftr" sz="quarter" idx="10"/>
          </p:nvPr>
        </p:nvSpPr>
        <p:spPr/>
        <p:txBody>
          <a:bodyPr/>
          <a:lstStyle/>
          <a:p>
            <a:r>
              <a:rPr lang="en-US" altLang="ja-JP"/>
              <a:t>©Copyright by FPT Japan - CONFIDENTIAL</a:t>
            </a:r>
            <a:endParaRPr lang="ja-JP" altLang="en-US"/>
          </a:p>
        </p:txBody>
      </p:sp>
      <p:sp>
        <p:nvSpPr>
          <p:cNvPr id="4" name="スライド番号プレースホルダー 3">
            <a:extLst>
              <a:ext uri="{FF2B5EF4-FFF2-40B4-BE49-F238E27FC236}">
                <a16:creationId xmlns:a16="http://schemas.microsoft.com/office/drawing/2014/main" id="{CF628019-B0F4-4B8A-9CA1-0077C4D4C0CD}"/>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
        <p:nvSpPr>
          <p:cNvPr id="7" name="コンテンツ プレースホルダー 2">
            <a:extLst>
              <a:ext uri="{FF2B5EF4-FFF2-40B4-BE49-F238E27FC236}">
                <a16:creationId xmlns:a16="http://schemas.microsoft.com/office/drawing/2014/main" id="{ADD20C89-759B-4CB3-A8FB-F5F78FA44735}"/>
              </a:ext>
            </a:extLst>
          </p:cNvPr>
          <p:cNvSpPr>
            <a:spLocks noGrp="1"/>
          </p:cNvSpPr>
          <p:nvPr>
            <p:ph idx="1"/>
          </p:nvPr>
        </p:nvSpPr>
        <p:spPr>
          <a:xfrm>
            <a:off x="865200" y="987962"/>
            <a:ext cx="10461600" cy="5212800"/>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795461066"/>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04 Contents with Images">
    <p:spTree>
      <p:nvGrpSpPr>
        <p:cNvPr id="1" name=""/>
        <p:cNvGrpSpPr/>
        <p:nvPr/>
      </p:nvGrpSpPr>
      <p:grpSpPr>
        <a:xfrm>
          <a:off x="0" y="0"/>
          <a:ext cx="0" cy="0"/>
          <a:chOff x="0" y="0"/>
          <a:chExt cx="0" cy="0"/>
        </a:xfrm>
      </p:grpSpPr>
      <p:pic>
        <p:nvPicPr>
          <p:cNvPr id="300" name="Picture 2" descr="C:\Users\HaLT15\Desktop\FPT Software Doc.png">
            <a:extLst>
              <a:ext uri="{FF2B5EF4-FFF2-40B4-BE49-F238E27FC236}">
                <a16:creationId xmlns:a16="http://schemas.microsoft.com/office/drawing/2014/main" id="{5541F002-25F2-422B-A948-C9C0FED35575}"/>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301" name="Straight Connector 300">
            <a:extLst>
              <a:ext uri="{FF2B5EF4-FFF2-40B4-BE49-F238E27FC236}">
                <a16:creationId xmlns:a16="http://schemas.microsoft.com/office/drawing/2014/main" id="{5A7A5A05-F2E8-4FA8-8664-C9DAE19F97A1}"/>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541" name="Group 540">
            <a:extLst>
              <a:ext uri="{FF2B5EF4-FFF2-40B4-BE49-F238E27FC236}">
                <a16:creationId xmlns:a16="http://schemas.microsoft.com/office/drawing/2014/main" id="{8B7F28C5-EB50-42AC-AFB5-07C135F4C7A6}"/>
              </a:ext>
            </a:extLst>
          </p:cNvPr>
          <p:cNvGrpSpPr/>
          <p:nvPr userDrawn="1"/>
        </p:nvGrpSpPr>
        <p:grpSpPr>
          <a:xfrm>
            <a:off x="11659067" y="6316980"/>
            <a:ext cx="427800" cy="431129"/>
            <a:chOff x="11751285" y="6413402"/>
            <a:chExt cx="335940" cy="338554"/>
          </a:xfrm>
        </p:grpSpPr>
        <p:sp>
          <p:nvSpPr>
            <p:cNvPr id="542" name="Oval 541">
              <a:extLst>
                <a:ext uri="{FF2B5EF4-FFF2-40B4-BE49-F238E27FC236}">
                  <a16:creationId xmlns:a16="http://schemas.microsoft.com/office/drawing/2014/main" id="{3186DE6B-B76A-4B47-8151-8CF477C0B74E}"/>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3" name="Oval 542">
              <a:extLst>
                <a:ext uri="{FF2B5EF4-FFF2-40B4-BE49-F238E27FC236}">
                  <a16:creationId xmlns:a16="http://schemas.microsoft.com/office/drawing/2014/main" id="{FDD1B2B5-669C-43A7-AC6F-BC805732D9D2}"/>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4" name="Oval 543">
              <a:extLst>
                <a:ext uri="{FF2B5EF4-FFF2-40B4-BE49-F238E27FC236}">
                  <a16:creationId xmlns:a16="http://schemas.microsoft.com/office/drawing/2014/main" id="{DCB6038B-28AC-4F3D-ACA4-6116AAECC037}"/>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5" name="Oval 544">
              <a:extLst>
                <a:ext uri="{FF2B5EF4-FFF2-40B4-BE49-F238E27FC236}">
                  <a16:creationId xmlns:a16="http://schemas.microsoft.com/office/drawing/2014/main" id="{A1F2C86E-C6F7-43DA-A131-A4B82C924606}"/>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6" name="Oval 545">
              <a:extLst>
                <a:ext uri="{FF2B5EF4-FFF2-40B4-BE49-F238E27FC236}">
                  <a16:creationId xmlns:a16="http://schemas.microsoft.com/office/drawing/2014/main" id="{29EF4846-C1F7-4077-BC89-8399E462E488}"/>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7" name="Oval 546">
              <a:extLst>
                <a:ext uri="{FF2B5EF4-FFF2-40B4-BE49-F238E27FC236}">
                  <a16:creationId xmlns:a16="http://schemas.microsoft.com/office/drawing/2014/main" id="{B243E9EE-BF98-4C00-A01B-78A2F05AF05A}"/>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8" name="Oval 547">
              <a:extLst>
                <a:ext uri="{FF2B5EF4-FFF2-40B4-BE49-F238E27FC236}">
                  <a16:creationId xmlns:a16="http://schemas.microsoft.com/office/drawing/2014/main" id="{A3CFC04F-35EB-4B80-942E-6EDDB2B0DF25}"/>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49" name="Oval 548">
              <a:extLst>
                <a:ext uri="{FF2B5EF4-FFF2-40B4-BE49-F238E27FC236}">
                  <a16:creationId xmlns:a16="http://schemas.microsoft.com/office/drawing/2014/main" id="{0F8696CA-4F53-482F-8EE0-F15214E2C6FB}"/>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0" name="Oval 549">
              <a:extLst>
                <a:ext uri="{FF2B5EF4-FFF2-40B4-BE49-F238E27FC236}">
                  <a16:creationId xmlns:a16="http://schemas.microsoft.com/office/drawing/2014/main" id="{6CF40444-8D64-404A-B569-AD0C7EAC038F}"/>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1" name="Oval 550">
              <a:extLst>
                <a:ext uri="{FF2B5EF4-FFF2-40B4-BE49-F238E27FC236}">
                  <a16:creationId xmlns:a16="http://schemas.microsoft.com/office/drawing/2014/main" id="{348802AA-BBA2-4940-BFA5-E63F1FB9A25D}"/>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2" name="Oval 551">
              <a:extLst>
                <a:ext uri="{FF2B5EF4-FFF2-40B4-BE49-F238E27FC236}">
                  <a16:creationId xmlns:a16="http://schemas.microsoft.com/office/drawing/2014/main" id="{DE701C32-C442-419E-BE8E-238AC6246CF7}"/>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3" name="Oval 552">
              <a:extLst>
                <a:ext uri="{FF2B5EF4-FFF2-40B4-BE49-F238E27FC236}">
                  <a16:creationId xmlns:a16="http://schemas.microsoft.com/office/drawing/2014/main" id="{2872AA49-80BE-4F3F-A50D-42EB4585F661}"/>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4" name="Oval 553">
              <a:extLst>
                <a:ext uri="{FF2B5EF4-FFF2-40B4-BE49-F238E27FC236}">
                  <a16:creationId xmlns:a16="http://schemas.microsoft.com/office/drawing/2014/main" id="{4DA3FB52-98E1-41C4-B790-DAA5D8C42C2E}"/>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5" name="Oval 554">
              <a:extLst>
                <a:ext uri="{FF2B5EF4-FFF2-40B4-BE49-F238E27FC236}">
                  <a16:creationId xmlns:a16="http://schemas.microsoft.com/office/drawing/2014/main" id="{9CDB3045-0B2C-4943-B91A-9D42AEF2B343}"/>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6" name="Oval 555">
              <a:extLst>
                <a:ext uri="{FF2B5EF4-FFF2-40B4-BE49-F238E27FC236}">
                  <a16:creationId xmlns:a16="http://schemas.microsoft.com/office/drawing/2014/main" id="{4DBA0102-DB4D-4B12-8CA9-C3DD15DE421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7" name="Oval 556">
              <a:extLst>
                <a:ext uri="{FF2B5EF4-FFF2-40B4-BE49-F238E27FC236}">
                  <a16:creationId xmlns:a16="http://schemas.microsoft.com/office/drawing/2014/main" id="{1E0DA989-448B-4A92-AC7B-7DDED62B24AA}"/>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8" name="Oval 557">
              <a:extLst>
                <a:ext uri="{FF2B5EF4-FFF2-40B4-BE49-F238E27FC236}">
                  <a16:creationId xmlns:a16="http://schemas.microsoft.com/office/drawing/2014/main" id="{0C2CAB59-9D0A-42BD-8F7F-AB87D05E2C2F}"/>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59" name="Oval 558">
              <a:extLst>
                <a:ext uri="{FF2B5EF4-FFF2-40B4-BE49-F238E27FC236}">
                  <a16:creationId xmlns:a16="http://schemas.microsoft.com/office/drawing/2014/main" id="{0F3C544B-0970-4340-A916-9FD2AC42ADD5}"/>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0" name="Oval 559">
              <a:extLst>
                <a:ext uri="{FF2B5EF4-FFF2-40B4-BE49-F238E27FC236}">
                  <a16:creationId xmlns:a16="http://schemas.microsoft.com/office/drawing/2014/main" id="{63AC1A80-85C1-4A10-877E-6F9942FA0EA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1" name="Oval 560">
              <a:extLst>
                <a:ext uri="{FF2B5EF4-FFF2-40B4-BE49-F238E27FC236}">
                  <a16:creationId xmlns:a16="http://schemas.microsoft.com/office/drawing/2014/main" id="{3606AD9D-6A1F-4964-A8AA-17CAF2B711A7}"/>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2" name="Oval 561">
              <a:extLst>
                <a:ext uri="{FF2B5EF4-FFF2-40B4-BE49-F238E27FC236}">
                  <a16:creationId xmlns:a16="http://schemas.microsoft.com/office/drawing/2014/main" id="{B8BE6246-2211-4F04-95A4-CC7A0C73E35D}"/>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3" name="Oval 562">
              <a:extLst>
                <a:ext uri="{FF2B5EF4-FFF2-40B4-BE49-F238E27FC236}">
                  <a16:creationId xmlns:a16="http://schemas.microsoft.com/office/drawing/2014/main" id="{072A88FF-C704-40AC-8177-C89E7EACA953}"/>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4" name="Oval 563">
              <a:extLst>
                <a:ext uri="{FF2B5EF4-FFF2-40B4-BE49-F238E27FC236}">
                  <a16:creationId xmlns:a16="http://schemas.microsoft.com/office/drawing/2014/main" id="{7C8BD524-6AF8-4A67-8F81-184F962AAF13}"/>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5" name="Oval 564">
              <a:extLst>
                <a:ext uri="{FF2B5EF4-FFF2-40B4-BE49-F238E27FC236}">
                  <a16:creationId xmlns:a16="http://schemas.microsoft.com/office/drawing/2014/main" id="{2F2ED6BE-0D69-4B53-9A21-B08AA302B2B3}"/>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6" name="Oval 565">
              <a:extLst>
                <a:ext uri="{FF2B5EF4-FFF2-40B4-BE49-F238E27FC236}">
                  <a16:creationId xmlns:a16="http://schemas.microsoft.com/office/drawing/2014/main" id="{04F499B7-CE4A-4A78-988D-D196EA9DDD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7" name="Oval 566">
              <a:extLst>
                <a:ext uri="{FF2B5EF4-FFF2-40B4-BE49-F238E27FC236}">
                  <a16:creationId xmlns:a16="http://schemas.microsoft.com/office/drawing/2014/main" id="{15715215-F563-4E14-84A2-0B9B123DD904}"/>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8" name="Oval 567">
              <a:extLst>
                <a:ext uri="{FF2B5EF4-FFF2-40B4-BE49-F238E27FC236}">
                  <a16:creationId xmlns:a16="http://schemas.microsoft.com/office/drawing/2014/main" id="{53051A75-74ED-49FC-8476-CF6EACD1D3B5}"/>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69" name="Oval 568">
              <a:extLst>
                <a:ext uri="{FF2B5EF4-FFF2-40B4-BE49-F238E27FC236}">
                  <a16:creationId xmlns:a16="http://schemas.microsoft.com/office/drawing/2014/main" id="{ED7BFEA1-C8B4-45F7-BFD9-9A5784899A6E}"/>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0" name="Oval 569">
              <a:extLst>
                <a:ext uri="{FF2B5EF4-FFF2-40B4-BE49-F238E27FC236}">
                  <a16:creationId xmlns:a16="http://schemas.microsoft.com/office/drawing/2014/main" id="{6D146205-CA78-45AB-BA44-B00E41A3F0AA}"/>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1" name="Oval 570">
              <a:extLst>
                <a:ext uri="{FF2B5EF4-FFF2-40B4-BE49-F238E27FC236}">
                  <a16:creationId xmlns:a16="http://schemas.microsoft.com/office/drawing/2014/main" id="{54C83600-6486-4837-9F4E-72C6F4A582DF}"/>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2" name="Oval 571">
              <a:extLst>
                <a:ext uri="{FF2B5EF4-FFF2-40B4-BE49-F238E27FC236}">
                  <a16:creationId xmlns:a16="http://schemas.microsoft.com/office/drawing/2014/main" id="{5660FF0F-74D4-4E1D-915F-DCF363C6295B}"/>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3" name="Oval 572">
              <a:extLst>
                <a:ext uri="{FF2B5EF4-FFF2-40B4-BE49-F238E27FC236}">
                  <a16:creationId xmlns:a16="http://schemas.microsoft.com/office/drawing/2014/main" id="{F2B39CAB-988F-4E85-88A2-007F43B45C10}"/>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4" name="Oval 573">
              <a:extLst>
                <a:ext uri="{FF2B5EF4-FFF2-40B4-BE49-F238E27FC236}">
                  <a16:creationId xmlns:a16="http://schemas.microsoft.com/office/drawing/2014/main" id="{CAC73CDE-780A-4993-B501-4F9F782BC38B}"/>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5" name="Oval 574">
              <a:extLst>
                <a:ext uri="{FF2B5EF4-FFF2-40B4-BE49-F238E27FC236}">
                  <a16:creationId xmlns:a16="http://schemas.microsoft.com/office/drawing/2014/main" id="{F2DB99EE-4668-42D7-801E-717DD097FF16}"/>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6" name="Oval 575">
              <a:extLst>
                <a:ext uri="{FF2B5EF4-FFF2-40B4-BE49-F238E27FC236}">
                  <a16:creationId xmlns:a16="http://schemas.microsoft.com/office/drawing/2014/main" id="{60CA01BA-87FB-4842-BCED-1776BFE4F9C0}"/>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7" name="Oval 576">
              <a:extLst>
                <a:ext uri="{FF2B5EF4-FFF2-40B4-BE49-F238E27FC236}">
                  <a16:creationId xmlns:a16="http://schemas.microsoft.com/office/drawing/2014/main" id="{2BDB1827-0E79-48FC-B788-E51C8AEC7D6A}"/>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8" name="Oval 577">
              <a:extLst>
                <a:ext uri="{FF2B5EF4-FFF2-40B4-BE49-F238E27FC236}">
                  <a16:creationId xmlns:a16="http://schemas.microsoft.com/office/drawing/2014/main" id="{06D8AA2E-A56F-4CB8-8003-8EEAA133FCE2}"/>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79" name="Oval 578">
              <a:extLst>
                <a:ext uri="{FF2B5EF4-FFF2-40B4-BE49-F238E27FC236}">
                  <a16:creationId xmlns:a16="http://schemas.microsoft.com/office/drawing/2014/main" id="{C4D3AF3D-A0D8-4CCF-AE39-BBF34F98FFD9}"/>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0" name="Oval 579">
              <a:extLst>
                <a:ext uri="{FF2B5EF4-FFF2-40B4-BE49-F238E27FC236}">
                  <a16:creationId xmlns:a16="http://schemas.microsoft.com/office/drawing/2014/main" id="{784B4F03-C561-42A5-9ADB-FF375830DA2E}"/>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1" name="Oval 580">
              <a:extLst>
                <a:ext uri="{FF2B5EF4-FFF2-40B4-BE49-F238E27FC236}">
                  <a16:creationId xmlns:a16="http://schemas.microsoft.com/office/drawing/2014/main" id="{B147BACB-2943-4E57-A6EA-4ECAEB6EA945}"/>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2" name="Oval 581">
              <a:extLst>
                <a:ext uri="{FF2B5EF4-FFF2-40B4-BE49-F238E27FC236}">
                  <a16:creationId xmlns:a16="http://schemas.microsoft.com/office/drawing/2014/main" id="{A65CCF40-50AA-40B6-9128-587F39C89F32}"/>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3" name="Oval 582">
              <a:extLst>
                <a:ext uri="{FF2B5EF4-FFF2-40B4-BE49-F238E27FC236}">
                  <a16:creationId xmlns:a16="http://schemas.microsoft.com/office/drawing/2014/main" id="{C9BDB962-C2C3-4C2D-A988-79DCAD840375}"/>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4" name="Oval 583">
              <a:extLst>
                <a:ext uri="{FF2B5EF4-FFF2-40B4-BE49-F238E27FC236}">
                  <a16:creationId xmlns:a16="http://schemas.microsoft.com/office/drawing/2014/main" id="{AA6FB8A0-FD0B-45A9-9A02-494212CE002F}"/>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5" name="Oval 584">
              <a:extLst>
                <a:ext uri="{FF2B5EF4-FFF2-40B4-BE49-F238E27FC236}">
                  <a16:creationId xmlns:a16="http://schemas.microsoft.com/office/drawing/2014/main" id="{F7BB58BF-1250-4898-B9E4-F4F78456C434}"/>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6" name="Oval 585">
              <a:extLst>
                <a:ext uri="{FF2B5EF4-FFF2-40B4-BE49-F238E27FC236}">
                  <a16:creationId xmlns:a16="http://schemas.microsoft.com/office/drawing/2014/main" id="{68C6D0D4-C13A-4246-AF25-FE226158B74D}"/>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7" name="Oval 586">
              <a:extLst>
                <a:ext uri="{FF2B5EF4-FFF2-40B4-BE49-F238E27FC236}">
                  <a16:creationId xmlns:a16="http://schemas.microsoft.com/office/drawing/2014/main" id="{1214467F-AF95-40FA-A52A-011FAB7AE56D}"/>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8" name="Oval 587">
              <a:extLst>
                <a:ext uri="{FF2B5EF4-FFF2-40B4-BE49-F238E27FC236}">
                  <a16:creationId xmlns:a16="http://schemas.microsoft.com/office/drawing/2014/main" id="{826CE8B9-EEA3-4121-B1D3-3C08A0B30428}"/>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589" name="Oval 588">
              <a:extLst>
                <a:ext uri="{FF2B5EF4-FFF2-40B4-BE49-F238E27FC236}">
                  <a16:creationId xmlns:a16="http://schemas.microsoft.com/office/drawing/2014/main" id="{DDE285EC-E7C3-4F0C-8C9B-BA78C5E906F4}"/>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sp>
        <p:nvSpPr>
          <p:cNvPr id="590" name="Text Placeholder 514">
            <a:extLst>
              <a:ext uri="{FF2B5EF4-FFF2-40B4-BE49-F238E27FC236}">
                <a16:creationId xmlns:a16="http://schemas.microsoft.com/office/drawing/2014/main" id="{F72D7AD6-37DC-4AD4-9027-2F043BBFAF86}"/>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stStyle>
          <a:p>
            <a:pPr marL="228600" lvl="0" indent="-457200" defTabSz="457200">
              <a:spcBef>
                <a:spcPct val="0"/>
              </a:spcBef>
            </a:pPr>
            <a:r>
              <a:rPr lang="en-US"/>
              <a:t>Title</a:t>
            </a:r>
          </a:p>
        </p:txBody>
      </p:sp>
      <p:sp>
        <p:nvSpPr>
          <p:cNvPr id="591" name="Slide Number Placeholder 6">
            <a:extLst>
              <a:ext uri="{FF2B5EF4-FFF2-40B4-BE49-F238E27FC236}">
                <a16:creationId xmlns:a16="http://schemas.microsoft.com/office/drawing/2014/main" id="{B1B662FD-9C51-40F2-9357-1C98DFB6326B}"/>
              </a:ext>
            </a:extLst>
          </p:cNvPr>
          <p:cNvSpPr>
            <a:spLocks noGrp="1"/>
          </p:cNvSpPr>
          <p:nvPr>
            <p:ph type="sldNum" sz="quarter" idx="12"/>
          </p:nvPr>
        </p:nvSpPr>
        <p:spPr>
          <a:xfrm>
            <a:off x="11697897" y="6405970"/>
            <a:ext cx="351378" cy="276999"/>
          </a:xfrm>
          <a:prstGeom prst="rect">
            <a:avLst/>
          </a:prstGeom>
          <a:noFill/>
        </p:spPr>
        <p:txBody>
          <a:bodyPr wrap="none" rtlCol="0">
            <a:spAutoFit/>
          </a:bodyPr>
          <a:lstStyle>
            <a:lvl1pPr>
              <a:defRPr lang="en-US" sz="1200" smtClean="0">
                <a:solidFill>
                  <a:schemeClr val="bg1">
                    <a:lumMod val="75000"/>
                  </a:schemeClr>
                </a:solidFill>
                <a:latin typeface="Agency FB" panose="020B0503020202020204" pitchFamily="34" charset="0"/>
                <a:ea typeface="Meiryo UI" panose="020B0604030504040204" pitchFamily="50" charset="-128"/>
              </a:defRPr>
            </a:lvl1pPr>
          </a:lstStyle>
          <a:p>
            <a:pPr algn="ctr" defTabSz="914400">
              <a:defRPr/>
            </a:pPr>
            <a:fld id="{34BBD95C-5847-41D4-A95D-7A604938DF3E}" type="slidenum">
              <a:rPr lang="en-US" altLang="ja-JP" smtClean="0">
                <a:solidFill>
                  <a:prstClr val="white">
                    <a:lumMod val="75000"/>
                  </a:prstClr>
                </a:solidFill>
              </a:rPr>
              <a:pPr algn="ctr" defTabSz="914400">
                <a:defRPr/>
              </a:pPr>
              <a:t>‹#›</a:t>
            </a:fld>
            <a:endParaRPr lang="ja-JP" altLang="en-US">
              <a:solidFill>
                <a:prstClr val="white">
                  <a:lumMod val="75000"/>
                </a:prstClr>
              </a:solidFill>
            </a:endParaRPr>
          </a:p>
        </p:txBody>
      </p:sp>
      <p:cxnSp>
        <p:nvCxnSpPr>
          <p:cNvPr id="616" name="Straight Connector 615">
            <a:extLst>
              <a:ext uri="{FF2B5EF4-FFF2-40B4-BE49-F238E27FC236}">
                <a16:creationId xmlns:a16="http://schemas.microsoft.com/office/drawing/2014/main" id="{F2FC5C41-8CD9-49EF-9B7F-C06D696BF209}"/>
              </a:ext>
            </a:extLst>
          </p:cNvPr>
          <p:cNvCxnSpPr>
            <a:cxnSpLocks/>
          </p:cNvCxnSpPr>
          <p:nvPr/>
        </p:nvCxnSpPr>
        <p:spPr>
          <a:xfrm flipH="1">
            <a:off x="3000936" y="2357472"/>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7" name="Oval 616">
            <a:extLst>
              <a:ext uri="{FF2B5EF4-FFF2-40B4-BE49-F238E27FC236}">
                <a16:creationId xmlns:a16="http://schemas.microsoft.com/office/drawing/2014/main" id="{79BAD7D7-6504-4DFC-9892-ABD9CFA67A9E}"/>
              </a:ext>
            </a:extLst>
          </p:cNvPr>
          <p:cNvSpPr/>
          <p:nvPr userDrawn="1"/>
        </p:nvSpPr>
        <p:spPr>
          <a:xfrm>
            <a:off x="3138862" y="1752802"/>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cxnSp>
        <p:nvCxnSpPr>
          <p:cNvPr id="625" name="Straight Connector 624">
            <a:extLst>
              <a:ext uri="{FF2B5EF4-FFF2-40B4-BE49-F238E27FC236}">
                <a16:creationId xmlns:a16="http://schemas.microsoft.com/office/drawing/2014/main" id="{CBA07E70-916A-475C-B6FF-28BC036900B3}"/>
              </a:ext>
            </a:extLst>
          </p:cNvPr>
          <p:cNvCxnSpPr>
            <a:cxnSpLocks/>
          </p:cNvCxnSpPr>
          <p:nvPr/>
        </p:nvCxnSpPr>
        <p:spPr>
          <a:xfrm flipH="1">
            <a:off x="8733789" y="2357472"/>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26" name="Oval 625">
            <a:extLst>
              <a:ext uri="{FF2B5EF4-FFF2-40B4-BE49-F238E27FC236}">
                <a16:creationId xmlns:a16="http://schemas.microsoft.com/office/drawing/2014/main" id="{4307CB2F-2D30-432B-9ED2-6804ED032D09}"/>
              </a:ext>
            </a:extLst>
          </p:cNvPr>
          <p:cNvSpPr/>
          <p:nvPr userDrawn="1"/>
        </p:nvSpPr>
        <p:spPr>
          <a:xfrm>
            <a:off x="8871715" y="1752802"/>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cxnSp>
        <p:nvCxnSpPr>
          <p:cNvPr id="632" name="Straight Connector 631">
            <a:extLst>
              <a:ext uri="{FF2B5EF4-FFF2-40B4-BE49-F238E27FC236}">
                <a16:creationId xmlns:a16="http://schemas.microsoft.com/office/drawing/2014/main" id="{A88189C5-EAAF-443F-922E-23449E0F3DEC}"/>
              </a:ext>
            </a:extLst>
          </p:cNvPr>
          <p:cNvCxnSpPr>
            <a:cxnSpLocks/>
          </p:cNvCxnSpPr>
          <p:nvPr userDrawn="1"/>
        </p:nvCxnSpPr>
        <p:spPr>
          <a:xfrm flipH="1">
            <a:off x="3000936" y="4885907"/>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35" name="Oval 634">
            <a:extLst>
              <a:ext uri="{FF2B5EF4-FFF2-40B4-BE49-F238E27FC236}">
                <a16:creationId xmlns:a16="http://schemas.microsoft.com/office/drawing/2014/main" id="{728589D2-BC95-4689-A925-9428437FEE0E}"/>
              </a:ext>
            </a:extLst>
          </p:cNvPr>
          <p:cNvSpPr/>
          <p:nvPr userDrawn="1"/>
        </p:nvSpPr>
        <p:spPr>
          <a:xfrm>
            <a:off x="3138862" y="4281237"/>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cxnSp>
        <p:nvCxnSpPr>
          <p:cNvPr id="641" name="Straight Connector 640">
            <a:extLst>
              <a:ext uri="{FF2B5EF4-FFF2-40B4-BE49-F238E27FC236}">
                <a16:creationId xmlns:a16="http://schemas.microsoft.com/office/drawing/2014/main" id="{DFE31997-59AA-4F43-AB30-6B6152E6AFD5}"/>
              </a:ext>
            </a:extLst>
          </p:cNvPr>
          <p:cNvCxnSpPr>
            <a:cxnSpLocks/>
          </p:cNvCxnSpPr>
          <p:nvPr userDrawn="1"/>
        </p:nvCxnSpPr>
        <p:spPr>
          <a:xfrm flipH="1">
            <a:off x="8733789" y="4885907"/>
            <a:ext cx="2883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44" name="Oval 643">
            <a:extLst>
              <a:ext uri="{FF2B5EF4-FFF2-40B4-BE49-F238E27FC236}">
                <a16:creationId xmlns:a16="http://schemas.microsoft.com/office/drawing/2014/main" id="{9B726246-1255-4A5A-8EEC-4A28FE9F31B1}"/>
              </a:ext>
            </a:extLst>
          </p:cNvPr>
          <p:cNvSpPr/>
          <p:nvPr userDrawn="1"/>
        </p:nvSpPr>
        <p:spPr>
          <a:xfrm>
            <a:off x="8871715" y="4281237"/>
            <a:ext cx="464073" cy="464073"/>
          </a:xfrm>
          <a:prstGeom prst="ellipse">
            <a:avLst/>
          </a:prstGeom>
          <a:solidFill>
            <a:srgbClr val="1569B2">
              <a:alpha val="1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648" name="Picture Placeholder 647">
            <a:extLst>
              <a:ext uri="{FF2B5EF4-FFF2-40B4-BE49-F238E27FC236}">
                <a16:creationId xmlns:a16="http://schemas.microsoft.com/office/drawing/2014/main" id="{1070048F-7914-4887-8912-E43096592782}"/>
              </a:ext>
            </a:extLst>
          </p:cNvPr>
          <p:cNvSpPr>
            <a:spLocks noGrp="1"/>
          </p:cNvSpPr>
          <p:nvPr userDrawn="1">
            <p:ph type="pic" sz="quarter" idx="13" hasCustomPrompt="1"/>
          </p:nvPr>
        </p:nvSpPr>
        <p:spPr>
          <a:xfrm>
            <a:off x="981249" y="1450629"/>
            <a:ext cx="1813686" cy="1813686"/>
          </a:xfrm>
          <a:prstGeom prst="rect">
            <a:avLst/>
          </a:prstGeom>
          <a:solidFill>
            <a:schemeClr val="bg1"/>
          </a:solidFill>
          <a:effectLst>
            <a:innerShdw blurRad="63500" dist="50800" dir="16200000">
              <a:prstClr val="black">
                <a:alpha val="30000"/>
              </a:prstClr>
            </a:innerShdw>
          </a:effectLst>
        </p:spPr>
        <p:txBody>
          <a:bodyPr anchor="ctr"/>
          <a:lstStyle>
            <a:lvl1pPr marL="0" indent="0" algn="ctr">
              <a:buNone/>
              <a:defRPr sz="20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Click to insert picture</a:t>
            </a:r>
          </a:p>
        </p:txBody>
      </p:sp>
      <p:sp>
        <p:nvSpPr>
          <p:cNvPr id="649" name="Picture Placeholder 647">
            <a:extLst>
              <a:ext uri="{FF2B5EF4-FFF2-40B4-BE49-F238E27FC236}">
                <a16:creationId xmlns:a16="http://schemas.microsoft.com/office/drawing/2014/main" id="{3638F3E8-F03D-452C-A6EF-FF83FECFDC34}"/>
              </a:ext>
            </a:extLst>
          </p:cNvPr>
          <p:cNvSpPr>
            <a:spLocks noGrp="1"/>
          </p:cNvSpPr>
          <p:nvPr userDrawn="1">
            <p:ph type="pic" sz="quarter" idx="14" hasCustomPrompt="1"/>
          </p:nvPr>
        </p:nvSpPr>
        <p:spPr>
          <a:xfrm>
            <a:off x="6714102" y="1450629"/>
            <a:ext cx="1813686" cy="1813686"/>
          </a:xfrm>
          <a:prstGeom prst="rect">
            <a:avLst/>
          </a:prstGeom>
          <a:solidFill>
            <a:schemeClr val="bg1"/>
          </a:solidFill>
          <a:effectLst>
            <a:innerShdw blurRad="63500" dist="50800" dir="16200000">
              <a:prstClr val="black">
                <a:alpha val="30000"/>
              </a:prstClr>
            </a:innerShdw>
          </a:effectLst>
        </p:spPr>
        <p:txBody>
          <a:bodyPr anchor="ctr"/>
          <a:lstStyle>
            <a:lvl1pPr marL="0" indent="0" algn="ctr">
              <a:buNone/>
              <a:defRPr sz="20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Click to insert picture</a:t>
            </a:r>
          </a:p>
        </p:txBody>
      </p:sp>
      <p:sp>
        <p:nvSpPr>
          <p:cNvPr id="650" name="Picture Placeholder 647">
            <a:extLst>
              <a:ext uri="{FF2B5EF4-FFF2-40B4-BE49-F238E27FC236}">
                <a16:creationId xmlns:a16="http://schemas.microsoft.com/office/drawing/2014/main" id="{32477020-7FDC-41EB-943F-09AA37BAD555}"/>
              </a:ext>
            </a:extLst>
          </p:cNvPr>
          <p:cNvSpPr>
            <a:spLocks noGrp="1"/>
          </p:cNvSpPr>
          <p:nvPr userDrawn="1">
            <p:ph type="pic" sz="quarter" idx="15" hasCustomPrompt="1"/>
          </p:nvPr>
        </p:nvSpPr>
        <p:spPr>
          <a:xfrm>
            <a:off x="6714102" y="3979064"/>
            <a:ext cx="1813686" cy="1813686"/>
          </a:xfrm>
          <a:prstGeom prst="rect">
            <a:avLst/>
          </a:prstGeom>
          <a:solidFill>
            <a:schemeClr val="bg1"/>
          </a:solidFill>
          <a:effectLst>
            <a:innerShdw blurRad="63500" dist="50800" dir="16200000">
              <a:prstClr val="black">
                <a:alpha val="30000"/>
              </a:prstClr>
            </a:innerShdw>
          </a:effectLst>
        </p:spPr>
        <p:txBody>
          <a:bodyPr anchor="ctr"/>
          <a:lstStyle>
            <a:lvl1pPr marL="0" indent="0" algn="ctr">
              <a:buNone/>
              <a:defRPr sz="20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Click to insert picture</a:t>
            </a:r>
          </a:p>
        </p:txBody>
      </p:sp>
      <p:sp>
        <p:nvSpPr>
          <p:cNvPr id="651" name="Picture Placeholder 647">
            <a:extLst>
              <a:ext uri="{FF2B5EF4-FFF2-40B4-BE49-F238E27FC236}">
                <a16:creationId xmlns:a16="http://schemas.microsoft.com/office/drawing/2014/main" id="{71876631-B973-41A7-BA02-BFEAA6C84910}"/>
              </a:ext>
            </a:extLst>
          </p:cNvPr>
          <p:cNvSpPr>
            <a:spLocks noGrp="1"/>
          </p:cNvSpPr>
          <p:nvPr userDrawn="1">
            <p:ph type="pic" sz="quarter" idx="16" hasCustomPrompt="1"/>
          </p:nvPr>
        </p:nvSpPr>
        <p:spPr>
          <a:xfrm>
            <a:off x="981249" y="3979064"/>
            <a:ext cx="1813686" cy="1813686"/>
          </a:xfrm>
          <a:prstGeom prst="rect">
            <a:avLst/>
          </a:prstGeom>
          <a:solidFill>
            <a:schemeClr val="bg1"/>
          </a:solidFill>
          <a:effectLst>
            <a:innerShdw blurRad="63500" dist="50800" dir="16200000">
              <a:prstClr val="black">
                <a:alpha val="30000"/>
              </a:prstClr>
            </a:innerShdw>
          </a:effectLst>
        </p:spPr>
        <p:txBody>
          <a:bodyPr anchor="ctr"/>
          <a:lstStyle>
            <a:lvl1pPr marL="0" indent="0" algn="ctr">
              <a:buNone/>
              <a:defRPr sz="20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Click to insert picture</a:t>
            </a:r>
          </a:p>
        </p:txBody>
      </p:sp>
      <p:sp>
        <p:nvSpPr>
          <p:cNvPr id="652" name="Text Placeholder 2">
            <a:extLst>
              <a:ext uri="{FF2B5EF4-FFF2-40B4-BE49-F238E27FC236}">
                <a16:creationId xmlns:a16="http://schemas.microsoft.com/office/drawing/2014/main" id="{AC9B6A6F-69F8-41FA-9AB1-053CED33DF9E}"/>
              </a:ext>
            </a:extLst>
          </p:cNvPr>
          <p:cNvSpPr>
            <a:spLocks noGrp="1"/>
          </p:cNvSpPr>
          <p:nvPr userDrawn="1">
            <p:ph type="body" idx="1" hasCustomPrompt="1"/>
          </p:nvPr>
        </p:nvSpPr>
        <p:spPr>
          <a:xfrm>
            <a:off x="3065044" y="2493414"/>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Meiryo UI" panose="020B0604030504040204" pitchFamily="50" charset="-128"/>
                <a:cs typeface="Segoe UI" panose="020B0502040204020203" pitchFamily="34" charset="0"/>
              </a:defRPr>
            </a:lvl1pPr>
          </a:lstStyle>
          <a:p>
            <a:pPr marL="0" lvl="0"/>
            <a:r>
              <a:rPr lang="en-US"/>
              <a:t>Text</a:t>
            </a:r>
          </a:p>
        </p:txBody>
      </p:sp>
      <p:sp>
        <p:nvSpPr>
          <p:cNvPr id="653" name="Text Placeholder 2">
            <a:extLst>
              <a:ext uri="{FF2B5EF4-FFF2-40B4-BE49-F238E27FC236}">
                <a16:creationId xmlns:a16="http://schemas.microsoft.com/office/drawing/2014/main" id="{C58F3670-37FC-465E-8EB7-739051D1EDC0}"/>
              </a:ext>
            </a:extLst>
          </p:cNvPr>
          <p:cNvSpPr>
            <a:spLocks noGrp="1"/>
          </p:cNvSpPr>
          <p:nvPr userDrawn="1">
            <p:ph type="body" idx="17" hasCustomPrompt="1"/>
          </p:nvPr>
        </p:nvSpPr>
        <p:spPr>
          <a:xfrm>
            <a:off x="3065044" y="5016826"/>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Meiryo UI" panose="020B0604030504040204" pitchFamily="50" charset="-128"/>
                <a:cs typeface="Segoe UI" panose="020B0502040204020203" pitchFamily="34" charset="0"/>
              </a:defRPr>
            </a:lvl1pPr>
          </a:lstStyle>
          <a:p>
            <a:pPr marL="0" lvl="0"/>
            <a:r>
              <a:rPr lang="en-US"/>
              <a:t>Text</a:t>
            </a:r>
          </a:p>
        </p:txBody>
      </p:sp>
      <p:sp>
        <p:nvSpPr>
          <p:cNvPr id="654" name="Text Placeholder 2">
            <a:extLst>
              <a:ext uri="{FF2B5EF4-FFF2-40B4-BE49-F238E27FC236}">
                <a16:creationId xmlns:a16="http://schemas.microsoft.com/office/drawing/2014/main" id="{1E3F788C-D8CF-4969-80DE-752ACE834D13}"/>
              </a:ext>
            </a:extLst>
          </p:cNvPr>
          <p:cNvSpPr>
            <a:spLocks noGrp="1"/>
          </p:cNvSpPr>
          <p:nvPr userDrawn="1">
            <p:ph type="body" idx="18" hasCustomPrompt="1"/>
          </p:nvPr>
        </p:nvSpPr>
        <p:spPr>
          <a:xfrm>
            <a:off x="8739784" y="2493414"/>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Meiryo UI" panose="020B0604030504040204" pitchFamily="50" charset="-128"/>
                <a:cs typeface="Segoe UI" panose="020B0502040204020203" pitchFamily="34" charset="0"/>
              </a:defRPr>
            </a:lvl1pPr>
          </a:lstStyle>
          <a:p>
            <a:pPr marL="0" lvl="0"/>
            <a:r>
              <a:rPr lang="en-US"/>
              <a:t>Text</a:t>
            </a:r>
          </a:p>
        </p:txBody>
      </p:sp>
      <p:sp>
        <p:nvSpPr>
          <p:cNvPr id="655" name="Text Placeholder 2">
            <a:extLst>
              <a:ext uri="{FF2B5EF4-FFF2-40B4-BE49-F238E27FC236}">
                <a16:creationId xmlns:a16="http://schemas.microsoft.com/office/drawing/2014/main" id="{450810B9-D39F-4B70-8958-8354BDAF82ED}"/>
              </a:ext>
            </a:extLst>
          </p:cNvPr>
          <p:cNvSpPr>
            <a:spLocks noGrp="1"/>
          </p:cNvSpPr>
          <p:nvPr userDrawn="1">
            <p:ph type="body" idx="19" hasCustomPrompt="1"/>
          </p:nvPr>
        </p:nvSpPr>
        <p:spPr>
          <a:xfrm>
            <a:off x="8739784" y="5016826"/>
            <a:ext cx="2877742" cy="313932"/>
          </a:xfrm>
          <a:prstGeom prst="rect">
            <a:avLst/>
          </a:prstGeom>
          <a:noFill/>
        </p:spPr>
        <p:txBody>
          <a:bodyPr wrap="square" rtlCol="0">
            <a:spAutoFit/>
          </a:bodyPr>
          <a:lstStyle>
            <a:lvl1pPr marL="0" indent="0">
              <a:buNone/>
              <a:defRPr lang="en-US" sz="1600" dirty="0">
                <a:solidFill>
                  <a:schemeClr val="tx1">
                    <a:lumMod val="75000"/>
                    <a:lumOff val="25000"/>
                  </a:schemeClr>
                </a:solidFill>
                <a:latin typeface="Meiryo UI" panose="020B0604030504040204" pitchFamily="50" charset="-128"/>
                <a:cs typeface="Segoe UI" panose="020B0502040204020203" pitchFamily="34" charset="0"/>
              </a:defRPr>
            </a:lvl1pPr>
          </a:lstStyle>
          <a:p>
            <a:pPr marL="0" lvl="0"/>
            <a:r>
              <a:rPr lang="en-US"/>
              <a:t>Text</a:t>
            </a:r>
          </a:p>
        </p:txBody>
      </p:sp>
      <p:sp>
        <p:nvSpPr>
          <p:cNvPr id="657" name="Picture Placeholder 656">
            <a:extLst>
              <a:ext uri="{FF2B5EF4-FFF2-40B4-BE49-F238E27FC236}">
                <a16:creationId xmlns:a16="http://schemas.microsoft.com/office/drawing/2014/main" id="{C6944C29-805F-4C3C-B2C6-F59A8F8F1AF5}"/>
              </a:ext>
            </a:extLst>
          </p:cNvPr>
          <p:cNvSpPr>
            <a:spLocks noGrp="1"/>
          </p:cNvSpPr>
          <p:nvPr userDrawn="1">
            <p:ph type="pic" sz="quarter" idx="20" hasCustomPrompt="1"/>
          </p:nvPr>
        </p:nvSpPr>
        <p:spPr>
          <a:xfrm>
            <a:off x="3293201" y="4237038"/>
            <a:ext cx="546100" cy="547687"/>
          </a:xfrm>
          <a:prstGeom prst="rect">
            <a:avLst/>
          </a:prstGeom>
        </p:spPr>
        <p:txBody>
          <a:bodyPr/>
          <a:lstStyle>
            <a:lvl1pPr marL="0" indent="0">
              <a:buNone/>
              <a:defRPr sz="9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Insert icon</a:t>
            </a:r>
          </a:p>
        </p:txBody>
      </p:sp>
      <p:sp>
        <p:nvSpPr>
          <p:cNvPr id="658" name="Picture Placeholder 656">
            <a:extLst>
              <a:ext uri="{FF2B5EF4-FFF2-40B4-BE49-F238E27FC236}">
                <a16:creationId xmlns:a16="http://schemas.microsoft.com/office/drawing/2014/main" id="{11FF9F92-E627-40CE-AFB4-0A89C8DE075D}"/>
              </a:ext>
            </a:extLst>
          </p:cNvPr>
          <p:cNvSpPr>
            <a:spLocks noGrp="1"/>
          </p:cNvSpPr>
          <p:nvPr userDrawn="1">
            <p:ph type="pic" sz="quarter" idx="21" hasCustomPrompt="1"/>
          </p:nvPr>
        </p:nvSpPr>
        <p:spPr>
          <a:xfrm>
            <a:off x="3293201" y="1716230"/>
            <a:ext cx="546100" cy="547687"/>
          </a:xfrm>
          <a:prstGeom prst="rect">
            <a:avLst/>
          </a:prstGeom>
        </p:spPr>
        <p:txBody>
          <a:bodyPr/>
          <a:lstStyle>
            <a:lvl1pPr marL="0" indent="0">
              <a:buNone/>
              <a:defRPr sz="9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Insert icon</a:t>
            </a:r>
          </a:p>
        </p:txBody>
      </p:sp>
      <p:sp>
        <p:nvSpPr>
          <p:cNvPr id="659" name="Picture Placeholder 656">
            <a:extLst>
              <a:ext uri="{FF2B5EF4-FFF2-40B4-BE49-F238E27FC236}">
                <a16:creationId xmlns:a16="http://schemas.microsoft.com/office/drawing/2014/main" id="{31639B03-0480-4359-AE4E-367D8A64C5BA}"/>
              </a:ext>
            </a:extLst>
          </p:cNvPr>
          <p:cNvSpPr>
            <a:spLocks noGrp="1"/>
          </p:cNvSpPr>
          <p:nvPr userDrawn="1">
            <p:ph type="pic" sz="quarter" idx="22" hasCustomPrompt="1"/>
          </p:nvPr>
        </p:nvSpPr>
        <p:spPr>
          <a:xfrm>
            <a:off x="9026054" y="4237038"/>
            <a:ext cx="546100" cy="547687"/>
          </a:xfrm>
          <a:prstGeom prst="rect">
            <a:avLst/>
          </a:prstGeom>
        </p:spPr>
        <p:txBody>
          <a:bodyPr/>
          <a:lstStyle>
            <a:lvl1pPr marL="0" indent="0">
              <a:buNone/>
              <a:defRPr sz="9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Insert icon</a:t>
            </a:r>
          </a:p>
        </p:txBody>
      </p:sp>
      <p:sp>
        <p:nvSpPr>
          <p:cNvPr id="660" name="Picture Placeholder 656">
            <a:extLst>
              <a:ext uri="{FF2B5EF4-FFF2-40B4-BE49-F238E27FC236}">
                <a16:creationId xmlns:a16="http://schemas.microsoft.com/office/drawing/2014/main" id="{F1D86461-C537-49C2-A66A-2AED942EA019}"/>
              </a:ext>
            </a:extLst>
          </p:cNvPr>
          <p:cNvSpPr>
            <a:spLocks noGrp="1"/>
          </p:cNvSpPr>
          <p:nvPr userDrawn="1">
            <p:ph type="pic" sz="quarter" idx="23" hasCustomPrompt="1"/>
          </p:nvPr>
        </p:nvSpPr>
        <p:spPr>
          <a:xfrm>
            <a:off x="9026054" y="1716230"/>
            <a:ext cx="546100" cy="547687"/>
          </a:xfrm>
          <a:prstGeom prst="rect">
            <a:avLst/>
          </a:prstGeom>
        </p:spPr>
        <p:txBody>
          <a:bodyPr/>
          <a:lstStyle>
            <a:lvl1pPr marL="0" indent="0">
              <a:buNone/>
              <a:defRPr sz="900">
                <a:solidFill>
                  <a:schemeClr val="tx1">
                    <a:lumMod val="75000"/>
                    <a:lumOff val="25000"/>
                  </a:schemeClr>
                </a:solidFill>
                <a:latin typeface="Meiryo UI" panose="020B0604030504040204" pitchFamily="50" charset="-128"/>
                <a:cs typeface="Segoe UI" panose="020B0502040204020203" pitchFamily="34" charset="0"/>
              </a:defRPr>
            </a:lvl1pPr>
          </a:lstStyle>
          <a:p>
            <a:r>
              <a:rPr lang="en-US"/>
              <a:t>Insert icon</a:t>
            </a:r>
          </a:p>
        </p:txBody>
      </p:sp>
      <p:sp>
        <p:nvSpPr>
          <p:cNvPr id="593" name="TextBox 592">
            <a:extLst>
              <a:ext uri="{FF2B5EF4-FFF2-40B4-BE49-F238E27FC236}">
                <a16:creationId xmlns:a16="http://schemas.microsoft.com/office/drawing/2014/main" id="{4E80DDF3-5D83-4725-9CC7-967E99A54CE2}"/>
              </a:ext>
            </a:extLst>
          </p:cNvPr>
          <p:cNvSpPr txBox="1"/>
          <p:nvPr userDrawn="1"/>
        </p:nvSpPr>
        <p:spPr>
          <a:xfrm>
            <a:off x="981249" y="3350394"/>
            <a:ext cx="18144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594" name="TextBox 593">
            <a:extLst>
              <a:ext uri="{FF2B5EF4-FFF2-40B4-BE49-F238E27FC236}">
                <a16:creationId xmlns:a16="http://schemas.microsoft.com/office/drawing/2014/main" id="{75810140-58E4-48CB-BE93-50C9C2AC6892}"/>
              </a:ext>
            </a:extLst>
          </p:cNvPr>
          <p:cNvSpPr txBox="1"/>
          <p:nvPr userDrawn="1"/>
        </p:nvSpPr>
        <p:spPr>
          <a:xfrm>
            <a:off x="6714102" y="3350394"/>
            <a:ext cx="18144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595" name="TextBox 594">
            <a:extLst>
              <a:ext uri="{FF2B5EF4-FFF2-40B4-BE49-F238E27FC236}">
                <a16:creationId xmlns:a16="http://schemas.microsoft.com/office/drawing/2014/main" id="{B800171C-E47D-408A-9C30-A437220D729E}"/>
              </a:ext>
            </a:extLst>
          </p:cNvPr>
          <p:cNvSpPr txBox="1"/>
          <p:nvPr userDrawn="1"/>
        </p:nvSpPr>
        <p:spPr>
          <a:xfrm>
            <a:off x="981249" y="5875711"/>
            <a:ext cx="18144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596" name="TextBox 595">
            <a:extLst>
              <a:ext uri="{FF2B5EF4-FFF2-40B4-BE49-F238E27FC236}">
                <a16:creationId xmlns:a16="http://schemas.microsoft.com/office/drawing/2014/main" id="{6E6CAD97-0729-4A56-9AC0-6B4C14AB50A1}"/>
              </a:ext>
            </a:extLst>
          </p:cNvPr>
          <p:cNvSpPr txBox="1"/>
          <p:nvPr userDrawn="1"/>
        </p:nvSpPr>
        <p:spPr>
          <a:xfrm>
            <a:off x="6714102" y="5875711"/>
            <a:ext cx="18144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iCiel Gotham Light" pitchFamily="50" charset="0"/>
                <a:cs typeface="iCiel Gotham Light" pitchFamily="50"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iCiel Gotham Light" pitchFamily="50" charset="0"/>
              <a:ea typeface="+mn-ea"/>
            </a:endParaRPr>
          </a:p>
        </p:txBody>
      </p:sp>
      <p:sp>
        <p:nvSpPr>
          <p:cNvPr id="597" name="TextBox 596"/>
          <p:cNvSpPr txBox="1"/>
          <p:nvPr userDrawn="1"/>
        </p:nvSpPr>
        <p:spPr>
          <a:xfrm>
            <a:off x="2367089" y="6421559"/>
            <a:ext cx="2505814"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Meiryo UI" panose="020B0604030504040204" pitchFamily="50" charset="-128"/>
                <a:ea typeface="+mn-ea"/>
                <a:cs typeface="+mn-cs"/>
              </a:rPr>
              <a:t>© Copyright by FPT Software 2024</a:t>
            </a:r>
          </a:p>
        </p:txBody>
      </p:sp>
      <p:pic>
        <p:nvPicPr>
          <p:cNvPr id="599" name="Picture 598"/>
          <p:cNvPicPr>
            <a:picLocks noChangeAspect="1"/>
          </p:cNvPicPr>
          <p:nvPr userDrawn="1"/>
        </p:nvPicPr>
        <p:blipFill>
          <a:blip r:embed="rId3"/>
          <a:stretch>
            <a:fillRect/>
          </a:stretch>
        </p:blipFill>
        <p:spPr>
          <a:xfrm>
            <a:off x="-266214" y="298497"/>
            <a:ext cx="1170533" cy="426757"/>
          </a:xfrm>
          <a:prstGeom prst="rect">
            <a:avLst/>
          </a:prstGeom>
        </p:spPr>
      </p:pic>
      <p:sp>
        <p:nvSpPr>
          <p:cNvPr id="82" name="Text Placeholder 514">
            <a:extLst>
              <a:ext uri="{FF2B5EF4-FFF2-40B4-BE49-F238E27FC236}">
                <a16:creationId xmlns:a16="http://schemas.microsoft.com/office/drawing/2014/main" id="{8DE82C2A-88E3-4A84-9373-92647F312ED1}"/>
              </a:ext>
            </a:extLst>
          </p:cNvPr>
          <p:cNvSpPr>
            <a:spLocks noGrp="1"/>
          </p:cNvSpPr>
          <p:nvPr>
            <p:ph type="body" sz="quarter" idx="24" hasCustomPrompt="1"/>
          </p:nvPr>
        </p:nvSpPr>
        <p:spPr>
          <a:xfrm>
            <a:off x="1483669" y="6367279"/>
            <a:ext cx="2632010" cy="369332"/>
          </a:xfrm>
          <a:prstGeom prst="rect">
            <a:avLst/>
          </a:prstGeom>
          <a:noFill/>
        </p:spPr>
        <p:txBody>
          <a:bodyPr wrap="square" rtlCol="0">
            <a:spAutoFit/>
          </a:bodyPr>
          <a:lstStyle>
            <a:lvl1pPr marL="0" indent="0">
              <a:buNone/>
              <a:defRPr lang="en-US" sz="2000" b="1" i="0" dirty="0">
                <a:solidFill>
                  <a:srgbClr val="0078D7"/>
                </a:solidFill>
                <a:latin typeface="UD デジタル 教科書体 NP-B" panose="02020700000000000000" pitchFamily="18" charset="-128"/>
                <a:ea typeface="UD デジタル 教科書体 NP-B" panose="02020700000000000000" pitchFamily="18" charset="-128"/>
                <a:cs typeface="UD デジタル 教科書体 NP-B" panose="02020700000000000000" pitchFamily="18" charset="-128"/>
              </a:defRPr>
            </a:lvl1pPr>
          </a:lstStyle>
          <a:p>
            <a:pPr marL="0" lvl="0"/>
            <a:r>
              <a:rPr lang="en-US" err="1"/>
              <a:t>Usee</a:t>
            </a:r>
            <a:endParaRPr lang="en-US"/>
          </a:p>
        </p:txBody>
      </p:sp>
    </p:spTree>
    <p:extLst>
      <p:ext uri="{BB962C8B-B14F-4D97-AF65-F5344CB8AC3E}">
        <p14:creationId xmlns:p14="http://schemas.microsoft.com/office/powerpoint/2010/main" val="384434205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分割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79242D-5503-4055-9D84-94F10CF43C73}"/>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F066B6DE-3A13-4373-8246-88FB444A8AD0}"/>
              </a:ext>
            </a:extLst>
          </p:cNvPr>
          <p:cNvSpPr>
            <a:spLocks noGrp="1"/>
          </p:cNvSpPr>
          <p:nvPr>
            <p:ph type="ftr" sz="quarter" idx="10"/>
          </p:nvPr>
        </p:nvSpPr>
        <p:spPr/>
        <p:txBody>
          <a:bodyPr/>
          <a:lstStyle/>
          <a:p>
            <a:r>
              <a:rPr lang="en-US" altLang="ja-JP"/>
              <a:t>©Copyright by FPT Japan - CONFIDENTIAL</a:t>
            </a:r>
            <a:endParaRPr lang="ja-JP" altLang="en-US"/>
          </a:p>
        </p:txBody>
      </p:sp>
      <p:sp>
        <p:nvSpPr>
          <p:cNvPr id="4" name="スライド番号プレースホルダー 3">
            <a:extLst>
              <a:ext uri="{FF2B5EF4-FFF2-40B4-BE49-F238E27FC236}">
                <a16:creationId xmlns:a16="http://schemas.microsoft.com/office/drawing/2014/main" id="{8D484222-A2B1-480B-9D84-A236FF4AF1C3}"/>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
        <p:nvSpPr>
          <p:cNvPr id="5" name="コンテンツ プレースホルダー 2">
            <a:extLst>
              <a:ext uri="{FF2B5EF4-FFF2-40B4-BE49-F238E27FC236}">
                <a16:creationId xmlns:a16="http://schemas.microsoft.com/office/drawing/2014/main" id="{FA255F6D-81CD-47ED-8D6D-B3D6BEC4D109}"/>
              </a:ext>
            </a:extLst>
          </p:cNvPr>
          <p:cNvSpPr>
            <a:spLocks noGrp="1"/>
          </p:cNvSpPr>
          <p:nvPr>
            <p:ph sz="half" idx="1"/>
          </p:nvPr>
        </p:nvSpPr>
        <p:spPr>
          <a:xfrm>
            <a:off x="867756" y="979340"/>
            <a:ext cx="5181600" cy="5212800"/>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コンテンツ プレースホルダー 3">
            <a:extLst>
              <a:ext uri="{FF2B5EF4-FFF2-40B4-BE49-F238E27FC236}">
                <a16:creationId xmlns:a16="http://schemas.microsoft.com/office/drawing/2014/main" id="{891FC425-C140-4C16-AB48-D9646FD21828}"/>
              </a:ext>
            </a:extLst>
          </p:cNvPr>
          <p:cNvSpPr>
            <a:spLocks noGrp="1"/>
          </p:cNvSpPr>
          <p:nvPr>
            <p:ph sz="half" idx="2"/>
          </p:nvPr>
        </p:nvSpPr>
        <p:spPr>
          <a:xfrm>
            <a:off x="6147756" y="979340"/>
            <a:ext cx="5181600" cy="5212800"/>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852764054"/>
      </p:ext>
    </p:extLst>
  </p:cSld>
  <p:clrMapOvr>
    <a:masterClrMapping/>
  </p:clrMapOvr>
  <p:hf hd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分割　スライド2">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0D4819-34BB-4403-AB11-246AD70AF3B1}"/>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A7092680-9D7B-4117-A11F-5E3A6B5AD471}"/>
              </a:ext>
            </a:extLst>
          </p:cNvPr>
          <p:cNvSpPr>
            <a:spLocks noGrp="1"/>
          </p:cNvSpPr>
          <p:nvPr>
            <p:ph type="ftr" sz="quarter" idx="10"/>
          </p:nvPr>
        </p:nvSpPr>
        <p:spPr/>
        <p:txBody>
          <a:bodyPr/>
          <a:lstStyle/>
          <a:p>
            <a:r>
              <a:rPr lang="en-US" altLang="ja-JP"/>
              <a:t>©Copyright by FPT Japan - CONFIDENTIAL</a:t>
            </a:r>
            <a:endParaRPr lang="ja-JP" altLang="en-US"/>
          </a:p>
        </p:txBody>
      </p:sp>
      <p:sp>
        <p:nvSpPr>
          <p:cNvPr id="4" name="スライド番号プレースホルダー 3">
            <a:extLst>
              <a:ext uri="{FF2B5EF4-FFF2-40B4-BE49-F238E27FC236}">
                <a16:creationId xmlns:a16="http://schemas.microsoft.com/office/drawing/2014/main" id="{44D04CBD-AA2B-4B91-8A95-73A9D0574C53}"/>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
        <p:nvSpPr>
          <p:cNvPr id="5" name="テキスト プレースホルダー 2">
            <a:extLst>
              <a:ext uri="{FF2B5EF4-FFF2-40B4-BE49-F238E27FC236}">
                <a16:creationId xmlns:a16="http://schemas.microsoft.com/office/drawing/2014/main" id="{D071CC02-59D1-434C-A365-A6B50945CF5D}"/>
              </a:ext>
            </a:extLst>
          </p:cNvPr>
          <p:cNvSpPr>
            <a:spLocks noGrp="1"/>
          </p:cNvSpPr>
          <p:nvPr>
            <p:ph type="body" idx="1"/>
          </p:nvPr>
        </p:nvSpPr>
        <p:spPr>
          <a:xfrm>
            <a:off x="864140" y="996592"/>
            <a:ext cx="5157787" cy="823912"/>
          </a:xfrm>
        </p:spPr>
        <p:txBody>
          <a:bodyPr anchor="t"/>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3">
            <a:extLst>
              <a:ext uri="{FF2B5EF4-FFF2-40B4-BE49-F238E27FC236}">
                <a16:creationId xmlns:a16="http://schemas.microsoft.com/office/drawing/2014/main" id="{AB9B1464-2037-4F4D-850C-DE89A3DF473B}"/>
              </a:ext>
            </a:extLst>
          </p:cNvPr>
          <p:cNvSpPr>
            <a:spLocks noGrp="1"/>
          </p:cNvSpPr>
          <p:nvPr>
            <p:ph sz="half" idx="2"/>
          </p:nvPr>
        </p:nvSpPr>
        <p:spPr>
          <a:xfrm>
            <a:off x="864140" y="1912192"/>
            <a:ext cx="5157787" cy="4208463"/>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テキスト プレースホルダー 4">
            <a:extLst>
              <a:ext uri="{FF2B5EF4-FFF2-40B4-BE49-F238E27FC236}">
                <a16:creationId xmlns:a16="http://schemas.microsoft.com/office/drawing/2014/main" id="{78CCC5C1-254E-4BC6-9A55-BA4A1DD6D4A5}"/>
              </a:ext>
            </a:extLst>
          </p:cNvPr>
          <p:cNvSpPr>
            <a:spLocks noGrp="1"/>
          </p:cNvSpPr>
          <p:nvPr>
            <p:ph type="body" sz="quarter" idx="3"/>
          </p:nvPr>
        </p:nvSpPr>
        <p:spPr>
          <a:xfrm>
            <a:off x="6196552" y="996592"/>
            <a:ext cx="5183188" cy="823912"/>
          </a:xfrm>
        </p:spPr>
        <p:txBody>
          <a:bodyPr anchor="t"/>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8" name="コンテンツ プレースホルダー 5">
            <a:extLst>
              <a:ext uri="{FF2B5EF4-FFF2-40B4-BE49-F238E27FC236}">
                <a16:creationId xmlns:a16="http://schemas.microsoft.com/office/drawing/2014/main" id="{52DA0252-DC80-47A5-BC75-3845F1E0CD57}"/>
              </a:ext>
            </a:extLst>
          </p:cNvPr>
          <p:cNvSpPr>
            <a:spLocks noGrp="1"/>
          </p:cNvSpPr>
          <p:nvPr>
            <p:ph sz="quarter" idx="4"/>
          </p:nvPr>
        </p:nvSpPr>
        <p:spPr>
          <a:xfrm>
            <a:off x="6196552" y="1912192"/>
            <a:ext cx="5183188" cy="4208463"/>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941723558"/>
      </p:ext>
    </p:extLst>
  </p:cSld>
  <p:clrMapOvr>
    <a:masterClrMapping/>
  </p:clrMapOvr>
  <p:hf hd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白紙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0D408A9-910A-4959-99D9-F770AA63A203}"/>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16A43817-143B-4158-B22C-447DDD6D2BD1}"/>
              </a:ext>
            </a:extLst>
          </p:cNvPr>
          <p:cNvSpPr>
            <a:spLocks noGrp="1"/>
          </p:cNvSpPr>
          <p:nvPr>
            <p:ph type="ftr" sz="quarter" idx="10"/>
          </p:nvPr>
        </p:nvSpPr>
        <p:spPr/>
        <p:txBody>
          <a:bodyPr/>
          <a:lstStyle/>
          <a:p>
            <a:r>
              <a:rPr lang="en-US" altLang="ja-JP"/>
              <a:t>©Copyright by FPT Japan - CONFIDENTIAL</a:t>
            </a:r>
            <a:endParaRPr lang="ja-JP" altLang="en-US"/>
          </a:p>
        </p:txBody>
      </p:sp>
      <p:sp>
        <p:nvSpPr>
          <p:cNvPr id="4" name="スライド番号プレースホルダー 3">
            <a:extLst>
              <a:ext uri="{FF2B5EF4-FFF2-40B4-BE49-F238E27FC236}">
                <a16:creationId xmlns:a16="http://schemas.microsoft.com/office/drawing/2014/main" id="{706B2055-BE31-40C5-8FAF-29BEEB316FD8}"/>
              </a:ext>
            </a:extLst>
          </p:cNvPr>
          <p:cNvSpPr>
            <a:spLocks noGrp="1"/>
          </p:cNvSpPr>
          <p:nvPr>
            <p:ph type="sldNum" sz="quarter" idx="11"/>
          </p:nvPr>
        </p:nvSpPr>
        <p:spPr/>
        <p:txBody>
          <a:bodyPr/>
          <a:lstStyle/>
          <a:p>
            <a:fld id="{F539F2B5-B9E0-4AF3-8C48-9BB5B43B2244}" type="slidenum">
              <a:rPr lang="ja-JP" altLang="en-US" smtClean="0"/>
              <a:pPr/>
              <a:t>‹#›</a:t>
            </a:fld>
            <a:endParaRPr lang="ja-JP" altLang="en-US"/>
          </a:p>
        </p:txBody>
      </p:sp>
    </p:spTree>
    <p:extLst>
      <p:ext uri="{BB962C8B-B14F-4D97-AF65-F5344CB8AC3E}">
        <p14:creationId xmlns:p14="http://schemas.microsoft.com/office/powerpoint/2010/main" val="1243440124"/>
      </p:ext>
    </p:extLst>
  </p:cSld>
  <p:clrMapOvr>
    <a:masterClrMapping/>
  </p:clrMapOvr>
  <p:hf hd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エンド　スライド">
    <p:spTree>
      <p:nvGrpSpPr>
        <p:cNvPr id="1" name=""/>
        <p:cNvGrpSpPr/>
        <p:nvPr/>
      </p:nvGrpSpPr>
      <p:grpSpPr>
        <a:xfrm>
          <a:off x="0" y="0"/>
          <a:ext cx="0" cy="0"/>
          <a:chOff x="0" y="0"/>
          <a:chExt cx="0" cy="0"/>
        </a:xfrm>
      </p:grpSpPr>
      <p:pic>
        <p:nvPicPr>
          <p:cNvPr id="5" name="Picture 516">
            <a:extLst>
              <a:ext uri="{FF2B5EF4-FFF2-40B4-BE49-F238E27FC236}">
                <a16:creationId xmlns:a16="http://schemas.microsoft.com/office/drawing/2014/main" id="{D12D8A6E-C4A8-492F-BBDC-98C680E36BF1}"/>
              </a:ext>
            </a:extLst>
          </p:cNvPr>
          <p:cNvPicPr>
            <a:picLocks noChangeAspect="1"/>
          </p:cNvPicPr>
          <p:nvPr userDrawn="1"/>
        </p:nvPicPr>
        <p:blipFill rotWithShape="1">
          <a:blip r:embed="rId2">
            <a:grayscl/>
            <a:extLst>
              <a:ext uri="{28A0092B-C50C-407E-A947-70E740481C1C}">
                <a14:useLocalDpi xmlns:a14="http://schemas.microsoft.com/office/drawing/2010/main" val="0"/>
              </a:ext>
            </a:extLst>
          </a:blip>
          <a:srcRect l="994" r="34748"/>
          <a:stretch>
            <a:fillRect/>
          </a:stretch>
        </p:blipFill>
        <p:spPr>
          <a:xfrm>
            <a:off x="0" y="0"/>
            <a:ext cx="12192000" cy="6858000"/>
          </a:xfrm>
          <a:prstGeom prst="rect">
            <a:avLst/>
          </a:prstGeom>
        </p:spPr>
      </p:pic>
      <p:sp>
        <p:nvSpPr>
          <p:cNvPr id="6" name="Rectangle 517">
            <a:extLst>
              <a:ext uri="{FF2B5EF4-FFF2-40B4-BE49-F238E27FC236}">
                <a16:creationId xmlns:a16="http://schemas.microsoft.com/office/drawing/2014/main" id="{7E270204-907C-4D86-A2FC-1BCBB1BD93CA}"/>
              </a:ext>
            </a:extLst>
          </p:cNvPr>
          <p:cNvSpPr/>
          <p:nvPr userDrawn="1"/>
        </p:nvSpPr>
        <p:spPr>
          <a:xfrm>
            <a:off x="0" y="0"/>
            <a:ext cx="12192000" cy="6858000"/>
          </a:xfrm>
          <a:prstGeom prst="rect">
            <a:avLst/>
          </a:prstGeom>
          <a:gradFill>
            <a:gsLst>
              <a:gs pos="78000">
                <a:schemeClr val="bg1"/>
              </a:gs>
              <a:gs pos="0">
                <a:schemeClr val="bg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sp>
        <p:nvSpPr>
          <p:cNvPr id="7" name="Rectangle 518">
            <a:extLst>
              <a:ext uri="{FF2B5EF4-FFF2-40B4-BE49-F238E27FC236}">
                <a16:creationId xmlns:a16="http://schemas.microsoft.com/office/drawing/2014/main" id="{09916088-8454-4E2C-8730-13AD5885872C}"/>
              </a:ext>
            </a:extLst>
          </p:cNvPr>
          <p:cNvSpPr/>
          <p:nvPr userDrawn="1"/>
        </p:nvSpPr>
        <p:spPr>
          <a:xfrm flipH="1">
            <a:off x="0" y="0"/>
            <a:ext cx="12192000" cy="6858000"/>
          </a:xfrm>
          <a:prstGeom prst="rect">
            <a:avLst/>
          </a:prstGeom>
          <a:gradFill>
            <a:gsLst>
              <a:gs pos="66000">
                <a:srgbClr val="FFFFFF"/>
              </a:gs>
              <a:gs pos="83000">
                <a:srgbClr val="FFFFFF"/>
              </a:gs>
              <a:gs pos="100000">
                <a:schemeClr val="bg1"/>
              </a:gs>
              <a:gs pos="54000">
                <a:schemeClr val="bg1">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pic>
        <p:nvPicPr>
          <p:cNvPr id="8" name="Picture 519" descr="A close up of a logo&#10;&#10;Description generated with high confidence">
            <a:extLst>
              <a:ext uri="{FF2B5EF4-FFF2-40B4-BE49-F238E27FC236}">
                <a16:creationId xmlns:a16="http://schemas.microsoft.com/office/drawing/2014/main" id="{5887B297-6550-4FB2-BF03-2D8F6C7DE8E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pic>
        <p:nvPicPr>
          <p:cNvPr id="9" name="Picture 2" descr="C:\Users\HaLT15\Desktop\FPT Software Doc.png">
            <a:extLst>
              <a:ext uri="{FF2B5EF4-FFF2-40B4-BE49-F238E27FC236}">
                <a16:creationId xmlns:a16="http://schemas.microsoft.com/office/drawing/2014/main" id="{C363A595-C7A6-4DCC-B5EC-4C385490041B}"/>
              </a:ext>
            </a:extLst>
          </p:cNvPr>
          <p:cNvPicPr>
            <a:picLocks noChangeAspect="1" noChangeArrowheads="1"/>
          </p:cNvPicPr>
          <p:nvPr userDrawn="1"/>
        </p:nvPicPr>
        <p:blipFill rotWithShape="1">
          <a:blip r:embed="rId4" cstate="screen">
            <a:extLst>
              <a:ext uri="{28A0092B-C50C-407E-A947-70E740481C1C}">
                <a14:useLocalDpi xmlns:a14="http://schemas.microsoft.com/office/drawing/2010/main"/>
              </a:ext>
            </a:extLst>
          </a:blip>
          <a:srcRect/>
          <a:stretch>
            <a:fillRect/>
          </a:stretch>
        </p:blipFill>
        <p:spPr bwMode="auto">
          <a:xfrm>
            <a:off x="313839" y="2201693"/>
            <a:ext cx="2192401" cy="1388682"/>
          </a:xfrm>
          <a:prstGeom prst="rect">
            <a:avLst/>
          </a:prstGeom>
          <a:noFill/>
          <a:extLst>
            <a:ext uri="{909E8E84-426E-40DD-AFC4-6F175D3DCCD1}">
              <a14:hiddenFill xmlns:a14="http://schemas.microsoft.com/office/drawing/2010/main">
                <a:solidFill>
                  <a:srgbClr val="FFFFFF"/>
                </a:solidFill>
              </a14:hiddenFill>
            </a:ext>
          </a:extLst>
        </p:spPr>
      </p:pic>
      <p:sp>
        <p:nvSpPr>
          <p:cNvPr id="10" name="テキスト ボックス 9">
            <a:extLst>
              <a:ext uri="{FF2B5EF4-FFF2-40B4-BE49-F238E27FC236}">
                <a16:creationId xmlns:a16="http://schemas.microsoft.com/office/drawing/2014/main" id="{5803FFD0-0A51-4ACC-ABFF-AEDB534896FD}"/>
              </a:ext>
            </a:extLst>
          </p:cNvPr>
          <p:cNvSpPr txBox="1"/>
          <p:nvPr userDrawn="1"/>
        </p:nvSpPr>
        <p:spPr>
          <a:xfrm>
            <a:off x="346933" y="3590375"/>
            <a:ext cx="6311151" cy="523220"/>
          </a:xfrm>
          <a:prstGeom prst="rect">
            <a:avLst/>
          </a:prstGeom>
          <a:noFill/>
        </p:spPr>
        <p:txBody>
          <a:bodyPr wrap="none" rtlCol="0">
            <a:spAutoFit/>
          </a:bodyPr>
          <a:lstStyle/>
          <a:p>
            <a:r>
              <a:rPr kumimoji="1" lang="en-US" altLang="ja-JP" sz="2800" b="1" i="1">
                <a:solidFill>
                  <a:srgbClr val="0000CC"/>
                </a:solidFill>
              </a:rPr>
              <a:t>Powering Digital Transformation</a:t>
            </a:r>
            <a:endParaRPr kumimoji="1" lang="ja-JP" altLang="en-US" sz="2800" b="1" i="1">
              <a:solidFill>
                <a:srgbClr val="0000CC"/>
              </a:solidFill>
            </a:endParaRPr>
          </a:p>
        </p:txBody>
      </p:sp>
    </p:spTree>
    <p:extLst>
      <p:ext uri="{BB962C8B-B14F-4D97-AF65-F5344CB8AC3E}">
        <p14:creationId xmlns:p14="http://schemas.microsoft.com/office/powerpoint/2010/main" val="3694944250"/>
      </p:ext>
    </p:extLst>
  </p:cSld>
  <p:clrMapOvr>
    <a:masterClrMapping/>
  </p:clrMapOvr>
  <p:hf hd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メイン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146D61-C0F9-4262-9862-B42B4A180C73}"/>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7590DDB8-E610-45ED-93D1-574886C25B39}"/>
              </a:ext>
            </a:extLst>
          </p:cNvPr>
          <p:cNvSpPr>
            <a:spLocks noGrp="1"/>
          </p:cNvSpPr>
          <p:nvPr>
            <p:ph type="ftr" sz="quarter" idx="10"/>
          </p:nvPr>
        </p:nvSpPr>
        <p:spPr>
          <a:xfrm>
            <a:off x="1194012" y="6519387"/>
            <a:ext cx="4114800" cy="247726"/>
          </a:xfrm>
          <a:prstGeom prst="rect">
            <a:avLst/>
          </a:prstGeom>
        </p:spPr>
        <p:txBody>
          <a:bodyPr/>
          <a:lstStyle/>
          <a:p>
            <a:r>
              <a:rPr lang="en-US" altLang="ja-JP" dirty="0"/>
              <a:t>©Copyright by FPT Japan 2024 - CONFIDENTIAL</a:t>
            </a:r>
            <a:endParaRPr lang="ja-JP" altLang="en-US" dirty="0"/>
          </a:p>
        </p:txBody>
      </p:sp>
      <p:sp>
        <p:nvSpPr>
          <p:cNvPr id="4" name="スライド番号プレースホルダー 3">
            <a:extLst>
              <a:ext uri="{FF2B5EF4-FFF2-40B4-BE49-F238E27FC236}">
                <a16:creationId xmlns:a16="http://schemas.microsoft.com/office/drawing/2014/main" id="{CF628019-B0F4-4B8A-9CA1-0077C4D4C0CD}"/>
              </a:ext>
            </a:extLst>
          </p:cNvPr>
          <p:cNvSpPr>
            <a:spLocks noGrp="1"/>
          </p:cNvSpPr>
          <p:nvPr>
            <p:ph type="sldNum" sz="quarter" idx="11"/>
          </p:nvPr>
        </p:nvSpPr>
        <p:spPr>
          <a:xfrm>
            <a:off x="11650338" y="6442580"/>
            <a:ext cx="442772" cy="261643"/>
          </a:xfrm>
          <a:prstGeom prst="rect">
            <a:avLst/>
          </a:prstGeom>
        </p:spPr>
        <p:txBody>
          <a:bodyPr/>
          <a:lstStyle/>
          <a:p>
            <a:fld id="{F539F2B5-B9E0-4AF3-8C48-9BB5B43B2244}" type="slidenum">
              <a:rPr lang="ja-JP" altLang="en-US" smtClean="0"/>
              <a:pPr/>
              <a:t>‹#›</a:t>
            </a:fld>
            <a:endParaRPr lang="ja-JP" altLang="en-US"/>
          </a:p>
        </p:txBody>
      </p:sp>
      <p:sp>
        <p:nvSpPr>
          <p:cNvPr id="7" name="コンテンツ プレースホルダー 2">
            <a:extLst>
              <a:ext uri="{FF2B5EF4-FFF2-40B4-BE49-F238E27FC236}">
                <a16:creationId xmlns:a16="http://schemas.microsoft.com/office/drawing/2014/main" id="{ADD20C89-759B-4CB3-A8FB-F5F78FA44735}"/>
              </a:ext>
            </a:extLst>
          </p:cNvPr>
          <p:cNvSpPr>
            <a:spLocks noGrp="1"/>
          </p:cNvSpPr>
          <p:nvPr>
            <p:ph idx="1"/>
          </p:nvPr>
        </p:nvSpPr>
        <p:spPr>
          <a:xfrm>
            <a:off x="865200" y="987962"/>
            <a:ext cx="10461600" cy="5212800"/>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144988770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エンド　スライド">
    <p:spTree>
      <p:nvGrpSpPr>
        <p:cNvPr id="1" name=""/>
        <p:cNvGrpSpPr/>
        <p:nvPr/>
      </p:nvGrpSpPr>
      <p:grpSpPr>
        <a:xfrm>
          <a:off x="0" y="0"/>
          <a:ext cx="0" cy="0"/>
          <a:chOff x="0" y="0"/>
          <a:chExt cx="0" cy="0"/>
        </a:xfrm>
      </p:grpSpPr>
      <p:pic>
        <p:nvPicPr>
          <p:cNvPr id="5" name="Picture 516">
            <a:extLst>
              <a:ext uri="{FF2B5EF4-FFF2-40B4-BE49-F238E27FC236}">
                <a16:creationId xmlns:a16="http://schemas.microsoft.com/office/drawing/2014/main" id="{D12D8A6E-C4A8-492F-BBDC-98C680E36BF1}"/>
              </a:ext>
            </a:extLst>
          </p:cNvPr>
          <p:cNvPicPr>
            <a:picLocks noChangeAspect="1"/>
          </p:cNvPicPr>
          <p:nvPr userDrawn="1"/>
        </p:nvPicPr>
        <p:blipFill rotWithShape="1">
          <a:blip r:embed="rId2">
            <a:grayscl/>
            <a:extLst>
              <a:ext uri="{28A0092B-C50C-407E-A947-70E740481C1C}">
                <a14:useLocalDpi xmlns:a14="http://schemas.microsoft.com/office/drawing/2010/main" val="0"/>
              </a:ext>
            </a:extLst>
          </a:blip>
          <a:srcRect l="994" r="34748"/>
          <a:stretch>
            <a:fillRect/>
          </a:stretch>
        </p:blipFill>
        <p:spPr>
          <a:xfrm>
            <a:off x="0" y="0"/>
            <a:ext cx="12192000" cy="6858000"/>
          </a:xfrm>
          <a:prstGeom prst="rect">
            <a:avLst/>
          </a:prstGeom>
        </p:spPr>
      </p:pic>
      <p:sp>
        <p:nvSpPr>
          <p:cNvPr id="6" name="Rectangle 517">
            <a:extLst>
              <a:ext uri="{FF2B5EF4-FFF2-40B4-BE49-F238E27FC236}">
                <a16:creationId xmlns:a16="http://schemas.microsoft.com/office/drawing/2014/main" id="{7E270204-907C-4D86-A2FC-1BCBB1BD93CA}"/>
              </a:ext>
            </a:extLst>
          </p:cNvPr>
          <p:cNvSpPr/>
          <p:nvPr userDrawn="1"/>
        </p:nvSpPr>
        <p:spPr>
          <a:xfrm>
            <a:off x="0" y="0"/>
            <a:ext cx="12192000" cy="6858000"/>
          </a:xfrm>
          <a:prstGeom prst="rect">
            <a:avLst/>
          </a:prstGeom>
          <a:gradFill>
            <a:gsLst>
              <a:gs pos="78000">
                <a:schemeClr val="bg1"/>
              </a:gs>
              <a:gs pos="0">
                <a:schemeClr val="bg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sp>
        <p:nvSpPr>
          <p:cNvPr id="7" name="Rectangle 518">
            <a:extLst>
              <a:ext uri="{FF2B5EF4-FFF2-40B4-BE49-F238E27FC236}">
                <a16:creationId xmlns:a16="http://schemas.microsoft.com/office/drawing/2014/main" id="{09916088-8454-4E2C-8730-13AD5885872C}"/>
              </a:ext>
            </a:extLst>
          </p:cNvPr>
          <p:cNvSpPr/>
          <p:nvPr userDrawn="1"/>
        </p:nvSpPr>
        <p:spPr>
          <a:xfrm flipH="1">
            <a:off x="0" y="0"/>
            <a:ext cx="12192000" cy="6858000"/>
          </a:xfrm>
          <a:prstGeom prst="rect">
            <a:avLst/>
          </a:prstGeom>
          <a:gradFill>
            <a:gsLst>
              <a:gs pos="66000">
                <a:srgbClr val="FFFFFF"/>
              </a:gs>
              <a:gs pos="83000">
                <a:srgbClr val="FFFFFF"/>
              </a:gs>
              <a:gs pos="100000">
                <a:schemeClr val="bg1"/>
              </a:gs>
              <a:gs pos="54000">
                <a:schemeClr val="bg1">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pic>
        <p:nvPicPr>
          <p:cNvPr id="8" name="Picture 519" descr="A close up of a logo&#10;&#10;Description generated with high confidence">
            <a:extLst>
              <a:ext uri="{FF2B5EF4-FFF2-40B4-BE49-F238E27FC236}">
                <a16:creationId xmlns:a16="http://schemas.microsoft.com/office/drawing/2014/main" id="{5887B297-6550-4FB2-BF03-2D8F6C7DE8E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pic>
        <p:nvPicPr>
          <p:cNvPr id="9" name="Picture 2" descr="C:\Users\HaLT15\Desktop\FPT Software Doc.png">
            <a:extLst>
              <a:ext uri="{FF2B5EF4-FFF2-40B4-BE49-F238E27FC236}">
                <a16:creationId xmlns:a16="http://schemas.microsoft.com/office/drawing/2014/main" id="{C363A595-C7A6-4DCC-B5EC-4C385490041B}"/>
              </a:ext>
            </a:extLst>
          </p:cNvPr>
          <p:cNvPicPr>
            <a:picLocks noChangeAspect="1" noChangeArrowheads="1"/>
          </p:cNvPicPr>
          <p:nvPr userDrawn="1"/>
        </p:nvPicPr>
        <p:blipFill rotWithShape="1">
          <a:blip r:embed="rId4" cstate="screen">
            <a:extLst>
              <a:ext uri="{28A0092B-C50C-407E-A947-70E740481C1C}">
                <a14:useLocalDpi xmlns:a14="http://schemas.microsoft.com/office/drawing/2010/main"/>
              </a:ext>
            </a:extLst>
          </a:blip>
          <a:srcRect/>
          <a:stretch>
            <a:fillRect/>
          </a:stretch>
        </p:blipFill>
        <p:spPr bwMode="auto">
          <a:xfrm>
            <a:off x="313839" y="2201693"/>
            <a:ext cx="2192401" cy="1388682"/>
          </a:xfrm>
          <a:prstGeom prst="rect">
            <a:avLst/>
          </a:prstGeom>
          <a:noFill/>
          <a:extLst>
            <a:ext uri="{909E8E84-426E-40DD-AFC4-6F175D3DCCD1}">
              <a14:hiddenFill xmlns:a14="http://schemas.microsoft.com/office/drawing/2010/main">
                <a:solidFill>
                  <a:srgbClr val="FFFFFF"/>
                </a:solidFill>
              </a14:hiddenFill>
            </a:ext>
          </a:extLst>
        </p:spPr>
      </p:pic>
      <p:sp>
        <p:nvSpPr>
          <p:cNvPr id="10" name="テキスト ボックス 9">
            <a:extLst>
              <a:ext uri="{FF2B5EF4-FFF2-40B4-BE49-F238E27FC236}">
                <a16:creationId xmlns:a16="http://schemas.microsoft.com/office/drawing/2014/main" id="{5803FFD0-0A51-4ACC-ABFF-AEDB534896FD}"/>
              </a:ext>
            </a:extLst>
          </p:cNvPr>
          <p:cNvSpPr txBox="1"/>
          <p:nvPr userDrawn="1"/>
        </p:nvSpPr>
        <p:spPr>
          <a:xfrm>
            <a:off x="346933" y="3590375"/>
            <a:ext cx="6311151" cy="523220"/>
          </a:xfrm>
          <a:prstGeom prst="rect">
            <a:avLst/>
          </a:prstGeom>
          <a:noFill/>
        </p:spPr>
        <p:txBody>
          <a:bodyPr wrap="none" rtlCol="0">
            <a:spAutoFit/>
          </a:bodyPr>
          <a:lstStyle/>
          <a:p>
            <a:r>
              <a:rPr kumimoji="1" lang="en-US" altLang="ja-JP" sz="2800" b="1" i="1">
                <a:solidFill>
                  <a:srgbClr val="0000CC"/>
                </a:solidFill>
              </a:rPr>
              <a:t>Powering Digital Transformation</a:t>
            </a:r>
            <a:endParaRPr kumimoji="1" lang="ja-JP" altLang="en-US" sz="2800" b="1" i="1">
              <a:solidFill>
                <a:srgbClr val="0000CC"/>
              </a:solidFill>
            </a:endParaRPr>
          </a:p>
        </p:txBody>
      </p:sp>
    </p:spTree>
    <p:extLst>
      <p:ext uri="{BB962C8B-B14F-4D97-AF65-F5344CB8AC3E}">
        <p14:creationId xmlns:p14="http://schemas.microsoft.com/office/powerpoint/2010/main" val="135165155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17E1415D-D9EB-0743-89B9-D6D6AA0785CB}"/>
              </a:ext>
            </a:extLst>
          </p:cNvPr>
          <p:cNvSpPr>
            <a:spLocks noGrp="1"/>
          </p:cNvSpPr>
          <p:nvPr>
            <p:ph type="ftr" sz="quarter" idx="3"/>
          </p:nvPr>
        </p:nvSpPr>
        <p:spPr>
          <a:xfrm>
            <a:off x="1214895" y="6434728"/>
            <a:ext cx="4114800" cy="365125"/>
          </a:xfrm>
          <a:prstGeom prst="rect">
            <a:avLst/>
          </a:prstGeom>
        </p:spPr>
        <p:txBody>
          <a:bodyPr vert="horz" lIns="91440" tIns="45720" rIns="91440" bIns="45720" rtlCol="0" anchor="ctr"/>
          <a:lstStyle>
            <a:lvl1pPr marL="0" marR="0" indent="0" algn="l" defTabSz="914400" rtl="0" eaLnBrk="1" fontAlgn="auto" latinLnBrk="0" hangingPunct="1">
              <a:lnSpc>
                <a:spcPct val="100000"/>
              </a:lnSpc>
              <a:spcBef>
                <a:spcPts val="0"/>
              </a:spcBef>
              <a:spcAft>
                <a:spcPts val="0"/>
              </a:spcAft>
              <a:buClrTx/>
              <a:buSzTx/>
              <a:buFontTx/>
              <a:buNone/>
              <a:tabLst/>
              <a:defRPr sz="1000" b="0" i="0" spc="20" baseline="0">
                <a:solidFill>
                  <a:schemeClr val="tx1">
                    <a:tint val="75000"/>
                  </a:schemeClr>
                </a:solidFill>
                <a:latin typeface="メイリオ" panose="020B0604030504040204" pitchFamily="50" charset="-128"/>
                <a:ea typeface="メイリオ" panose="020B0604030504040204" pitchFamily="50" charset="-128"/>
                <a:cs typeface="Calibri" panose="020F0502020204030204" pitchFamily="34" charset="0"/>
              </a:defRPr>
            </a:lvl1pPr>
          </a:lstStyle>
          <a:p>
            <a:r>
              <a:rPr lang="en-US" dirty="0"/>
              <a:t>©Copyright by FPT Japan 2024 - CONFIDENTIAL</a:t>
            </a:r>
          </a:p>
        </p:txBody>
      </p:sp>
      <p:sp>
        <p:nvSpPr>
          <p:cNvPr id="5" name="Slide Number Placeholder 5">
            <a:extLst>
              <a:ext uri="{FF2B5EF4-FFF2-40B4-BE49-F238E27FC236}">
                <a16:creationId xmlns:a16="http://schemas.microsoft.com/office/drawing/2014/main" id="{78AE909D-1F9F-5C48-B245-FFAAB50C3E85}"/>
              </a:ext>
            </a:extLst>
          </p:cNvPr>
          <p:cNvSpPr>
            <a:spLocks noGrp="1"/>
          </p:cNvSpPr>
          <p:nvPr>
            <p:ph type="sldNum" sz="quarter" idx="4"/>
          </p:nvPr>
        </p:nvSpPr>
        <p:spPr>
          <a:xfrm>
            <a:off x="9136661" y="6356350"/>
            <a:ext cx="2743200" cy="365125"/>
          </a:xfrm>
          <a:prstGeom prst="rect">
            <a:avLst/>
          </a:prstGeom>
        </p:spPr>
        <p:txBody>
          <a:bodyPr vert="horz" lIns="91440" tIns="45720" rIns="91440" bIns="45720" rtlCol="0" anchor="ctr"/>
          <a:lstStyle>
            <a:lvl1pPr algn="r">
              <a:defRPr sz="1000" b="0" i="0" spc="20" baseline="0">
                <a:solidFill>
                  <a:schemeClr val="tx1">
                    <a:tint val="75000"/>
                  </a:schemeClr>
                </a:solidFill>
                <a:latin typeface="メイリオ" panose="020B0604030504040204" pitchFamily="50" charset="-128"/>
                <a:ea typeface="メイリオ" panose="020B0604030504040204" pitchFamily="50" charset="-128"/>
                <a:cs typeface="Calibri" panose="020F0502020204030204" pitchFamily="34" charset="0"/>
              </a:defRPr>
            </a:lvl1pPr>
          </a:lstStyle>
          <a:p>
            <a:fld id="{330EA680-D336-4FF7-8B7A-9848BB0A1C32}" type="slidenum">
              <a:rPr lang="en-US" smtClean="0"/>
              <a:pPr/>
              <a:t>‹#›</a:t>
            </a:fld>
            <a:endParaRPr lang="en-US"/>
          </a:p>
        </p:txBody>
      </p:sp>
    </p:spTree>
    <p:extLst>
      <p:ext uri="{BB962C8B-B14F-4D97-AF65-F5344CB8AC3E}">
        <p14:creationId xmlns:p14="http://schemas.microsoft.com/office/powerpoint/2010/main" val="42432324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pic>
        <p:nvPicPr>
          <p:cNvPr id="5" name="Picture 1" descr="A close up of a keyboard&#10;&#10;Description automatically generated"/>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6713" y="284163"/>
            <a:ext cx="1255713"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2" descr="C:\Users\HaLT15\Desktop\FPT Software Doc.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01438" y="152400"/>
            <a:ext cx="461962"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p:cNvCxnSpPr>
            <a:cxnSpLocks/>
          </p:cNvCxnSpPr>
          <p:nvPr/>
        </p:nvCxnSpPr>
        <p:spPr>
          <a:xfrm>
            <a:off x="1095375" y="812800"/>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8" name="Group 4"/>
          <p:cNvGrpSpPr>
            <a:grpSpLocks/>
          </p:cNvGrpSpPr>
          <p:nvPr/>
        </p:nvGrpSpPr>
        <p:grpSpPr bwMode="auto">
          <a:xfrm>
            <a:off x="11658600" y="6316663"/>
            <a:ext cx="428625" cy="431800"/>
            <a:chOff x="11751285" y="6413402"/>
            <a:chExt cx="335940" cy="338554"/>
          </a:xfrm>
        </p:grpSpPr>
        <p:sp>
          <p:nvSpPr>
            <p:cNvPr id="9" name="Oval 8"/>
            <p:cNvSpPr/>
            <p:nvPr/>
          </p:nvSpPr>
          <p:spPr>
            <a:xfrm>
              <a:off x="11751285" y="6413402"/>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0" name="Oval 9"/>
            <p:cNvSpPr/>
            <p:nvPr/>
          </p:nvSpPr>
          <p:spPr>
            <a:xfrm>
              <a:off x="11797322" y="6413402"/>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1" name="Oval 10"/>
            <p:cNvSpPr/>
            <p:nvPr/>
          </p:nvSpPr>
          <p:spPr>
            <a:xfrm>
              <a:off x="11843357" y="6413402"/>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Oval 11"/>
            <p:cNvSpPr/>
            <p:nvPr/>
          </p:nvSpPr>
          <p:spPr>
            <a:xfrm>
              <a:off x="11888149" y="6413402"/>
              <a:ext cx="16175"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Oval 12"/>
            <p:cNvSpPr/>
            <p:nvPr/>
          </p:nvSpPr>
          <p:spPr>
            <a:xfrm>
              <a:off x="11934186" y="6413402"/>
              <a:ext cx="16174"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Oval 13"/>
            <p:cNvSpPr/>
            <p:nvPr/>
          </p:nvSpPr>
          <p:spPr>
            <a:xfrm>
              <a:off x="11980222" y="6413402"/>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Oval 14"/>
            <p:cNvSpPr/>
            <p:nvPr/>
          </p:nvSpPr>
          <p:spPr>
            <a:xfrm>
              <a:off x="12026259" y="6413402"/>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Oval 15"/>
            <p:cNvSpPr/>
            <p:nvPr/>
          </p:nvSpPr>
          <p:spPr>
            <a:xfrm>
              <a:off x="12072294" y="6413402"/>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Oval 16"/>
            <p:cNvSpPr/>
            <p:nvPr/>
          </p:nvSpPr>
          <p:spPr>
            <a:xfrm>
              <a:off x="11751285" y="6459455"/>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8" name="Oval 17"/>
            <p:cNvSpPr/>
            <p:nvPr/>
          </p:nvSpPr>
          <p:spPr>
            <a:xfrm>
              <a:off x="11797322" y="6459455"/>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9" name="Oval 18"/>
            <p:cNvSpPr/>
            <p:nvPr/>
          </p:nvSpPr>
          <p:spPr>
            <a:xfrm>
              <a:off x="11843357" y="6459455"/>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0" name="Oval 19"/>
            <p:cNvSpPr/>
            <p:nvPr/>
          </p:nvSpPr>
          <p:spPr>
            <a:xfrm>
              <a:off x="11888149" y="6459455"/>
              <a:ext cx="16175"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Oval 20"/>
            <p:cNvSpPr/>
            <p:nvPr/>
          </p:nvSpPr>
          <p:spPr>
            <a:xfrm>
              <a:off x="11934186" y="6459455"/>
              <a:ext cx="16174"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Oval 21"/>
            <p:cNvSpPr/>
            <p:nvPr/>
          </p:nvSpPr>
          <p:spPr>
            <a:xfrm>
              <a:off x="11980222" y="6459455"/>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Oval 22"/>
            <p:cNvSpPr/>
            <p:nvPr/>
          </p:nvSpPr>
          <p:spPr>
            <a:xfrm>
              <a:off x="12026259" y="6459455"/>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4" name="Oval 23"/>
            <p:cNvSpPr/>
            <p:nvPr/>
          </p:nvSpPr>
          <p:spPr>
            <a:xfrm>
              <a:off x="12072294" y="6459455"/>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5" name="Oval 24"/>
            <p:cNvSpPr/>
            <p:nvPr/>
          </p:nvSpPr>
          <p:spPr>
            <a:xfrm>
              <a:off x="11751285" y="6505509"/>
              <a:ext cx="14931" cy="1618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Oval 25"/>
            <p:cNvSpPr/>
            <p:nvPr/>
          </p:nvSpPr>
          <p:spPr>
            <a:xfrm>
              <a:off x="11797322" y="6505509"/>
              <a:ext cx="14931" cy="1618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7" name="Oval 26"/>
            <p:cNvSpPr/>
            <p:nvPr/>
          </p:nvSpPr>
          <p:spPr>
            <a:xfrm>
              <a:off x="12026259" y="6505509"/>
              <a:ext cx="14931" cy="1618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8" name="Oval 27"/>
            <p:cNvSpPr/>
            <p:nvPr/>
          </p:nvSpPr>
          <p:spPr>
            <a:xfrm>
              <a:off x="12072294" y="6505509"/>
              <a:ext cx="14931" cy="1618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9" name="Oval 28"/>
            <p:cNvSpPr/>
            <p:nvPr/>
          </p:nvSpPr>
          <p:spPr>
            <a:xfrm>
              <a:off x="11751285" y="6551562"/>
              <a:ext cx="14931" cy="1618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0" name="Oval 29"/>
            <p:cNvSpPr/>
            <p:nvPr/>
          </p:nvSpPr>
          <p:spPr>
            <a:xfrm>
              <a:off x="11797322" y="6551562"/>
              <a:ext cx="14931" cy="1618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1" name="Oval 30"/>
            <p:cNvSpPr/>
            <p:nvPr/>
          </p:nvSpPr>
          <p:spPr>
            <a:xfrm>
              <a:off x="12026259" y="6551562"/>
              <a:ext cx="14931" cy="1618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2" name="Oval 31"/>
            <p:cNvSpPr/>
            <p:nvPr/>
          </p:nvSpPr>
          <p:spPr>
            <a:xfrm>
              <a:off x="12072294" y="6551562"/>
              <a:ext cx="14931" cy="1618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3" name="Oval 32"/>
            <p:cNvSpPr/>
            <p:nvPr/>
          </p:nvSpPr>
          <p:spPr>
            <a:xfrm>
              <a:off x="11751285" y="6597615"/>
              <a:ext cx="14931" cy="1618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4" name="Oval 33"/>
            <p:cNvSpPr/>
            <p:nvPr/>
          </p:nvSpPr>
          <p:spPr>
            <a:xfrm>
              <a:off x="11797322" y="6597615"/>
              <a:ext cx="14931" cy="1618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5" name="Oval 34"/>
            <p:cNvSpPr/>
            <p:nvPr/>
          </p:nvSpPr>
          <p:spPr>
            <a:xfrm>
              <a:off x="12026259" y="6597615"/>
              <a:ext cx="14931" cy="1618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6" name="Oval 35"/>
            <p:cNvSpPr/>
            <p:nvPr/>
          </p:nvSpPr>
          <p:spPr>
            <a:xfrm>
              <a:off x="12072294" y="6597615"/>
              <a:ext cx="14931" cy="1618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7" name="Oval 36"/>
            <p:cNvSpPr/>
            <p:nvPr/>
          </p:nvSpPr>
          <p:spPr>
            <a:xfrm>
              <a:off x="11751285" y="6643668"/>
              <a:ext cx="14931" cy="1618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8" name="Oval 37"/>
            <p:cNvSpPr/>
            <p:nvPr/>
          </p:nvSpPr>
          <p:spPr>
            <a:xfrm>
              <a:off x="11797322" y="6643668"/>
              <a:ext cx="14931" cy="1618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9" name="Oval 38"/>
            <p:cNvSpPr/>
            <p:nvPr/>
          </p:nvSpPr>
          <p:spPr>
            <a:xfrm>
              <a:off x="12026259" y="6643668"/>
              <a:ext cx="14931" cy="1618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0" name="Oval 39"/>
            <p:cNvSpPr/>
            <p:nvPr/>
          </p:nvSpPr>
          <p:spPr>
            <a:xfrm>
              <a:off x="12072294" y="6643668"/>
              <a:ext cx="14931" cy="1618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1" name="Oval 40"/>
            <p:cNvSpPr/>
            <p:nvPr/>
          </p:nvSpPr>
          <p:spPr>
            <a:xfrm>
              <a:off x="11751285" y="6690966"/>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2" name="Oval 41"/>
            <p:cNvSpPr/>
            <p:nvPr/>
          </p:nvSpPr>
          <p:spPr>
            <a:xfrm>
              <a:off x="11797322" y="6690966"/>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3" name="Oval 42"/>
            <p:cNvSpPr/>
            <p:nvPr/>
          </p:nvSpPr>
          <p:spPr>
            <a:xfrm>
              <a:off x="11843357" y="6690966"/>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4" name="Oval 43"/>
            <p:cNvSpPr/>
            <p:nvPr/>
          </p:nvSpPr>
          <p:spPr>
            <a:xfrm>
              <a:off x="11888149" y="6690966"/>
              <a:ext cx="16175"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5" name="Oval 44"/>
            <p:cNvSpPr/>
            <p:nvPr/>
          </p:nvSpPr>
          <p:spPr>
            <a:xfrm>
              <a:off x="11934186" y="6690966"/>
              <a:ext cx="16174"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6" name="Oval 45"/>
            <p:cNvSpPr/>
            <p:nvPr/>
          </p:nvSpPr>
          <p:spPr>
            <a:xfrm>
              <a:off x="11980222" y="6690966"/>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7" name="Oval 46"/>
            <p:cNvSpPr/>
            <p:nvPr/>
          </p:nvSpPr>
          <p:spPr>
            <a:xfrm>
              <a:off x="12026259" y="6690966"/>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8" name="Oval 47"/>
            <p:cNvSpPr/>
            <p:nvPr/>
          </p:nvSpPr>
          <p:spPr>
            <a:xfrm>
              <a:off x="12072294" y="6690966"/>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9" name="Oval 48"/>
            <p:cNvSpPr/>
            <p:nvPr/>
          </p:nvSpPr>
          <p:spPr>
            <a:xfrm>
              <a:off x="11751285" y="6737020"/>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0" name="Oval 49"/>
            <p:cNvSpPr/>
            <p:nvPr/>
          </p:nvSpPr>
          <p:spPr>
            <a:xfrm>
              <a:off x="11797322" y="6737020"/>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1" name="Oval 50"/>
            <p:cNvSpPr/>
            <p:nvPr/>
          </p:nvSpPr>
          <p:spPr>
            <a:xfrm>
              <a:off x="11843357" y="6737020"/>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2" name="Oval 51"/>
            <p:cNvSpPr/>
            <p:nvPr/>
          </p:nvSpPr>
          <p:spPr>
            <a:xfrm>
              <a:off x="11888149" y="6737020"/>
              <a:ext cx="16175"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3" name="Oval 52"/>
            <p:cNvSpPr/>
            <p:nvPr/>
          </p:nvSpPr>
          <p:spPr>
            <a:xfrm>
              <a:off x="11934186" y="6737020"/>
              <a:ext cx="16174"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4" name="Oval 53"/>
            <p:cNvSpPr/>
            <p:nvPr/>
          </p:nvSpPr>
          <p:spPr>
            <a:xfrm>
              <a:off x="11980222" y="6737020"/>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5" name="Oval 54"/>
            <p:cNvSpPr/>
            <p:nvPr/>
          </p:nvSpPr>
          <p:spPr>
            <a:xfrm>
              <a:off x="12026259" y="6737020"/>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6" name="Oval 55"/>
            <p:cNvSpPr/>
            <p:nvPr/>
          </p:nvSpPr>
          <p:spPr>
            <a:xfrm>
              <a:off x="12072294" y="6737020"/>
              <a:ext cx="14931" cy="1493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57" name="TextBox 56"/>
          <p:cNvSpPr txBox="1"/>
          <p:nvPr/>
        </p:nvSpPr>
        <p:spPr>
          <a:xfrm>
            <a:off x="857250" y="6415088"/>
            <a:ext cx="3335296" cy="415498"/>
          </a:xfrm>
          <a:prstGeom prst="rect">
            <a:avLst/>
          </a:prstGeom>
          <a:noFill/>
        </p:spPr>
        <p:txBody>
          <a:bodyPr wrap="square">
            <a:spAutoFit/>
          </a:bodyPr>
          <a:lstStyle/>
          <a:p>
            <a:pPr eaLnBrk="1" fontAlgn="auto" hangingPunct="1">
              <a:spcBef>
                <a:spcPts val="0"/>
              </a:spcBef>
              <a:spcAft>
                <a:spcPts val="0"/>
              </a:spcAft>
              <a:defRPr/>
            </a:pPr>
            <a:r>
              <a:rPr lang="en-US" sz="1050" dirty="0">
                <a:solidFill>
                  <a:schemeClr val="bg1">
                    <a:lumMod val="65000"/>
                  </a:schemeClr>
                </a:solidFill>
                <a:latin typeface="+mn-lt"/>
              </a:rPr>
              <a:t>© Copyright by FPT Software 2024| Internal use only</a:t>
            </a:r>
          </a:p>
        </p:txBody>
      </p:sp>
      <p:sp>
        <p:nvSpPr>
          <p:cNvPr id="300" name="Text Placeholder 514"/>
          <p:cNvSpPr>
            <a:spLocks noGrp="1"/>
          </p:cNvSpPr>
          <p:nvPr>
            <p:ph type="body" sz="quarter" idx="11"/>
          </p:nvPr>
        </p:nvSpPr>
        <p:spPr>
          <a:xfrm>
            <a:off x="949419" y="275490"/>
            <a:ext cx="10462477" cy="535531"/>
          </a:xfrm>
          <a:prstGeom prst="rect">
            <a:avLst/>
          </a:prstGeom>
        </p:spPr>
        <p:txBody>
          <a:bodyPr wrap="square">
            <a:spAutoFit/>
          </a:bodyPr>
          <a:lstStyle>
            <a:lvl1pPr marL="0" indent="0">
              <a:buClr>
                <a:srgbClr val="F27228"/>
              </a:buClr>
              <a:buFont typeface="Arial" panose="020B0604020202020204" pitchFamily="34" charset="0"/>
              <a:buNone/>
              <a:defRPr lang="en-US" sz="3200" b="1" dirty="0">
                <a:solidFill>
                  <a:srgbClr val="36365C"/>
                </a:solidFill>
                <a:latin typeface="Segoe UI" panose="020B0502040204020203" pitchFamily="34" charset="0"/>
                <a:ea typeface="Segoe UI Black" panose="020B0A02040204020203" pitchFamily="34" charset="0"/>
                <a:cs typeface="Segoe UI" panose="020B0502040204020203" pitchFamily="34" charset="0"/>
              </a:defRPr>
            </a:lvl1pPr>
          </a:lstStyle>
          <a:p>
            <a:pPr lvl="0"/>
            <a:r>
              <a:rPr lang="en-US"/>
              <a:t>Click to edit Master text styles</a:t>
            </a:r>
          </a:p>
        </p:txBody>
      </p:sp>
      <p:sp>
        <p:nvSpPr>
          <p:cNvPr id="4" name="Text Placeholder 3"/>
          <p:cNvSpPr>
            <a:spLocks noGrp="1"/>
          </p:cNvSpPr>
          <p:nvPr>
            <p:ph type="body" sz="quarter" idx="13"/>
          </p:nvPr>
        </p:nvSpPr>
        <p:spPr>
          <a:xfrm>
            <a:off x="949325" y="1065213"/>
            <a:ext cx="10463213" cy="5213350"/>
          </a:xfrm>
          <a:prstGeom prst="rect">
            <a:avLst/>
          </a:prstGeom>
        </p:spPr>
        <p:txBody>
          <a:bodyPr/>
          <a:lstStyle>
            <a:lvl1pPr>
              <a:buClr>
                <a:srgbClr val="F27228"/>
              </a:buClr>
              <a:defRPr sz="1600">
                <a:solidFill>
                  <a:srgbClr val="36365C"/>
                </a:solidFill>
              </a:defRPr>
            </a:lvl1pPr>
            <a:lvl2pPr>
              <a:buClr>
                <a:srgbClr val="F27228"/>
              </a:buClr>
              <a:defRPr sz="1400">
                <a:solidFill>
                  <a:srgbClr val="36365C"/>
                </a:solidFill>
              </a:defRPr>
            </a:lvl2pPr>
            <a:lvl3pPr>
              <a:buClr>
                <a:srgbClr val="F27228"/>
              </a:buClr>
              <a:defRPr sz="1400">
                <a:solidFill>
                  <a:srgbClr val="36365C"/>
                </a:solidFill>
              </a:defRPr>
            </a:lvl3pPr>
            <a:lvl4pPr>
              <a:buClr>
                <a:srgbClr val="F27228"/>
              </a:buClr>
              <a:defRPr sz="1400">
                <a:solidFill>
                  <a:srgbClr val="36365C"/>
                </a:solidFill>
              </a:defRPr>
            </a:lvl4pPr>
            <a:lvl5pPr>
              <a:buClr>
                <a:srgbClr val="F27228"/>
              </a:buClr>
              <a:defRPr sz="1400">
                <a:solidFill>
                  <a:srgbClr val="36365C"/>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8" name="Slide Number Placeholder 6"/>
          <p:cNvSpPr>
            <a:spLocks noGrp="1"/>
          </p:cNvSpPr>
          <p:nvPr>
            <p:ph type="sldNum" sz="quarter" idx="14"/>
          </p:nvPr>
        </p:nvSpPr>
        <p:spPr>
          <a:xfrm>
            <a:off x="11679238" y="6405563"/>
            <a:ext cx="388937" cy="277812"/>
          </a:xfrm>
          <a:prstGeom prst="rect">
            <a:avLst/>
          </a:prstGeom>
        </p:spPr>
        <p:txBody>
          <a:bodyPr wrap="none" rtlCol="0">
            <a:spAutoFit/>
          </a:bodyPr>
          <a:lstStyle>
            <a:lvl1pPr algn="ctr" eaLnBrk="1" fontAlgn="auto" hangingPunct="1">
              <a:spcBef>
                <a:spcPts val="0"/>
              </a:spcBef>
              <a:spcAft>
                <a:spcPts val="0"/>
              </a:spcAft>
              <a:defRPr lang="en-US" sz="1200" smtClean="0">
                <a:solidFill>
                  <a:schemeClr val="bg1">
                    <a:lumMod val="75000"/>
                  </a:schemeClr>
                </a:solidFill>
                <a:latin typeface="Segoe UI Black" panose="020B0A02040204020203" pitchFamily="34" charset="0"/>
                <a:ea typeface="Segoe UI Black" panose="020B0A02040204020203" pitchFamily="34" charset="0"/>
              </a:defRPr>
            </a:lvl1pPr>
          </a:lstStyle>
          <a:p>
            <a:pPr>
              <a:defRPr/>
            </a:pPr>
            <a:fld id="{5E35A30D-D1CF-468A-AC3F-D1872B7F24B0}" type="slidenum">
              <a:rPr/>
              <a:pPr>
                <a:defRPr/>
              </a:pPr>
              <a:t>‹#›</a:t>
            </a:fld>
            <a:endParaRPr/>
          </a:p>
        </p:txBody>
      </p:sp>
    </p:spTree>
    <p:extLst>
      <p:ext uri="{BB962C8B-B14F-4D97-AF65-F5344CB8AC3E}">
        <p14:creationId xmlns:p14="http://schemas.microsoft.com/office/powerpoint/2010/main" val="326331482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メイン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146D61-C0F9-4262-9862-B42B4A180C73}"/>
              </a:ext>
            </a:extLst>
          </p:cNvPr>
          <p:cNvSpPr>
            <a:spLocks noGrp="1"/>
          </p:cNvSpPr>
          <p:nvPr>
            <p:ph type="title"/>
          </p:nvPr>
        </p:nvSpPr>
        <p:spPr/>
        <p:txBody>
          <a:bodyPr>
            <a:normAutofit/>
          </a:bodyPr>
          <a:lstStyle>
            <a:lvl1pPr>
              <a:defRPr sz="2800"/>
            </a:lvl1pPr>
          </a:lstStyle>
          <a:p>
            <a:r>
              <a:rPr kumimoji="1" lang="ja-JP" altLang="en-US"/>
              <a:t>マスター タイトルの書式設定</a:t>
            </a:r>
          </a:p>
        </p:txBody>
      </p:sp>
      <p:sp>
        <p:nvSpPr>
          <p:cNvPr id="3" name="フッター プレースホルダー 2">
            <a:extLst>
              <a:ext uri="{FF2B5EF4-FFF2-40B4-BE49-F238E27FC236}">
                <a16:creationId xmlns:a16="http://schemas.microsoft.com/office/drawing/2014/main" id="{7590DDB8-E610-45ED-93D1-574886C25B39}"/>
              </a:ext>
            </a:extLst>
          </p:cNvPr>
          <p:cNvSpPr>
            <a:spLocks noGrp="1"/>
          </p:cNvSpPr>
          <p:nvPr>
            <p:ph type="ftr" sz="quarter" idx="10"/>
          </p:nvPr>
        </p:nvSpPr>
        <p:spPr>
          <a:xfrm>
            <a:off x="1194012" y="6519387"/>
            <a:ext cx="4114800" cy="247726"/>
          </a:xfrm>
          <a:prstGeom prst="rect">
            <a:avLst/>
          </a:prstGeom>
        </p:spPr>
        <p:txBody>
          <a:bodyPr/>
          <a:lstStyle/>
          <a:p>
            <a:r>
              <a:rPr lang="en-US" altLang="ja-JP"/>
              <a:t>©Copyright by FPT Japan 2024 - CONFIDENTIAL</a:t>
            </a:r>
            <a:endParaRPr lang="ja-JP" altLang="en-US"/>
          </a:p>
        </p:txBody>
      </p:sp>
      <p:sp>
        <p:nvSpPr>
          <p:cNvPr id="4" name="スライド番号プレースホルダー 3">
            <a:extLst>
              <a:ext uri="{FF2B5EF4-FFF2-40B4-BE49-F238E27FC236}">
                <a16:creationId xmlns:a16="http://schemas.microsoft.com/office/drawing/2014/main" id="{CF628019-B0F4-4B8A-9CA1-0077C4D4C0CD}"/>
              </a:ext>
            </a:extLst>
          </p:cNvPr>
          <p:cNvSpPr>
            <a:spLocks noGrp="1"/>
          </p:cNvSpPr>
          <p:nvPr>
            <p:ph type="sldNum" sz="quarter" idx="11"/>
          </p:nvPr>
        </p:nvSpPr>
        <p:spPr>
          <a:xfrm>
            <a:off x="11650338" y="6442580"/>
            <a:ext cx="442772" cy="261643"/>
          </a:xfrm>
          <a:prstGeom prst="rect">
            <a:avLst/>
          </a:prstGeom>
        </p:spPr>
        <p:txBody>
          <a:bodyPr/>
          <a:lstStyle/>
          <a:p>
            <a:fld id="{F539F2B5-B9E0-4AF3-8C48-9BB5B43B2244}" type="slidenum">
              <a:rPr lang="ja-JP" altLang="en-US" smtClean="0"/>
              <a:pPr/>
              <a:t>‹#›</a:t>
            </a:fld>
            <a:endParaRPr lang="ja-JP" altLang="en-US"/>
          </a:p>
        </p:txBody>
      </p:sp>
      <p:sp>
        <p:nvSpPr>
          <p:cNvPr id="7" name="コンテンツ プレースホルダー 2">
            <a:extLst>
              <a:ext uri="{FF2B5EF4-FFF2-40B4-BE49-F238E27FC236}">
                <a16:creationId xmlns:a16="http://schemas.microsoft.com/office/drawing/2014/main" id="{ADD20C89-759B-4CB3-A8FB-F5F78FA44735}"/>
              </a:ext>
            </a:extLst>
          </p:cNvPr>
          <p:cNvSpPr>
            <a:spLocks noGrp="1"/>
          </p:cNvSpPr>
          <p:nvPr>
            <p:ph idx="1"/>
          </p:nvPr>
        </p:nvSpPr>
        <p:spPr>
          <a:xfrm>
            <a:off x="865200" y="987962"/>
            <a:ext cx="10461600" cy="5212800"/>
          </a:xfrm>
        </p:spPr>
        <p:txBody>
          <a:bodyPr>
            <a:normAutofit/>
          </a:bodyPr>
          <a:lstStyle>
            <a:lvl1pPr>
              <a:defRPr sz="2400"/>
            </a:lvl1pPr>
            <a:lvl2pPr>
              <a:defRPr sz="2000"/>
            </a:lvl2pPr>
            <a:lvl3pPr>
              <a:defRPr sz="1800"/>
            </a:lvl3pPr>
            <a:lvl4pPr>
              <a:defRPr sz="1600"/>
            </a:lvl4pPr>
            <a:lvl5pPr>
              <a:defRPr sz="16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311705003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エンド　スライド">
    <p:spTree>
      <p:nvGrpSpPr>
        <p:cNvPr id="1" name=""/>
        <p:cNvGrpSpPr/>
        <p:nvPr/>
      </p:nvGrpSpPr>
      <p:grpSpPr>
        <a:xfrm>
          <a:off x="0" y="0"/>
          <a:ext cx="0" cy="0"/>
          <a:chOff x="0" y="0"/>
          <a:chExt cx="0" cy="0"/>
        </a:xfrm>
      </p:grpSpPr>
      <p:pic>
        <p:nvPicPr>
          <p:cNvPr id="5" name="Picture 516">
            <a:extLst>
              <a:ext uri="{FF2B5EF4-FFF2-40B4-BE49-F238E27FC236}">
                <a16:creationId xmlns:a16="http://schemas.microsoft.com/office/drawing/2014/main" id="{D12D8A6E-C4A8-492F-BBDC-98C680E36BF1}"/>
              </a:ext>
            </a:extLst>
          </p:cNvPr>
          <p:cNvPicPr>
            <a:picLocks noChangeAspect="1"/>
          </p:cNvPicPr>
          <p:nvPr userDrawn="1"/>
        </p:nvPicPr>
        <p:blipFill rotWithShape="1">
          <a:blip r:embed="rId2">
            <a:grayscl/>
            <a:extLst>
              <a:ext uri="{28A0092B-C50C-407E-A947-70E740481C1C}">
                <a14:useLocalDpi xmlns:a14="http://schemas.microsoft.com/office/drawing/2010/main" val="0"/>
              </a:ext>
            </a:extLst>
          </a:blip>
          <a:srcRect l="994" r="34748"/>
          <a:stretch>
            <a:fillRect/>
          </a:stretch>
        </p:blipFill>
        <p:spPr>
          <a:xfrm>
            <a:off x="0" y="0"/>
            <a:ext cx="12192000" cy="6858000"/>
          </a:xfrm>
          <a:prstGeom prst="rect">
            <a:avLst/>
          </a:prstGeom>
        </p:spPr>
      </p:pic>
      <p:sp>
        <p:nvSpPr>
          <p:cNvPr id="6" name="Rectangle 517">
            <a:extLst>
              <a:ext uri="{FF2B5EF4-FFF2-40B4-BE49-F238E27FC236}">
                <a16:creationId xmlns:a16="http://schemas.microsoft.com/office/drawing/2014/main" id="{7E270204-907C-4D86-A2FC-1BCBB1BD93CA}"/>
              </a:ext>
            </a:extLst>
          </p:cNvPr>
          <p:cNvSpPr/>
          <p:nvPr userDrawn="1"/>
        </p:nvSpPr>
        <p:spPr>
          <a:xfrm>
            <a:off x="0" y="0"/>
            <a:ext cx="12192000" cy="6858000"/>
          </a:xfrm>
          <a:prstGeom prst="rect">
            <a:avLst/>
          </a:prstGeom>
          <a:gradFill>
            <a:gsLst>
              <a:gs pos="78000">
                <a:schemeClr val="bg1"/>
              </a:gs>
              <a:gs pos="0">
                <a:schemeClr val="bg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sp>
        <p:nvSpPr>
          <p:cNvPr id="7" name="Rectangle 518">
            <a:extLst>
              <a:ext uri="{FF2B5EF4-FFF2-40B4-BE49-F238E27FC236}">
                <a16:creationId xmlns:a16="http://schemas.microsoft.com/office/drawing/2014/main" id="{09916088-8454-4E2C-8730-13AD5885872C}"/>
              </a:ext>
            </a:extLst>
          </p:cNvPr>
          <p:cNvSpPr/>
          <p:nvPr userDrawn="1"/>
        </p:nvSpPr>
        <p:spPr>
          <a:xfrm flipH="1">
            <a:off x="0" y="0"/>
            <a:ext cx="12192000" cy="6858000"/>
          </a:xfrm>
          <a:prstGeom prst="rect">
            <a:avLst/>
          </a:prstGeom>
          <a:gradFill>
            <a:gsLst>
              <a:gs pos="66000">
                <a:srgbClr val="FFFFFF"/>
              </a:gs>
              <a:gs pos="83000">
                <a:srgbClr val="FFFFFF"/>
              </a:gs>
              <a:gs pos="100000">
                <a:schemeClr val="bg1"/>
              </a:gs>
              <a:gs pos="54000">
                <a:schemeClr val="bg1">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eiryo UI" panose="020B0604030504040204" charset="-128"/>
              <a:ea typeface="Meiryo UI" panose="020B0604030504040204" charset="-128"/>
            </a:endParaRPr>
          </a:p>
        </p:txBody>
      </p:sp>
      <p:pic>
        <p:nvPicPr>
          <p:cNvPr id="8" name="Picture 519" descr="A close up of a logo&#10;&#10;Description generated with high confidence">
            <a:extLst>
              <a:ext uri="{FF2B5EF4-FFF2-40B4-BE49-F238E27FC236}">
                <a16:creationId xmlns:a16="http://schemas.microsoft.com/office/drawing/2014/main" id="{5887B297-6550-4FB2-BF03-2D8F6C7DE8E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pic>
        <p:nvPicPr>
          <p:cNvPr id="9" name="Picture 2" descr="C:\Users\HaLT15\Desktop\FPT Software Doc.png">
            <a:extLst>
              <a:ext uri="{FF2B5EF4-FFF2-40B4-BE49-F238E27FC236}">
                <a16:creationId xmlns:a16="http://schemas.microsoft.com/office/drawing/2014/main" id="{C363A595-C7A6-4DCC-B5EC-4C385490041B}"/>
              </a:ext>
            </a:extLst>
          </p:cNvPr>
          <p:cNvPicPr>
            <a:picLocks noChangeAspect="1" noChangeArrowheads="1"/>
          </p:cNvPicPr>
          <p:nvPr userDrawn="1"/>
        </p:nvPicPr>
        <p:blipFill rotWithShape="1">
          <a:blip r:embed="rId4" cstate="screen">
            <a:extLst>
              <a:ext uri="{28A0092B-C50C-407E-A947-70E740481C1C}">
                <a14:useLocalDpi xmlns:a14="http://schemas.microsoft.com/office/drawing/2010/main"/>
              </a:ext>
            </a:extLst>
          </a:blip>
          <a:srcRect/>
          <a:stretch>
            <a:fillRect/>
          </a:stretch>
        </p:blipFill>
        <p:spPr bwMode="auto">
          <a:xfrm>
            <a:off x="313839" y="2201693"/>
            <a:ext cx="2192401" cy="1388682"/>
          </a:xfrm>
          <a:prstGeom prst="rect">
            <a:avLst/>
          </a:prstGeom>
          <a:noFill/>
          <a:extLst>
            <a:ext uri="{909E8E84-426E-40DD-AFC4-6F175D3DCCD1}">
              <a14:hiddenFill xmlns:a14="http://schemas.microsoft.com/office/drawing/2010/main">
                <a:solidFill>
                  <a:srgbClr val="FFFFFF"/>
                </a:solidFill>
              </a14:hiddenFill>
            </a:ext>
          </a:extLst>
        </p:spPr>
      </p:pic>
      <p:sp>
        <p:nvSpPr>
          <p:cNvPr id="10" name="テキスト ボックス 9">
            <a:extLst>
              <a:ext uri="{FF2B5EF4-FFF2-40B4-BE49-F238E27FC236}">
                <a16:creationId xmlns:a16="http://schemas.microsoft.com/office/drawing/2014/main" id="{5803FFD0-0A51-4ACC-ABFF-AEDB534896FD}"/>
              </a:ext>
            </a:extLst>
          </p:cNvPr>
          <p:cNvSpPr txBox="1"/>
          <p:nvPr userDrawn="1"/>
        </p:nvSpPr>
        <p:spPr>
          <a:xfrm>
            <a:off x="346933" y="3590375"/>
            <a:ext cx="6311151" cy="523220"/>
          </a:xfrm>
          <a:prstGeom prst="rect">
            <a:avLst/>
          </a:prstGeom>
          <a:noFill/>
        </p:spPr>
        <p:txBody>
          <a:bodyPr wrap="none" rtlCol="0">
            <a:spAutoFit/>
          </a:bodyPr>
          <a:lstStyle/>
          <a:p>
            <a:r>
              <a:rPr kumimoji="1" lang="en-US" altLang="ja-JP" sz="2800" b="1" i="1">
                <a:solidFill>
                  <a:srgbClr val="0000CC"/>
                </a:solidFill>
              </a:rPr>
              <a:t>Powering Digital Transformation</a:t>
            </a:r>
            <a:endParaRPr kumimoji="1" lang="ja-JP" altLang="en-US" sz="2800" b="1" i="1">
              <a:solidFill>
                <a:srgbClr val="0000CC"/>
              </a:solidFill>
            </a:endParaRPr>
          </a:p>
        </p:txBody>
      </p:sp>
    </p:spTree>
    <p:extLst>
      <p:ext uri="{BB962C8B-B14F-4D97-AF65-F5344CB8AC3E}">
        <p14:creationId xmlns:p14="http://schemas.microsoft.com/office/powerpoint/2010/main" val="17550637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pic>
        <p:nvPicPr>
          <p:cNvPr id="520" name="Picture 519" descr="A close up of a logo&#10;&#10;Description generated with high confidence">
            <a:extLst>
              <a:ext uri="{FF2B5EF4-FFF2-40B4-BE49-F238E27FC236}">
                <a16:creationId xmlns:a16="http://schemas.microsoft.com/office/drawing/2014/main" id="{0F2BD289-9A7E-4C95-BF9E-60BC6DFB8EE4}"/>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sp>
        <p:nvSpPr>
          <p:cNvPr id="516" name="Text Placeholder 514">
            <a:extLst>
              <a:ext uri="{FF2B5EF4-FFF2-40B4-BE49-F238E27FC236}">
                <a16:creationId xmlns:a16="http://schemas.microsoft.com/office/drawing/2014/main" id="{517DE0F5-DC4C-47B6-BDF5-D78C5C137055}"/>
              </a:ext>
            </a:extLst>
          </p:cNvPr>
          <p:cNvSpPr>
            <a:spLocks noGrp="1"/>
          </p:cNvSpPr>
          <p:nvPr>
            <p:ph type="body" sz="quarter" idx="10" hasCustomPrompt="1"/>
          </p:nvPr>
        </p:nvSpPr>
        <p:spPr>
          <a:xfrm>
            <a:off x="725923" y="3008885"/>
            <a:ext cx="7725022" cy="840230"/>
          </a:xfrm>
          <a:prstGeom prst="rect">
            <a:avLst/>
          </a:prstGeom>
          <a:noFill/>
        </p:spPr>
        <p:txBody>
          <a:bodyPr wrap="square" rtlCol="0">
            <a:spAutoFit/>
          </a:bodyPr>
          <a:lstStyle>
            <a:lvl1pPr marL="0" indent="0">
              <a:buNone/>
              <a:defRPr lang="en-US" sz="5400" b="1" dirty="0">
                <a:gradFill>
                  <a:gsLst>
                    <a:gs pos="53000">
                      <a:srgbClr val="160976"/>
                    </a:gs>
                    <a:gs pos="84000">
                      <a:srgbClr val="010673"/>
                    </a:gs>
                    <a:gs pos="0">
                      <a:srgbClr val="4F127F">
                        <a:alpha val="90000"/>
                      </a:srgbClr>
                    </a:gs>
                  </a:gsLst>
                  <a:lin ang="8400000" scaled="0"/>
                </a:gradFill>
                <a:latin typeface="Agency FB" panose="020B0503020202020204" pitchFamily="34" charset="0"/>
                <a:ea typeface="Meiryo UI" panose="020B0604030504040204" pitchFamily="50" charset="-128"/>
                <a:cs typeface="iCiel Gotham Black" pitchFamily="50" charset="0"/>
              </a:defRPr>
            </a:lvl1pPr>
          </a:lstStyle>
          <a:p>
            <a:pPr marL="0" lvl="0"/>
            <a:r>
              <a:rPr lang="en-US"/>
              <a:t>CLICK TO ADD TEXT</a:t>
            </a:r>
          </a:p>
        </p:txBody>
      </p:sp>
      <p:pic>
        <p:nvPicPr>
          <p:cNvPr id="8" name="Picture 2">
            <a:extLst>
              <a:ext uri="{FF2B5EF4-FFF2-40B4-BE49-F238E27FC236}">
                <a16:creationId xmlns:a16="http://schemas.microsoft.com/office/drawing/2014/main" id="{61BAA55E-BDAA-484E-B8C0-32816017AD30}"/>
              </a:ext>
            </a:extLst>
          </p:cNvPr>
          <p:cNvPicPr>
            <a:picLocks noChangeAspect="1" noChangeArrowheads="1"/>
          </p:cNvPicPr>
          <p:nvPr userDrawn="1"/>
        </p:nvPicPr>
        <p:blipFill>
          <a:blip r:embed="rId3" cstate="email">
            <a:extLst>
              <a:ext uri="{28A0092B-C50C-407E-A947-70E740481C1C}">
                <a14:useLocalDpi xmlns:a14="http://schemas.microsoft.com/office/drawing/2010/main"/>
              </a:ext>
            </a:extLst>
          </a:blip>
          <a:stretch>
            <a:fillRect/>
          </a:stretch>
        </p:blipFill>
        <p:spPr bwMode="auto">
          <a:xfrm>
            <a:off x="547043" y="89639"/>
            <a:ext cx="1598013" cy="624062"/>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514">
            <a:extLst>
              <a:ext uri="{FF2B5EF4-FFF2-40B4-BE49-F238E27FC236}">
                <a16:creationId xmlns:a16="http://schemas.microsoft.com/office/drawing/2014/main" id="{8DE82C2A-88E3-4A84-9373-92647F312ED1}"/>
              </a:ext>
            </a:extLst>
          </p:cNvPr>
          <p:cNvSpPr>
            <a:spLocks noGrp="1"/>
          </p:cNvSpPr>
          <p:nvPr>
            <p:ph type="body" sz="quarter" idx="13" hasCustomPrompt="1"/>
          </p:nvPr>
        </p:nvSpPr>
        <p:spPr>
          <a:xfrm>
            <a:off x="2338527" y="189304"/>
            <a:ext cx="2632010" cy="424732"/>
          </a:xfrm>
          <a:prstGeom prst="rect">
            <a:avLst/>
          </a:prstGeom>
          <a:noFill/>
        </p:spPr>
        <p:txBody>
          <a:bodyPr wrap="square" rtlCol="0">
            <a:spAutoFit/>
          </a:bodyPr>
          <a:lstStyle>
            <a:lvl1pPr marL="0" indent="0">
              <a:buNone/>
              <a:defRPr lang="en-US" sz="2400" b="1" i="0" dirty="0">
                <a:solidFill>
                  <a:srgbClr val="0078D7"/>
                </a:solidFill>
                <a:latin typeface="UD デジタル 教科書体 NP-B" panose="02020700000000000000" pitchFamily="18" charset="-128"/>
                <a:ea typeface="UD デジタル 教科書体 NP-B" panose="02020700000000000000" pitchFamily="18" charset="-128"/>
                <a:cs typeface="UD デジタル 教科書体 NP-B" panose="02020700000000000000" pitchFamily="18" charset="-128"/>
              </a:defRPr>
            </a:lvl1pPr>
          </a:lstStyle>
          <a:p>
            <a:pPr marL="0" lvl="0"/>
            <a:r>
              <a:rPr lang="en-US" err="1"/>
              <a:t>Usee</a:t>
            </a:r>
            <a:endParaRPr lang="en-US"/>
          </a:p>
        </p:txBody>
      </p:sp>
    </p:spTree>
    <p:extLst>
      <p:ext uri="{BB962C8B-B14F-4D97-AF65-F5344CB8AC3E}">
        <p14:creationId xmlns:p14="http://schemas.microsoft.com/office/powerpoint/2010/main" val="349513292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17E1415D-D9EB-0743-89B9-D6D6AA0785CB}"/>
              </a:ext>
            </a:extLst>
          </p:cNvPr>
          <p:cNvSpPr>
            <a:spLocks noGrp="1"/>
          </p:cNvSpPr>
          <p:nvPr>
            <p:ph type="ftr" sz="quarter" idx="3"/>
          </p:nvPr>
        </p:nvSpPr>
        <p:spPr>
          <a:xfrm>
            <a:off x="1214895" y="6434728"/>
            <a:ext cx="4114800" cy="365125"/>
          </a:xfrm>
          <a:prstGeom prst="rect">
            <a:avLst/>
          </a:prstGeom>
        </p:spPr>
        <p:txBody>
          <a:bodyPr vert="horz" lIns="91440" tIns="45720" rIns="91440" bIns="45720" rtlCol="0" anchor="ctr"/>
          <a:lstStyle>
            <a:lvl1pPr marL="0" marR="0" indent="0" algn="l" defTabSz="914400" rtl="0" eaLnBrk="1" fontAlgn="auto" latinLnBrk="0" hangingPunct="1">
              <a:lnSpc>
                <a:spcPct val="100000"/>
              </a:lnSpc>
              <a:spcBef>
                <a:spcPts val="0"/>
              </a:spcBef>
              <a:spcAft>
                <a:spcPts val="0"/>
              </a:spcAft>
              <a:buClrTx/>
              <a:buSzTx/>
              <a:buFontTx/>
              <a:buNone/>
              <a:tabLst/>
              <a:defRPr sz="1000" b="0" i="0" spc="20" baseline="0">
                <a:solidFill>
                  <a:schemeClr val="tx1">
                    <a:tint val="75000"/>
                  </a:schemeClr>
                </a:solidFill>
                <a:latin typeface="メイリオ" panose="020B0604030504040204" pitchFamily="50" charset="-128"/>
                <a:ea typeface="メイリオ" panose="020B0604030504040204" pitchFamily="50" charset="-128"/>
                <a:cs typeface="Calibri" panose="020F0502020204030204" pitchFamily="34" charset="0"/>
              </a:defRPr>
            </a:lvl1pPr>
          </a:lstStyle>
          <a:p>
            <a:r>
              <a:rPr lang="en-US"/>
              <a:t>©Copyright by FPT Japan 2024 - CONFIDENTIAL</a:t>
            </a:r>
          </a:p>
        </p:txBody>
      </p:sp>
      <p:sp>
        <p:nvSpPr>
          <p:cNvPr id="5" name="Slide Number Placeholder 5">
            <a:extLst>
              <a:ext uri="{FF2B5EF4-FFF2-40B4-BE49-F238E27FC236}">
                <a16:creationId xmlns:a16="http://schemas.microsoft.com/office/drawing/2014/main" id="{78AE909D-1F9F-5C48-B245-FFAAB50C3E85}"/>
              </a:ext>
            </a:extLst>
          </p:cNvPr>
          <p:cNvSpPr>
            <a:spLocks noGrp="1"/>
          </p:cNvSpPr>
          <p:nvPr>
            <p:ph type="sldNum" sz="quarter" idx="4"/>
          </p:nvPr>
        </p:nvSpPr>
        <p:spPr>
          <a:xfrm>
            <a:off x="9136661" y="6356350"/>
            <a:ext cx="2743200" cy="365125"/>
          </a:xfrm>
          <a:prstGeom prst="rect">
            <a:avLst/>
          </a:prstGeom>
        </p:spPr>
        <p:txBody>
          <a:bodyPr vert="horz" lIns="91440" tIns="45720" rIns="91440" bIns="45720" rtlCol="0" anchor="ctr"/>
          <a:lstStyle>
            <a:lvl1pPr algn="r">
              <a:defRPr sz="1000" b="0" i="0" spc="20" baseline="0">
                <a:solidFill>
                  <a:schemeClr val="tx1">
                    <a:tint val="75000"/>
                  </a:schemeClr>
                </a:solidFill>
                <a:latin typeface="メイリオ" panose="020B0604030504040204" pitchFamily="50" charset="-128"/>
                <a:ea typeface="メイリオ" panose="020B0604030504040204" pitchFamily="50" charset="-128"/>
                <a:cs typeface="Calibri" panose="020F0502020204030204" pitchFamily="34" charset="0"/>
              </a:defRPr>
            </a:lvl1pPr>
          </a:lstStyle>
          <a:p>
            <a:fld id="{330EA680-D336-4FF7-8B7A-9848BB0A1C32}" type="slidenum">
              <a:rPr lang="en-US" smtClean="0"/>
              <a:pPr/>
              <a:t>‹#›</a:t>
            </a:fld>
            <a:endParaRPr lang="en-US"/>
          </a:p>
        </p:txBody>
      </p:sp>
    </p:spTree>
    <p:extLst>
      <p:ext uri="{BB962C8B-B14F-4D97-AF65-F5344CB8AC3E}">
        <p14:creationId xmlns:p14="http://schemas.microsoft.com/office/powerpoint/2010/main" val="3732492340"/>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tx">
  <p:cSld name="Content">
    <p:spTree>
      <p:nvGrpSpPr>
        <p:cNvPr id="1" name=""/>
        <p:cNvGrpSpPr/>
        <p:nvPr/>
      </p:nvGrpSpPr>
      <p:grpSpPr>
        <a:xfrm>
          <a:off x="0" y="0"/>
          <a:ext cx="0" cy="0"/>
          <a:chOff x="0" y="0"/>
          <a:chExt cx="0" cy="0"/>
        </a:xfrm>
      </p:grpSpPr>
      <p:sp>
        <p:nvSpPr>
          <p:cNvPr id="96" name="本文レベル1…"/>
          <p:cNvSpPr txBox="1">
            <a:spLocks noGrp="1"/>
          </p:cNvSpPr>
          <p:nvPr>
            <p:ph type="body" sz="quarter" idx="1"/>
          </p:nvPr>
        </p:nvSpPr>
        <p:spPr>
          <a:prstGeom prst="rect">
            <a:avLst/>
          </a:prstGeom>
        </p:spPr>
        <p:txBody>
          <a:bodyPr/>
          <a:lstStyle/>
          <a:p>
            <a:r>
              <a:t>本文レベル1</a:t>
            </a:r>
          </a:p>
          <a:p>
            <a:pPr lvl="1"/>
            <a:r>
              <a:t>本文レベル2</a:t>
            </a:r>
          </a:p>
          <a:p>
            <a:pPr lvl="2"/>
            <a:r>
              <a:t>本文レベル3</a:t>
            </a:r>
          </a:p>
          <a:p>
            <a:pPr lvl="3"/>
            <a:r>
              <a:t>本文レベル4</a:t>
            </a:r>
          </a:p>
          <a:p>
            <a:pPr lvl="4"/>
            <a:r>
              <a:t>本文レベル5</a:t>
            </a:r>
          </a:p>
        </p:txBody>
      </p:sp>
      <p:sp>
        <p:nvSpPr>
          <p:cNvPr id="97"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98" name="Text Placeholder 3"/>
          <p:cNvSpPr>
            <a:spLocks noGrp="1"/>
          </p:cNvSpPr>
          <p:nvPr>
            <p:ph type="body" idx="13"/>
          </p:nvPr>
        </p:nvSpPr>
        <p:spPr>
          <a:xfrm>
            <a:off x="949324" y="1065212"/>
            <a:ext cx="10463215" cy="5213351"/>
          </a:xfrm>
          <a:prstGeom prst="rect">
            <a:avLst/>
          </a:prstGeom>
        </p:spPr>
        <p:txBody>
          <a:bodyPr>
            <a:normAutofit/>
          </a:bodyPr>
          <a:lstStyle>
            <a:lvl1pPr>
              <a:defRPr sz="1800"/>
            </a:lvl1pPr>
          </a:lstStyle>
          <a:p>
            <a:pPr marL="228600" indent="-228600" defTabSz="914400">
              <a:spcBef>
                <a:spcPts val="1000"/>
              </a:spcBef>
              <a:buClr>
                <a:srgbClr val="F27228"/>
              </a:buClr>
              <a:buSzPct val="100000"/>
              <a:buFont typeface="Arial"/>
              <a:buChar char="•"/>
              <a:defRPr sz="1600" b="0"/>
            </a:pPr>
            <a:endParaRPr/>
          </a:p>
        </p:txBody>
      </p:sp>
    </p:spTree>
    <p:extLst>
      <p:ext uri="{BB962C8B-B14F-4D97-AF65-F5344CB8AC3E}">
        <p14:creationId xmlns:p14="http://schemas.microsoft.com/office/powerpoint/2010/main" val="2230538038"/>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hank you Slide">
    <p:spTree>
      <p:nvGrpSpPr>
        <p:cNvPr id="1" name=""/>
        <p:cNvGrpSpPr/>
        <p:nvPr/>
      </p:nvGrpSpPr>
      <p:grpSpPr>
        <a:xfrm>
          <a:off x="0" y="0"/>
          <a:ext cx="0" cy="0"/>
          <a:chOff x="0" y="0"/>
          <a:chExt cx="0" cy="0"/>
        </a:xfrm>
      </p:grpSpPr>
      <p:pic>
        <p:nvPicPr>
          <p:cNvPr id="520" name="Picture 519" descr="A close up of a logo&#10;&#10;Description generated with high confidence">
            <a:extLst>
              <a:ext uri="{FF2B5EF4-FFF2-40B4-BE49-F238E27FC236}">
                <a16:creationId xmlns:a16="http://schemas.microsoft.com/office/drawing/2014/main" id="{0F2BD289-9A7E-4C95-BF9E-60BC6DFB8EE4}"/>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flipH="1">
            <a:off x="6254481" y="0"/>
            <a:ext cx="5937519" cy="6858000"/>
          </a:xfrm>
          <a:prstGeom prst="rect">
            <a:avLst/>
          </a:prstGeom>
        </p:spPr>
      </p:pic>
      <p:sp>
        <p:nvSpPr>
          <p:cNvPr id="516" name="Text Placeholder 514">
            <a:extLst>
              <a:ext uri="{FF2B5EF4-FFF2-40B4-BE49-F238E27FC236}">
                <a16:creationId xmlns:a16="http://schemas.microsoft.com/office/drawing/2014/main" id="{517DE0F5-DC4C-47B6-BDF5-D78C5C137055}"/>
              </a:ext>
            </a:extLst>
          </p:cNvPr>
          <p:cNvSpPr>
            <a:spLocks noGrp="1"/>
          </p:cNvSpPr>
          <p:nvPr>
            <p:ph type="body" sz="quarter" idx="10" hasCustomPrompt="1"/>
          </p:nvPr>
        </p:nvSpPr>
        <p:spPr>
          <a:xfrm>
            <a:off x="725923" y="3008885"/>
            <a:ext cx="7725022" cy="840230"/>
          </a:xfrm>
          <a:prstGeom prst="rect">
            <a:avLst/>
          </a:prstGeom>
          <a:noFill/>
        </p:spPr>
        <p:txBody>
          <a:bodyPr wrap="square" rtlCol="0">
            <a:spAutoFit/>
          </a:bodyPr>
          <a:lstStyle>
            <a:lvl1pPr marL="0" indent="0">
              <a:buNone/>
              <a:defRPr lang="en-US" sz="5400" b="1" dirty="0">
                <a:gradFill>
                  <a:gsLst>
                    <a:gs pos="53000">
                      <a:srgbClr val="160976"/>
                    </a:gs>
                    <a:gs pos="84000">
                      <a:srgbClr val="010673"/>
                    </a:gs>
                    <a:gs pos="0">
                      <a:srgbClr val="4F127F">
                        <a:alpha val="90000"/>
                      </a:srgbClr>
                    </a:gs>
                  </a:gsLst>
                  <a:lin ang="8400000" scaled="0"/>
                </a:gradFill>
                <a:latin typeface="Agency FB" panose="020B0503020202020204" pitchFamily="34" charset="0"/>
                <a:ea typeface="Meiryo UI" panose="020B0604030504040204" pitchFamily="50" charset="-128"/>
                <a:cs typeface="iCiel Gotham Black" pitchFamily="50" charset="0"/>
              </a:defRPr>
            </a:lvl1pPr>
          </a:lstStyle>
          <a:p>
            <a:pPr marL="0" lvl="0"/>
            <a:r>
              <a:rPr lang="en-US"/>
              <a:t>CLICK TO ADD TEXT</a:t>
            </a:r>
          </a:p>
        </p:txBody>
      </p:sp>
      <p:pic>
        <p:nvPicPr>
          <p:cNvPr id="8" name="Picture 2">
            <a:extLst>
              <a:ext uri="{FF2B5EF4-FFF2-40B4-BE49-F238E27FC236}">
                <a16:creationId xmlns:a16="http://schemas.microsoft.com/office/drawing/2014/main" id="{61BAA55E-BDAA-484E-B8C0-32816017AD30}"/>
              </a:ext>
            </a:extLst>
          </p:cNvPr>
          <p:cNvPicPr>
            <a:picLocks noChangeAspect="1" noChangeArrowheads="1"/>
          </p:cNvPicPr>
          <p:nvPr userDrawn="1"/>
        </p:nvPicPr>
        <p:blipFill>
          <a:blip r:embed="rId3" cstate="email">
            <a:extLst>
              <a:ext uri="{28A0092B-C50C-407E-A947-70E740481C1C}">
                <a14:useLocalDpi xmlns:a14="http://schemas.microsoft.com/office/drawing/2010/main"/>
              </a:ext>
            </a:extLst>
          </a:blip>
          <a:stretch>
            <a:fillRect/>
          </a:stretch>
        </p:blipFill>
        <p:spPr bwMode="auto">
          <a:xfrm>
            <a:off x="547043" y="89639"/>
            <a:ext cx="1598013" cy="624062"/>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514">
            <a:extLst>
              <a:ext uri="{FF2B5EF4-FFF2-40B4-BE49-F238E27FC236}">
                <a16:creationId xmlns:a16="http://schemas.microsoft.com/office/drawing/2014/main" id="{8DE82C2A-88E3-4A84-9373-92647F312ED1}"/>
              </a:ext>
            </a:extLst>
          </p:cNvPr>
          <p:cNvSpPr>
            <a:spLocks noGrp="1"/>
          </p:cNvSpPr>
          <p:nvPr>
            <p:ph type="body" sz="quarter" idx="13" hasCustomPrompt="1"/>
          </p:nvPr>
        </p:nvSpPr>
        <p:spPr>
          <a:xfrm>
            <a:off x="2338527" y="189304"/>
            <a:ext cx="2632010" cy="424732"/>
          </a:xfrm>
          <a:prstGeom prst="rect">
            <a:avLst/>
          </a:prstGeom>
          <a:noFill/>
        </p:spPr>
        <p:txBody>
          <a:bodyPr wrap="square" rtlCol="0">
            <a:spAutoFit/>
          </a:bodyPr>
          <a:lstStyle>
            <a:lvl1pPr marL="0" indent="0">
              <a:buNone/>
              <a:defRPr lang="en-US" sz="2400" b="1" i="0" dirty="0">
                <a:solidFill>
                  <a:srgbClr val="0078D7"/>
                </a:solidFill>
                <a:latin typeface="UD デジタル 教科書体 NP-B" panose="02020700000000000000" pitchFamily="18" charset="-128"/>
                <a:ea typeface="UD デジタル 教科書体 NP-B" panose="02020700000000000000" pitchFamily="18" charset="-128"/>
                <a:cs typeface="UD デジタル 教科書体 NP-B" panose="02020700000000000000" pitchFamily="18" charset="-128"/>
              </a:defRPr>
            </a:lvl1pPr>
          </a:lstStyle>
          <a:p>
            <a:pPr marL="0" lvl="0"/>
            <a:r>
              <a:rPr lang="en-US" err="1"/>
              <a:t>Usee</a:t>
            </a:r>
            <a:endParaRPr lang="en-US"/>
          </a:p>
        </p:txBody>
      </p:sp>
    </p:spTree>
    <p:extLst>
      <p:ext uri="{BB962C8B-B14F-4D97-AF65-F5344CB8AC3E}">
        <p14:creationId xmlns:p14="http://schemas.microsoft.com/office/powerpoint/2010/main" val="55271118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見出し スライド">
    <p:spTree>
      <p:nvGrpSpPr>
        <p:cNvPr id="1" name=""/>
        <p:cNvGrpSpPr/>
        <p:nvPr/>
      </p:nvGrpSpPr>
      <p:grpSpPr>
        <a:xfrm>
          <a:off x="0" y="0"/>
          <a:ext cx="0" cy="0"/>
          <a:chOff x="0" y="0"/>
          <a:chExt cx="0" cy="0"/>
        </a:xfrm>
      </p:grpSpPr>
      <p:sp>
        <p:nvSpPr>
          <p:cNvPr id="8" name="正方形/長方形 7"/>
          <p:cNvSpPr/>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a:xfrm>
            <a:off x="1857600" y="3940864"/>
            <a:ext cx="7725600" cy="547200"/>
          </a:xfrm>
        </p:spPr>
        <p:txBody>
          <a:bodyPr anchor="b">
            <a:normAutofit/>
          </a:bodyPr>
          <a:lstStyle>
            <a:lvl1pPr>
              <a:defRPr sz="32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1857600" y="4660864"/>
            <a:ext cx="7725600" cy="435600"/>
          </a:xfrm>
        </p:spPr>
        <p:txBody>
          <a:bodyPr/>
          <a:lstStyle>
            <a:lvl1pPr marL="0" indent="0">
              <a:buNone/>
              <a:defRPr sz="2400">
                <a:solidFill>
                  <a:srgbClr val="02067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pic>
        <p:nvPicPr>
          <p:cNvPr id="611" name="Picture 2" descr="C:\Users\HaLT15\Desktop\FPT Software Doc.png"/>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a:fillRect/>
          </a:stretch>
        </p:blipFill>
        <p:spPr bwMode="auto">
          <a:xfrm>
            <a:off x="924951" y="3215146"/>
            <a:ext cx="675249" cy="427707"/>
          </a:xfrm>
          <a:prstGeom prst="rect">
            <a:avLst/>
          </a:prstGeom>
          <a:noFill/>
          <a:extLst>
            <a:ext uri="{909E8E84-426E-40DD-AFC4-6F175D3DCCD1}">
              <a14:hiddenFill xmlns:a14="http://schemas.microsoft.com/office/drawing/2010/main">
                <a:solidFill>
                  <a:srgbClr val="FFFFFF"/>
                </a:solidFill>
              </a14:hiddenFill>
            </a:ext>
          </a:extLst>
        </p:spPr>
      </p:pic>
      <p:sp>
        <p:nvSpPr>
          <p:cNvPr id="612" name="TextBox 7"/>
          <p:cNvSpPr txBox="1"/>
          <p:nvPr/>
        </p:nvSpPr>
        <p:spPr>
          <a:xfrm>
            <a:off x="0" y="5230509"/>
            <a:ext cx="9468000" cy="36000"/>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sp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Meiryo UI" panose="020B0604030504040204" charset="-128"/>
                <a:cs typeface="Meiryo UI" panose="020B0604030504040204" charset="-128"/>
              </a:defRPr>
            </a:lvl1pPr>
          </a:lstStyle>
          <a:p>
            <a:endParaRPr lang="en-US" sz="1600">
              <a:solidFill>
                <a:schemeClr val="bg1"/>
              </a:solidFill>
            </a:endParaRPr>
          </a:p>
        </p:txBody>
      </p:sp>
      <p:sp>
        <p:nvSpPr>
          <p:cNvPr id="613" name="TextBox 8"/>
          <p:cNvSpPr txBox="1"/>
          <p:nvPr userDrawn="1"/>
        </p:nvSpPr>
        <p:spPr>
          <a:xfrm>
            <a:off x="914400" y="3832494"/>
            <a:ext cx="685800" cy="1416015"/>
          </a:xfrm>
          <a:prstGeom prst="rect">
            <a:avLst/>
          </a:prstGeom>
          <a:gradFill>
            <a:gsLst>
              <a:gs pos="53000">
                <a:srgbClr val="160976"/>
              </a:gs>
              <a:gs pos="84000">
                <a:srgbClr val="010673"/>
              </a:gs>
              <a:gs pos="0">
                <a:srgbClr val="4F127F">
                  <a:alpha val="90000"/>
                </a:srgbClr>
              </a:gs>
            </a:gsLst>
            <a:lin ang="8400000" scaled="0"/>
          </a:gradFill>
        </p:spPr>
        <p:txBody>
          <a:bodyPr wrap="square" tIns="0" bIns="0" anchor="ctr" anchorCtr="0">
            <a:noAutofit/>
          </a:bodyPr>
          <a:lstStyle>
            <a:defPPr>
              <a:defRPr lang="en-US"/>
            </a:defPPr>
            <a:lvl1pPr algn="ctr">
              <a:defRPr sz="3600">
                <a:gradFill>
                  <a:gsLst>
                    <a:gs pos="0">
                      <a:schemeClr val="bg1">
                        <a:lumMod val="95000"/>
                      </a:schemeClr>
                    </a:gs>
                    <a:gs pos="100000">
                      <a:schemeClr val="bg1">
                        <a:lumMod val="65000"/>
                      </a:schemeClr>
                    </a:gs>
                  </a:gsLst>
                  <a:lin ang="5400000" scaled="1"/>
                </a:gradFill>
                <a:latin typeface="Meiryo UI" panose="020B0604030504040204" charset="-128"/>
                <a:cs typeface="Meiryo UI" panose="020B0604030504040204" charset="-128"/>
              </a:defRPr>
            </a:lvl1pPr>
          </a:lstStyle>
          <a:p>
            <a:endParaRPr lang="en-US" sz="4800">
              <a:solidFill>
                <a:schemeClr val="bg1"/>
              </a:solidFill>
            </a:endParaRPr>
          </a:p>
        </p:txBody>
      </p:sp>
      <p:pic>
        <p:nvPicPr>
          <p:cNvPr id="4" name="図 3">
            <a:extLst>
              <a:ext uri="{FF2B5EF4-FFF2-40B4-BE49-F238E27FC236}">
                <a16:creationId xmlns:a16="http://schemas.microsoft.com/office/drawing/2014/main" id="{F6922655-9AD8-491D-841E-E541537C08E1}"/>
              </a:ext>
            </a:extLst>
          </p:cNvPr>
          <p:cNvPicPr>
            <a:picLocks noChangeAspect="1"/>
          </p:cNvPicPr>
          <p:nvPr userDrawn="1"/>
        </p:nvPicPr>
        <p:blipFill>
          <a:blip r:embed="rId3"/>
          <a:stretch>
            <a:fillRect/>
          </a:stretch>
        </p:blipFill>
        <p:spPr>
          <a:xfrm>
            <a:off x="1894247" y="12300"/>
            <a:ext cx="1140051" cy="3054361"/>
          </a:xfrm>
          <a:prstGeom prst="rect">
            <a:avLst/>
          </a:prstGeom>
        </p:spPr>
      </p:pic>
    </p:spTree>
    <p:extLst>
      <p:ext uri="{BB962C8B-B14F-4D97-AF65-F5344CB8AC3E}">
        <p14:creationId xmlns:p14="http://schemas.microsoft.com/office/powerpoint/2010/main" val="229276888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Content">
  <p:cSld name="1_Content">
    <p:spTree>
      <p:nvGrpSpPr>
        <p:cNvPr id="1" name="Shape 519"/>
        <p:cNvGrpSpPr/>
        <p:nvPr/>
      </p:nvGrpSpPr>
      <p:grpSpPr>
        <a:xfrm>
          <a:off x="0" y="0"/>
          <a:ext cx="0" cy="0"/>
          <a:chOff x="0" y="0"/>
          <a:chExt cx="0" cy="0"/>
        </a:xfrm>
      </p:grpSpPr>
      <p:cxnSp>
        <p:nvCxnSpPr>
          <p:cNvPr id="520" name="Google Shape;520;p13"/>
          <p:cNvCxnSpPr/>
          <p:nvPr/>
        </p:nvCxnSpPr>
        <p:spPr>
          <a:xfrm>
            <a:off x="1095436" y="813375"/>
            <a:ext cx="10287000" cy="0"/>
          </a:xfrm>
          <a:prstGeom prst="straightConnector1">
            <a:avLst/>
          </a:prstGeom>
          <a:noFill/>
          <a:ln w="9525" cap="flat" cmpd="sng">
            <a:solidFill>
              <a:srgbClr val="36365C"/>
            </a:solidFill>
            <a:prstDash val="solid"/>
            <a:miter lim="800000"/>
            <a:headEnd type="none" w="sm" len="sm"/>
            <a:tailEnd type="none" w="sm" len="sm"/>
          </a:ln>
        </p:spPr>
      </p:cxnSp>
      <p:grpSp>
        <p:nvGrpSpPr>
          <p:cNvPr id="521" name="Google Shape;521;p13"/>
          <p:cNvGrpSpPr/>
          <p:nvPr/>
        </p:nvGrpSpPr>
        <p:grpSpPr>
          <a:xfrm>
            <a:off x="-380999" y="294771"/>
            <a:ext cx="1261502" cy="424916"/>
            <a:chOff x="-380999" y="294771"/>
            <a:chExt cx="1261502" cy="424916"/>
          </a:xfrm>
        </p:grpSpPr>
        <p:sp>
          <p:nvSpPr>
            <p:cNvPr id="522" name="Google Shape;522;p13"/>
            <p:cNvSpPr/>
            <p:nvPr/>
          </p:nvSpPr>
          <p:spPr>
            <a:xfrm rot="10800000">
              <a:off x="-380999" y="573563"/>
              <a:ext cx="2103" cy="2103"/>
            </a:xfrm>
            <a:custGeom>
              <a:avLst/>
              <a:gdLst/>
              <a:ahLst/>
              <a:cxnLst/>
              <a:rect l="l" t="t" r="r" b="b"/>
              <a:pathLst>
                <a:path w="9525" h="9525" extrusionOk="0">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23" name="Google Shape;523;p13"/>
            <p:cNvSpPr/>
            <p:nvPr/>
          </p:nvSpPr>
          <p:spPr>
            <a:xfrm rot="10800000">
              <a:off x="-380999" y="528990"/>
              <a:ext cx="2103" cy="2103"/>
            </a:xfrm>
            <a:custGeom>
              <a:avLst/>
              <a:gdLst/>
              <a:ahLst/>
              <a:cxnLst/>
              <a:rect l="l" t="t" r="r" b="b"/>
              <a:pathLst>
                <a:path w="9525" h="9525" extrusionOk="0">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24" name="Google Shape;524;p13"/>
            <p:cNvSpPr/>
            <p:nvPr/>
          </p:nvSpPr>
          <p:spPr>
            <a:xfrm rot="10800000">
              <a:off x="-380999" y="484207"/>
              <a:ext cx="2103" cy="2103"/>
            </a:xfrm>
            <a:custGeom>
              <a:avLst/>
              <a:gdLst/>
              <a:ahLst/>
              <a:cxnLst/>
              <a:rect l="l" t="t" r="r" b="b"/>
              <a:pathLst>
                <a:path w="9525" h="9525" extrusionOk="0">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25" name="Google Shape;525;p13"/>
            <p:cNvSpPr/>
            <p:nvPr/>
          </p:nvSpPr>
          <p:spPr>
            <a:xfrm rot="10800000">
              <a:off x="-380999" y="439633"/>
              <a:ext cx="2103" cy="2103"/>
            </a:xfrm>
            <a:custGeom>
              <a:avLst/>
              <a:gdLst/>
              <a:ahLst/>
              <a:cxnLst/>
              <a:rect l="l" t="t" r="r" b="b"/>
              <a:pathLst>
                <a:path w="9525" h="9525" extrusionOk="0">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26" name="Google Shape;526;p13"/>
            <p:cNvSpPr/>
            <p:nvPr/>
          </p:nvSpPr>
          <p:spPr>
            <a:xfrm rot="10800000">
              <a:off x="-380999" y="395060"/>
              <a:ext cx="2103" cy="2103"/>
            </a:xfrm>
            <a:custGeom>
              <a:avLst/>
              <a:gdLst/>
              <a:ahLst/>
              <a:cxnLst/>
              <a:rect l="l" t="t" r="r" b="b"/>
              <a:pathLst>
                <a:path w="9525" h="9525" extrusionOk="0">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27" name="Google Shape;527;p13"/>
            <p:cNvSpPr/>
            <p:nvPr/>
          </p:nvSpPr>
          <p:spPr>
            <a:xfrm rot="10800000">
              <a:off x="-380999" y="350487"/>
              <a:ext cx="2103" cy="2103"/>
            </a:xfrm>
            <a:custGeom>
              <a:avLst/>
              <a:gdLst/>
              <a:ahLst/>
              <a:cxnLst/>
              <a:rect l="l" t="t" r="r" b="b"/>
              <a:pathLst>
                <a:path w="9525" h="9525" extrusionOk="0">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28" name="Google Shape;528;p13"/>
            <p:cNvSpPr/>
            <p:nvPr/>
          </p:nvSpPr>
          <p:spPr>
            <a:xfrm rot="10800000">
              <a:off x="-380999" y="305704"/>
              <a:ext cx="2103" cy="2103"/>
            </a:xfrm>
            <a:custGeom>
              <a:avLst/>
              <a:gdLst/>
              <a:ahLst/>
              <a:cxnLst/>
              <a:rect l="l" t="t" r="r" b="b"/>
              <a:pathLst>
                <a:path w="9525" h="9525" extrusionOk="0">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29" name="Google Shape;529;p13"/>
            <p:cNvSpPr/>
            <p:nvPr/>
          </p:nvSpPr>
          <p:spPr>
            <a:xfrm rot="10800000">
              <a:off x="-336216" y="573773"/>
              <a:ext cx="2103" cy="2103"/>
            </a:xfrm>
            <a:custGeom>
              <a:avLst/>
              <a:gdLst/>
              <a:ahLst/>
              <a:cxnLst/>
              <a:rect l="l" t="t" r="r" b="b"/>
              <a:pathLst>
                <a:path w="9525" h="9525" extrusionOk="0">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30" name="Google Shape;530;p13"/>
            <p:cNvSpPr/>
            <p:nvPr/>
          </p:nvSpPr>
          <p:spPr>
            <a:xfrm rot="10800000">
              <a:off x="-336216" y="529200"/>
              <a:ext cx="2103" cy="2103"/>
            </a:xfrm>
            <a:custGeom>
              <a:avLst/>
              <a:gdLst/>
              <a:ahLst/>
              <a:cxnLst/>
              <a:rect l="l" t="t" r="r" b="b"/>
              <a:pathLst>
                <a:path w="9525" h="9525" extrusionOk="0">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31" name="Google Shape;531;p13"/>
            <p:cNvSpPr/>
            <p:nvPr/>
          </p:nvSpPr>
          <p:spPr>
            <a:xfrm rot="10800000">
              <a:off x="-336216" y="484417"/>
              <a:ext cx="2103" cy="2103"/>
            </a:xfrm>
            <a:custGeom>
              <a:avLst/>
              <a:gdLst/>
              <a:ahLst/>
              <a:cxnLst/>
              <a:rect l="l" t="t" r="r" b="b"/>
              <a:pathLst>
                <a:path w="9525" h="9525" extrusionOk="0">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32" name="Google Shape;532;p13"/>
            <p:cNvSpPr/>
            <p:nvPr/>
          </p:nvSpPr>
          <p:spPr>
            <a:xfrm rot="10800000">
              <a:off x="-336216" y="439844"/>
              <a:ext cx="2103" cy="2103"/>
            </a:xfrm>
            <a:custGeom>
              <a:avLst/>
              <a:gdLst/>
              <a:ahLst/>
              <a:cxnLst/>
              <a:rect l="l" t="t" r="r" b="b"/>
              <a:pathLst>
                <a:path w="9525" h="9525" extrusionOk="0">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33" name="Google Shape;533;p13"/>
            <p:cNvSpPr/>
            <p:nvPr/>
          </p:nvSpPr>
          <p:spPr>
            <a:xfrm rot="10800000">
              <a:off x="-336216" y="395271"/>
              <a:ext cx="2103" cy="2103"/>
            </a:xfrm>
            <a:custGeom>
              <a:avLst/>
              <a:gdLst/>
              <a:ahLst/>
              <a:cxnLst/>
              <a:rect l="l" t="t" r="r" b="b"/>
              <a:pathLst>
                <a:path w="9525" h="9525" extrusionOk="0">
                  <a:moveTo>
                    <a:pt x="7144" y="9049"/>
                  </a:moveTo>
                  <a:cubicBezTo>
                    <a:pt x="7144" y="10001"/>
                    <a:pt x="8096" y="10954"/>
                    <a:pt x="9048" y="10954"/>
                  </a:cubicBezTo>
                  <a:cubicBezTo>
                    <a:pt x="10001" y="10954"/>
                    <a:pt x="10953" y="10001"/>
                    <a:pt x="10953" y="9049"/>
                  </a:cubicBezTo>
                  <a:cubicBezTo>
                    <a:pt x="10953" y="8096"/>
                    <a:pt x="10001" y="7144"/>
                    <a:pt x="9048" y="7144"/>
                  </a:cubicBezTo>
                  <a:cubicBezTo>
                    <a:pt x="8096" y="7144"/>
                    <a:pt x="7144" y="8096"/>
                    <a:pt x="7144" y="90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34" name="Google Shape;534;p13"/>
            <p:cNvSpPr/>
            <p:nvPr/>
          </p:nvSpPr>
          <p:spPr>
            <a:xfrm rot="10800000">
              <a:off x="-336216" y="350697"/>
              <a:ext cx="2103" cy="2103"/>
            </a:xfrm>
            <a:custGeom>
              <a:avLst/>
              <a:gdLst/>
              <a:ahLst/>
              <a:cxnLst/>
              <a:rect l="l" t="t" r="r" b="b"/>
              <a:pathLst>
                <a:path w="9525" h="9525" extrusionOk="0">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35" name="Google Shape;535;p13"/>
            <p:cNvSpPr/>
            <p:nvPr/>
          </p:nvSpPr>
          <p:spPr>
            <a:xfrm rot="10800000">
              <a:off x="-336216" y="305914"/>
              <a:ext cx="2103" cy="2103"/>
            </a:xfrm>
            <a:custGeom>
              <a:avLst/>
              <a:gdLst/>
              <a:ahLst/>
              <a:cxnLst/>
              <a:rect l="l" t="t" r="r" b="b"/>
              <a:pathLst>
                <a:path w="9525" h="9525" extrusionOk="0">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36" name="Google Shape;536;p13"/>
            <p:cNvSpPr/>
            <p:nvPr/>
          </p:nvSpPr>
          <p:spPr>
            <a:xfrm rot="10800000">
              <a:off x="-293325" y="572091"/>
              <a:ext cx="4205" cy="4205"/>
            </a:xfrm>
            <a:custGeom>
              <a:avLst/>
              <a:gdLst/>
              <a:ahLst/>
              <a:cxnLst/>
              <a:rect l="l" t="t" r="r" b="b"/>
              <a:pathLst>
                <a:path w="19050" h="19050" extrusionOk="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37" name="Google Shape;537;p13"/>
            <p:cNvSpPr/>
            <p:nvPr/>
          </p:nvSpPr>
          <p:spPr>
            <a:xfrm rot="10800000">
              <a:off x="-293325" y="527518"/>
              <a:ext cx="4205" cy="4205"/>
            </a:xfrm>
            <a:custGeom>
              <a:avLst/>
              <a:gdLst/>
              <a:ahLst/>
              <a:cxnLst/>
              <a:rect l="l" t="t" r="r" b="b"/>
              <a:pathLst>
                <a:path w="19050" h="19050" extrusionOk="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38" name="Google Shape;538;p13"/>
            <p:cNvSpPr/>
            <p:nvPr/>
          </p:nvSpPr>
          <p:spPr>
            <a:xfrm rot="10800000">
              <a:off x="-293325" y="482735"/>
              <a:ext cx="4205" cy="4205"/>
            </a:xfrm>
            <a:custGeom>
              <a:avLst/>
              <a:gdLst/>
              <a:ahLst/>
              <a:cxnLst/>
              <a:rect l="l" t="t" r="r" b="b"/>
              <a:pathLst>
                <a:path w="19050" h="19050" extrusionOk="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39" name="Google Shape;539;p13"/>
            <p:cNvSpPr/>
            <p:nvPr/>
          </p:nvSpPr>
          <p:spPr>
            <a:xfrm rot="10800000">
              <a:off x="-293325" y="438162"/>
              <a:ext cx="4205" cy="4205"/>
            </a:xfrm>
            <a:custGeom>
              <a:avLst/>
              <a:gdLst/>
              <a:ahLst/>
              <a:cxnLst/>
              <a:rect l="l" t="t" r="r" b="b"/>
              <a:pathLst>
                <a:path w="19050" h="19050" extrusionOk="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40" name="Google Shape;540;p13"/>
            <p:cNvSpPr/>
            <p:nvPr/>
          </p:nvSpPr>
          <p:spPr>
            <a:xfrm rot="10800000">
              <a:off x="-293325" y="393588"/>
              <a:ext cx="4205" cy="4205"/>
            </a:xfrm>
            <a:custGeom>
              <a:avLst/>
              <a:gdLst/>
              <a:ahLst/>
              <a:cxnLst/>
              <a:rect l="l" t="t" r="r" b="b"/>
              <a:pathLst>
                <a:path w="19050" h="19050" extrusionOk="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41" name="Google Shape;541;p13"/>
            <p:cNvSpPr/>
            <p:nvPr/>
          </p:nvSpPr>
          <p:spPr>
            <a:xfrm rot="10800000">
              <a:off x="-293325" y="349015"/>
              <a:ext cx="4205" cy="4205"/>
            </a:xfrm>
            <a:custGeom>
              <a:avLst/>
              <a:gdLst/>
              <a:ahLst/>
              <a:cxnLst/>
              <a:rect l="l" t="t" r="r" b="b"/>
              <a:pathLst>
                <a:path w="19050" h="19050" extrusionOk="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42" name="Google Shape;542;p13"/>
            <p:cNvSpPr/>
            <p:nvPr/>
          </p:nvSpPr>
          <p:spPr>
            <a:xfrm rot="10800000">
              <a:off x="-293325" y="304232"/>
              <a:ext cx="4205" cy="4205"/>
            </a:xfrm>
            <a:custGeom>
              <a:avLst/>
              <a:gdLst/>
              <a:ahLst/>
              <a:cxnLst/>
              <a:rect l="l" t="t" r="r" b="b"/>
              <a:pathLst>
                <a:path w="19050" h="19050" extrusionOk="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43" name="Google Shape;543;p13"/>
            <p:cNvSpPr/>
            <p:nvPr/>
          </p:nvSpPr>
          <p:spPr>
            <a:xfrm rot="10800000">
              <a:off x="-248542" y="572301"/>
              <a:ext cx="4205" cy="4205"/>
            </a:xfrm>
            <a:custGeom>
              <a:avLst/>
              <a:gdLst/>
              <a:ahLst/>
              <a:cxnLst/>
              <a:rect l="l" t="t" r="r" b="b"/>
              <a:pathLst>
                <a:path w="19050" h="19050" extrusionOk="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44" name="Google Shape;544;p13"/>
            <p:cNvSpPr/>
            <p:nvPr/>
          </p:nvSpPr>
          <p:spPr>
            <a:xfrm rot="10800000">
              <a:off x="-248542" y="527728"/>
              <a:ext cx="4205" cy="4205"/>
            </a:xfrm>
            <a:custGeom>
              <a:avLst/>
              <a:gdLst/>
              <a:ahLst/>
              <a:cxnLst/>
              <a:rect l="l" t="t" r="r" b="b"/>
              <a:pathLst>
                <a:path w="19050" h="19050" extrusionOk="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45" name="Google Shape;545;p13"/>
            <p:cNvSpPr/>
            <p:nvPr/>
          </p:nvSpPr>
          <p:spPr>
            <a:xfrm rot="10800000">
              <a:off x="-248542" y="482945"/>
              <a:ext cx="4205" cy="4205"/>
            </a:xfrm>
            <a:custGeom>
              <a:avLst/>
              <a:gdLst/>
              <a:ahLst/>
              <a:cxnLst/>
              <a:rect l="l" t="t" r="r" b="b"/>
              <a:pathLst>
                <a:path w="19050" h="19050" extrusionOk="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46" name="Google Shape;546;p13"/>
            <p:cNvSpPr/>
            <p:nvPr/>
          </p:nvSpPr>
          <p:spPr>
            <a:xfrm rot="10800000">
              <a:off x="-248542" y="438372"/>
              <a:ext cx="4205" cy="4205"/>
            </a:xfrm>
            <a:custGeom>
              <a:avLst/>
              <a:gdLst/>
              <a:ahLst/>
              <a:cxnLst/>
              <a:rect l="l" t="t" r="r" b="b"/>
              <a:pathLst>
                <a:path w="19050" h="19050" extrusionOk="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47" name="Google Shape;547;p13"/>
            <p:cNvSpPr/>
            <p:nvPr/>
          </p:nvSpPr>
          <p:spPr>
            <a:xfrm rot="10800000">
              <a:off x="-248542" y="393799"/>
              <a:ext cx="4205" cy="4205"/>
            </a:xfrm>
            <a:custGeom>
              <a:avLst/>
              <a:gdLst/>
              <a:ahLst/>
              <a:cxnLst/>
              <a:rect l="l" t="t" r="r" b="b"/>
              <a:pathLst>
                <a:path w="19050" h="19050" extrusionOk="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48" name="Google Shape;548;p13"/>
            <p:cNvSpPr/>
            <p:nvPr/>
          </p:nvSpPr>
          <p:spPr>
            <a:xfrm rot="10800000">
              <a:off x="-248542" y="349226"/>
              <a:ext cx="4205" cy="4205"/>
            </a:xfrm>
            <a:custGeom>
              <a:avLst/>
              <a:gdLst/>
              <a:ahLst/>
              <a:cxnLst/>
              <a:rect l="l" t="t" r="r" b="b"/>
              <a:pathLst>
                <a:path w="19050" h="19050" extrusionOk="0">
                  <a:moveTo>
                    <a:pt x="16669" y="11906"/>
                  </a:moveTo>
                  <a:cubicBezTo>
                    <a:pt x="16669" y="14536"/>
                    <a:pt x="14536" y="16669"/>
                    <a:pt x="11906" y="16669"/>
                  </a:cubicBezTo>
                  <a:cubicBezTo>
                    <a:pt x="9276" y="16669"/>
                    <a:pt x="7144" y="14536"/>
                    <a:pt x="7144" y="11906"/>
                  </a:cubicBezTo>
                  <a:cubicBezTo>
                    <a:pt x="7144" y="9276"/>
                    <a:pt x="9276" y="7144"/>
                    <a:pt x="11906" y="7144"/>
                  </a:cubicBezTo>
                  <a:cubicBezTo>
                    <a:pt x="14536" y="7144"/>
                    <a:pt x="16669" y="9276"/>
                    <a:pt x="16669" y="119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49" name="Google Shape;549;p13"/>
            <p:cNvSpPr/>
            <p:nvPr/>
          </p:nvSpPr>
          <p:spPr>
            <a:xfrm rot="10800000">
              <a:off x="-248542" y="304442"/>
              <a:ext cx="4205" cy="4205"/>
            </a:xfrm>
            <a:custGeom>
              <a:avLst/>
              <a:gdLst/>
              <a:ahLst/>
              <a:cxnLst/>
              <a:rect l="l" t="t" r="r" b="b"/>
              <a:pathLst>
                <a:path w="19050" h="19050" extrusionOk="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50" name="Google Shape;550;p13"/>
            <p:cNvSpPr/>
            <p:nvPr/>
          </p:nvSpPr>
          <p:spPr>
            <a:xfrm rot="10800000">
              <a:off x="-203338" y="572722"/>
              <a:ext cx="4205" cy="4205"/>
            </a:xfrm>
            <a:custGeom>
              <a:avLst/>
              <a:gdLst/>
              <a:ahLst/>
              <a:cxnLst/>
              <a:rect l="l" t="t" r="r" b="b"/>
              <a:pathLst>
                <a:path w="19050" h="19050" extrusionOk="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51" name="Google Shape;551;p13"/>
            <p:cNvSpPr/>
            <p:nvPr/>
          </p:nvSpPr>
          <p:spPr>
            <a:xfrm rot="10800000">
              <a:off x="-203338" y="528149"/>
              <a:ext cx="4205" cy="4205"/>
            </a:xfrm>
            <a:custGeom>
              <a:avLst/>
              <a:gdLst/>
              <a:ahLst/>
              <a:cxnLst/>
              <a:rect l="l" t="t" r="r" b="b"/>
              <a:pathLst>
                <a:path w="19050" h="19050" extrusionOk="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52" name="Google Shape;552;p13"/>
            <p:cNvSpPr/>
            <p:nvPr/>
          </p:nvSpPr>
          <p:spPr>
            <a:xfrm rot="10800000">
              <a:off x="-203338" y="483366"/>
              <a:ext cx="4205" cy="4205"/>
            </a:xfrm>
            <a:custGeom>
              <a:avLst/>
              <a:gdLst/>
              <a:ahLst/>
              <a:cxnLst/>
              <a:rect l="l" t="t" r="r" b="b"/>
              <a:pathLst>
                <a:path w="19050" h="19050" extrusionOk="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53" name="Google Shape;553;p13"/>
            <p:cNvSpPr/>
            <p:nvPr/>
          </p:nvSpPr>
          <p:spPr>
            <a:xfrm rot="10800000">
              <a:off x="-203338" y="438792"/>
              <a:ext cx="4205" cy="4205"/>
            </a:xfrm>
            <a:custGeom>
              <a:avLst/>
              <a:gdLst/>
              <a:ahLst/>
              <a:cxnLst/>
              <a:rect l="l" t="t" r="r" b="b"/>
              <a:pathLst>
                <a:path w="19050" h="19050" extrusionOk="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54" name="Google Shape;554;p13"/>
            <p:cNvSpPr/>
            <p:nvPr/>
          </p:nvSpPr>
          <p:spPr>
            <a:xfrm rot="10800000">
              <a:off x="-203338" y="394219"/>
              <a:ext cx="4205" cy="4205"/>
            </a:xfrm>
            <a:custGeom>
              <a:avLst/>
              <a:gdLst/>
              <a:ahLst/>
              <a:cxnLst/>
              <a:rect l="l" t="t" r="r" b="b"/>
              <a:pathLst>
                <a:path w="19050" h="19050" extrusionOk="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55" name="Google Shape;555;p13"/>
            <p:cNvSpPr/>
            <p:nvPr/>
          </p:nvSpPr>
          <p:spPr>
            <a:xfrm rot="10800000">
              <a:off x="-203338" y="349646"/>
              <a:ext cx="4205" cy="4205"/>
            </a:xfrm>
            <a:custGeom>
              <a:avLst/>
              <a:gdLst/>
              <a:ahLst/>
              <a:cxnLst/>
              <a:rect l="l" t="t" r="r" b="b"/>
              <a:pathLst>
                <a:path w="19050" h="19050" extrusionOk="0">
                  <a:moveTo>
                    <a:pt x="20479" y="13811"/>
                  </a:moveTo>
                  <a:cubicBezTo>
                    <a:pt x="20479" y="17493"/>
                    <a:pt x="17493" y="20479"/>
                    <a:pt x="13811" y="20479"/>
                  </a:cubicBezTo>
                  <a:cubicBezTo>
                    <a:pt x="10129" y="20479"/>
                    <a:pt x="7143" y="17493"/>
                    <a:pt x="7143" y="13811"/>
                  </a:cubicBezTo>
                  <a:cubicBezTo>
                    <a:pt x="7143" y="10129"/>
                    <a:pt x="10129" y="7144"/>
                    <a:pt x="13811" y="7144"/>
                  </a:cubicBezTo>
                  <a:cubicBezTo>
                    <a:pt x="17493" y="7144"/>
                    <a:pt x="20479" y="10129"/>
                    <a:pt x="20479" y="138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56" name="Google Shape;556;p13"/>
            <p:cNvSpPr/>
            <p:nvPr/>
          </p:nvSpPr>
          <p:spPr>
            <a:xfrm rot="10800000">
              <a:off x="-203338" y="304863"/>
              <a:ext cx="4205" cy="4205"/>
            </a:xfrm>
            <a:custGeom>
              <a:avLst/>
              <a:gdLst/>
              <a:ahLst/>
              <a:cxnLst/>
              <a:rect l="l" t="t" r="r" b="b"/>
              <a:pathLst>
                <a:path w="19050" h="19050" extrusionOk="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57" name="Google Shape;557;p13"/>
            <p:cNvSpPr/>
            <p:nvPr/>
          </p:nvSpPr>
          <p:spPr>
            <a:xfrm rot="10800000">
              <a:off x="-160447" y="571040"/>
              <a:ext cx="6308" cy="6308"/>
            </a:xfrm>
            <a:custGeom>
              <a:avLst/>
              <a:gdLst/>
              <a:ahLst/>
              <a:cxnLst/>
              <a:rect l="l" t="t" r="r" b="b"/>
              <a:pathLst>
                <a:path w="28575" h="28575" extrusionOk="0">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58" name="Google Shape;558;p13"/>
            <p:cNvSpPr/>
            <p:nvPr/>
          </p:nvSpPr>
          <p:spPr>
            <a:xfrm rot="10800000">
              <a:off x="-160447" y="526467"/>
              <a:ext cx="6308" cy="6308"/>
            </a:xfrm>
            <a:custGeom>
              <a:avLst/>
              <a:gdLst/>
              <a:ahLst/>
              <a:cxnLst/>
              <a:rect l="l" t="t" r="r" b="b"/>
              <a:pathLst>
                <a:path w="28575" h="28575" extrusionOk="0">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59" name="Google Shape;559;p13"/>
            <p:cNvSpPr/>
            <p:nvPr/>
          </p:nvSpPr>
          <p:spPr>
            <a:xfrm rot="10800000">
              <a:off x="-160447" y="481684"/>
              <a:ext cx="6308" cy="6308"/>
            </a:xfrm>
            <a:custGeom>
              <a:avLst/>
              <a:gdLst/>
              <a:ahLst/>
              <a:cxnLst/>
              <a:rect l="l" t="t" r="r" b="b"/>
              <a:pathLst>
                <a:path w="28575" h="28575" extrusionOk="0">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60" name="Google Shape;560;p13"/>
            <p:cNvSpPr/>
            <p:nvPr/>
          </p:nvSpPr>
          <p:spPr>
            <a:xfrm rot="10800000">
              <a:off x="-160447" y="437110"/>
              <a:ext cx="6308" cy="6308"/>
            </a:xfrm>
            <a:custGeom>
              <a:avLst/>
              <a:gdLst/>
              <a:ahLst/>
              <a:cxnLst/>
              <a:rect l="l" t="t" r="r" b="b"/>
              <a:pathLst>
                <a:path w="28575" h="28575" extrusionOk="0">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61" name="Google Shape;561;p13"/>
            <p:cNvSpPr/>
            <p:nvPr/>
          </p:nvSpPr>
          <p:spPr>
            <a:xfrm rot="10800000">
              <a:off x="-160447" y="392537"/>
              <a:ext cx="6308" cy="6308"/>
            </a:xfrm>
            <a:custGeom>
              <a:avLst/>
              <a:gdLst/>
              <a:ahLst/>
              <a:cxnLst/>
              <a:rect l="l" t="t" r="r" b="b"/>
              <a:pathLst>
                <a:path w="28575" h="28575" extrusionOk="0">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62" name="Google Shape;562;p13"/>
            <p:cNvSpPr/>
            <p:nvPr/>
          </p:nvSpPr>
          <p:spPr>
            <a:xfrm rot="10800000">
              <a:off x="-160447" y="347964"/>
              <a:ext cx="6308" cy="6308"/>
            </a:xfrm>
            <a:custGeom>
              <a:avLst/>
              <a:gdLst/>
              <a:ahLst/>
              <a:cxnLst/>
              <a:rect l="l" t="t" r="r" b="b"/>
              <a:pathLst>
                <a:path w="28575" h="28575" extrusionOk="0">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63" name="Google Shape;563;p13"/>
            <p:cNvSpPr/>
            <p:nvPr/>
          </p:nvSpPr>
          <p:spPr>
            <a:xfrm rot="10800000">
              <a:off x="-160447" y="303181"/>
              <a:ext cx="6308" cy="6308"/>
            </a:xfrm>
            <a:custGeom>
              <a:avLst/>
              <a:gdLst/>
              <a:ahLst/>
              <a:cxnLst/>
              <a:rect l="l" t="t" r="r" b="b"/>
              <a:pathLst>
                <a:path w="28575" h="28575" extrusionOk="0">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64" name="Google Shape;564;p13"/>
            <p:cNvSpPr/>
            <p:nvPr/>
          </p:nvSpPr>
          <p:spPr>
            <a:xfrm rot="10800000">
              <a:off x="-115453" y="571460"/>
              <a:ext cx="6308" cy="6308"/>
            </a:xfrm>
            <a:custGeom>
              <a:avLst/>
              <a:gdLst/>
              <a:ahLst/>
              <a:cxnLst/>
              <a:rect l="l" t="t" r="r" b="b"/>
              <a:pathLst>
                <a:path w="28575" h="28575" extrusionOk="0">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65" name="Google Shape;565;p13"/>
            <p:cNvSpPr/>
            <p:nvPr/>
          </p:nvSpPr>
          <p:spPr>
            <a:xfrm rot="10800000">
              <a:off x="-115453" y="526887"/>
              <a:ext cx="6308" cy="6308"/>
            </a:xfrm>
            <a:custGeom>
              <a:avLst/>
              <a:gdLst/>
              <a:ahLst/>
              <a:cxnLst/>
              <a:rect l="l" t="t" r="r" b="b"/>
              <a:pathLst>
                <a:path w="28575" h="28575" extrusionOk="0">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66" name="Google Shape;566;p13"/>
            <p:cNvSpPr/>
            <p:nvPr/>
          </p:nvSpPr>
          <p:spPr>
            <a:xfrm rot="10800000">
              <a:off x="-115453" y="482104"/>
              <a:ext cx="6308" cy="6308"/>
            </a:xfrm>
            <a:custGeom>
              <a:avLst/>
              <a:gdLst/>
              <a:ahLst/>
              <a:cxnLst/>
              <a:rect l="l" t="t" r="r" b="b"/>
              <a:pathLst>
                <a:path w="28575" h="28575" extrusionOk="0">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67" name="Google Shape;567;p13"/>
            <p:cNvSpPr/>
            <p:nvPr/>
          </p:nvSpPr>
          <p:spPr>
            <a:xfrm rot="10800000">
              <a:off x="-115453" y="437531"/>
              <a:ext cx="6308" cy="6308"/>
            </a:xfrm>
            <a:custGeom>
              <a:avLst/>
              <a:gdLst/>
              <a:ahLst/>
              <a:cxnLst/>
              <a:rect l="l" t="t" r="r" b="b"/>
              <a:pathLst>
                <a:path w="28575" h="28575" extrusionOk="0">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68" name="Google Shape;568;p13"/>
            <p:cNvSpPr/>
            <p:nvPr/>
          </p:nvSpPr>
          <p:spPr>
            <a:xfrm rot="10800000">
              <a:off x="-115453" y="392958"/>
              <a:ext cx="6308" cy="6308"/>
            </a:xfrm>
            <a:custGeom>
              <a:avLst/>
              <a:gdLst/>
              <a:ahLst/>
              <a:cxnLst/>
              <a:rect l="l" t="t" r="r" b="b"/>
              <a:pathLst>
                <a:path w="28575" h="28575" extrusionOk="0">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69" name="Google Shape;569;p13"/>
            <p:cNvSpPr/>
            <p:nvPr/>
          </p:nvSpPr>
          <p:spPr>
            <a:xfrm rot="10800000">
              <a:off x="-115453" y="348385"/>
              <a:ext cx="6308" cy="6308"/>
            </a:xfrm>
            <a:custGeom>
              <a:avLst/>
              <a:gdLst/>
              <a:ahLst/>
              <a:cxnLst/>
              <a:rect l="l" t="t" r="r" b="b"/>
              <a:pathLst>
                <a:path w="28575" h="28575" extrusionOk="0">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70" name="Google Shape;570;p13"/>
            <p:cNvSpPr/>
            <p:nvPr/>
          </p:nvSpPr>
          <p:spPr>
            <a:xfrm rot="10800000">
              <a:off x="-115453" y="303601"/>
              <a:ext cx="6308" cy="6308"/>
            </a:xfrm>
            <a:custGeom>
              <a:avLst/>
              <a:gdLst/>
              <a:ahLst/>
              <a:cxnLst/>
              <a:rect l="l" t="t" r="r" b="b"/>
              <a:pathLst>
                <a:path w="28575" h="28575" extrusionOk="0">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71" name="Google Shape;571;p13"/>
            <p:cNvSpPr/>
            <p:nvPr/>
          </p:nvSpPr>
          <p:spPr>
            <a:xfrm rot="10800000">
              <a:off x="-70670" y="571671"/>
              <a:ext cx="6308" cy="6308"/>
            </a:xfrm>
            <a:custGeom>
              <a:avLst/>
              <a:gdLst/>
              <a:ahLst/>
              <a:cxnLst/>
              <a:rect l="l" t="t" r="r" b="b"/>
              <a:pathLst>
                <a:path w="28575" h="28575" extrusionOk="0">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72" name="Google Shape;572;p13"/>
            <p:cNvSpPr/>
            <p:nvPr/>
          </p:nvSpPr>
          <p:spPr>
            <a:xfrm rot="10800000">
              <a:off x="-70670" y="527098"/>
              <a:ext cx="6308" cy="6308"/>
            </a:xfrm>
            <a:custGeom>
              <a:avLst/>
              <a:gdLst/>
              <a:ahLst/>
              <a:cxnLst/>
              <a:rect l="l" t="t" r="r" b="b"/>
              <a:pathLst>
                <a:path w="28575" h="28575" extrusionOk="0">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73" name="Google Shape;573;p13"/>
            <p:cNvSpPr/>
            <p:nvPr/>
          </p:nvSpPr>
          <p:spPr>
            <a:xfrm rot="10800000">
              <a:off x="-70670" y="482314"/>
              <a:ext cx="6308" cy="6308"/>
            </a:xfrm>
            <a:custGeom>
              <a:avLst/>
              <a:gdLst/>
              <a:ahLst/>
              <a:cxnLst/>
              <a:rect l="l" t="t" r="r" b="b"/>
              <a:pathLst>
                <a:path w="28575" h="28575" extrusionOk="0">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74" name="Google Shape;574;p13"/>
            <p:cNvSpPr/>
            <p:nvPr/>
          </p:nvSpPr>
          <p:spPr>
            <a:xfrm rot="10800000">
              <a:off x="-70670" y="437741"/>
              <a:ext cx="6308" cy="6308"/>
            </a:xfrm>
            <a:custGeom>
              <a:avLst/>
              <a:gdLst/>
              <a:ahLst/>
              <a:cxnLst/>
              <a:rect l="l" t="t" r="r" b="b"/>
              <a:pathLst>
                <a:path w="28575" h="28575" extrusionOk="0">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75" name="Google Shape;575;p13"/>
            <p:cNvSpPr/>
            <p:nvPr/>
          </p:nvSpPr>
          <p:spPr>
            <a:xfrm rot="10800000">
              <a:off x="-70670" y="393168"/>
              <a:ext cx="6308" cy="6308"/>
            </a:xfrm>
            <a:custGeom>
              <a:avLst/>
              <a:gdLst/>
              <a:ahLst/>
              <a:cxnLst/>
              <a:rect l="l" t="t" r="r" b="b"/>
              <a:pathLst>
                <a:path w="28575" h="28575" extrusionOk="0">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76" name="Google Shape;576;p13"/>
            <p:cNvSpPr/>
            <p:nvPr/>
          </p:nvSpPr>
          <p:spPr>
            <a:xfrm rot="10800000">
              <a:off x="-70670" y="348595"/>
              <a:ext cx="6308" cy="6308"/>
            </a:xfrm>
            <a:custGeom>
              <a:avLst/>
              <a:gdLst/>
              <a:ahLst/>
              <a:cxnLst/>
              <a:rect l="l" t="t" r="r" b="b"/>
              <a:pathLst>
                <a:path w="28575" h="28575" extrusionOk="0">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77" name="Google Shape;577;p13"/>
            <p:cNvSpPr/>
            <p:nvPr/>
          </p:nvSpPr>
          <p:spPr>
            <a:xfrm rot="10800000">
              <a:off x="-70670" y="303812"/>
              <a:ext cx="6308" cy="6308"/>
            </a:xfrm>
            <a:custGeom>
              <a:avLst/>
              <a:gdLst/>
              <a:ahLst/>
              <a:cxnLst/>
              <a:rect l="l" t="t" r="r" b="b"/>
              <a:pathLst>
                <a:path w="28575" h="28575" extrusionOk="0">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78" name="Google Shape;578;p13"/>
            <p:cNvSpPr/>
            <p:nvPr/>
          </p:nvSpPr>
          <p:spPr>
            <a:xfrm rot="10800000">
              <a:off x="-27568" y="569989"/>
              <a:ext cx="8410" cy="8410"/>
            </a:xfrm>
            <a:custGeom>
              <a:avLst/>
              <a:gdLst/>
              <a:ahLst/>
              <a:cxnLst/>
              <a:rect l="l" t="t" r="r" b="b"/>
              <a:pathLst>
                <a:path w="38100" h="38100" extrusionOk="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79" name="Google Shape;579;p13"/>
            <p:cNvSpPr/>
            <p:nvPr/>
          </p:nvSpPr>
          <p:spPr>
            <a:xfrm rot="10800000">
              <a:off x="-27568" y="525416"/>
              <a:ext cx="8410" cy="8410"/>
            </a:xfrm>
            <a:custGeom>
              <a:avLst/>
              <a:gdLst/>
              <a:ahLst/>
              <a:cxnLst/>
              <a:rect l="l" t="t" r="r" b="b"/>
              <a:pathLst>
                <a:path w="38100" h="38100" extrusionOk="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80" name="Google Shape;580;p13"/>
            <p:cNvSpPr/>
            <p:nvPr/>
          </p:nvSpPr>
          <p:spPr>
            <a:xfrm rot="10800000">
              <a:off x="-27568" y="480632"/>
              <a:ext cx="8410" cy="8410"/>
            </a:xfrm>
            <a:custGeom>
              <a:avLst/>
              <a:gdLst/>
              <a:ahLst/>
              <a:cxnLst/>
              <a:rect l="l" t="t" r="r" b="b"/>
              <a:pathLst>
                <a:path w="38100" h="38100" extrusionOk="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81" name="Google Shape;581;p13"/>
            <p:cNvSpPr/>
            <p:nvPr/>
          </p:nvSpPr>
          <p:spPr>
            <a:xfrm rot="10800000">
              <a:off x="-27568" y="436059"/>
              <a:ext cx="8410" cy="8410"/>
            </a:xfrm>
            <a:custGeom>
              <a:avLst/>
              <a:gdLst/>
              <a:ahLst/>
              <a:cxnLst/>
              <a:rect l="l" t="t" r="r" b="b"/>
              <a:pathLst>
                <a:path w="38100" h="38100" extrusionOk="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82" name="Google Shape;582;p13"/>
            <p:cNvSpPr/>
            <p:nvPr/>
          </p:nvSpPr>
          <p:spPr>
            <a:xfrm rot="10800000">
              <a:off x="-27568" y="391486"/>
              <a:ext cx="8410" cy="8410"/>
            </a:xfrm>
            <a:custGeom>
              <a:avLst/>
              <a:gdLst/>
              <a:ahLst/>
              <a:cxnLst/>
              <a:rect l="l" t="t" r="r" b="b"/>
              <a:pathLst>
                <a:path w="38100" h="38100" extrusionOk="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83" name="Google Shape;583;p13"/>
            <p:cNvSpPr/>
            <p:nvPr/>
          </p:nvSpPr>
          <p:spPr>
            <a:xfrm rot="10800000">
              <a:off x="-27568" y="346913"/>
              <a:ext cx="8410" cy="8410"/>
            </a:xfrm>
            <a:custGeom>
              <a:avLst/>
              <a:gdLst/>
              <a:ahLst/>
              <a:cxnLst/>
              <a:rect l="l" t="t" r="r" b="b"/>
              <a:pathLst>
                <a:path w="38100" h="38100" extrusionOk="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84" name="Google Shape;584;p13"/>
            <p:cNvSpPr/>
            <p:nvPr/>
          </p:nvSpPr>
          <p:spPr>
            <a:xfrm rot="10800000">
              <a:off x="-27568" y="302130"/>
              <a:ext cx="8410" cy="8410"/>
            </a:xfrm>
            <a:custGeom>
              <a:avLst/>
              <a:gdLst/>
              <a:ahLst/>
              <a:cxnLst/>
              <a:rect l="l" t="t" r="r" b="b"/>
              <a:pathLst>
                <a:path w="38100" h="38100" extrusionOk="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85" name="Google Shape;585;p13"/>
            <p:cNvSpPr/>
            <p:nvPr/>
          </p:nvSpPr>
          <p:spPr>
            <a:xfrm rot="10800000">
              <a:off x="17425" y="570409"/>
              <a:ext cx="8410" cy="8410"/>
            </a:xfrm>
            <a:custGeom>
              <a:avLst/>
              <a:gdLst/>
              <a:ahLst/>
              <a:cxnLst/>
              <a:rect l="l" t="t" r="r" b="b"/>
              <a:pathLst>
                <a:path w="38100" h="38100" extrusionOk="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86" name="Google Shape;586;p13"/>
            <p:cNvSpPr/>
            <p:nvPr/>
          </p:nvSpPr>
          <p:spPr>
            <a:xfrm rot="10800000">
              <a:off x="17425" y="525836"/>
              <a:ext cx="8410" cy="8410"/>
            </a:xfrm>
            <a:custGeom>
              <a:avLst/>
              <a:gdLst/>
              <a:ahLst/>
              <a:cxnLst/>
              <a:rect l="l" t="t" r="r" b="b"/>
              <a:pathLst>
                <a:path w="38100" h="38100" extrusionOk="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87" name="Google Shape;587;p13"/>
            <p:cNvSpPr/>
            <p:nvPr/>
          </p:nvSpPr>
          <p:spPr>
            <a:xfrm rot="10800000">
              <a:off x="17425" y="481053"/>
              <a:ext cx="8410" cy="8410"/>
            </a:xfrm>
            <a:custGeom>
              <a:avLst/>
              <a:gdLst/>
              <a:ahLst/>
              <a:cxnLst/>
              <a:rect l="l" t="t" r="r" b="b"/>
              <a:pathLst>
                <a:path w="38100" h="38100" extrusionOk="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88" name="Google Shape;588;p13"/>
            <p:cNvSpPr/>
            <p:nvPr/>
          </p:nvSpPr>
          <p:spPr>
            <a:xfrm rot="10800000">
              <a:off x="17425" y="436480"/>
              <a:ext cx="8410" cy="8410"/>
            </a:xfrm>
            <a:custGeom>
              <a:avLst/>
              <a:gdLst/>
              <a:ahLst/>
              <a:cxnLst/>
              <a:rect l="l" t="t" r="r" b="b"/>
              <a:pathLst>
                <a:path w="38100" h="38100" extrusionOk="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89" name="Google Shape;589;p13"/>
            <p:cNvSpPr/>
            <p:nvPr/>
          </p:nvSpPr>
          <p:spPr>
            <a:xfrm rot="10800000">
              <a:off x="17425" y="391906"/>
              <a:ext cx="8410" cy="8410"/>
            </a:xfrm>
            <a:custGeom>
              <a:avLst/>
              <a:gdLst/>
              <a:ahLst/>
              <a:cxnLst/>
              <a:rect l="l" t="t" r="r" b="b"/>
              <a:pathLst>
                <a:path w="38100" h="38100" extrusionOk="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90" name="Google Shape;590;p13"/>
            <p:cNvSpPr/>
            <p:nvPr/>
          </p:nvSpPr>
          <p:spPr>
            <a:xfrm rot="10800000">
              <a:off x="17425" y="347333"/>
              <a:ext cx="8410" cy="8410"/>
            </a:xfrm>
            <a:custGeom>
              <a:avLst/>
              <a:gdLst/>
              <a:ahLst/>
              <a:cxnLst/>
              <a:rect l="l" t="t" r="r" b="b"/>
              <a:pathLst>
                <a:path w="38100" h="38100" extrusionOk="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91" name="Google Shape;591;p13"/>
            <p:cNvSpPr/>
            <p:nvPr/>
          </p:nvSpPr>
          <p:spPr>
            <a:xfrm rot="10800000">
              <a:off x="17425" y="302550"/>
              <a:ext cx="8410" cy="8410"/>
            </a:xfrm>
            <a:custGeom>
              <a:avLst/>
              <a:gdLst/>
              <a:ahLst/>
              <a:cxnLst/>
              <a:rect l="l" t="t" r="r" b="b"/>
              <a:pathLst>
                <a:path w="38100" h="38100" extrusionOk="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92" name="Google Shape;592;p13"/>
            <p:cNvSpPr/>
            <p:nvPr/>
          </p:nvSpPr>
          <p:spPr>
            <a:xfrm rot="10800000">
              <a:off x="60316" y="568727"/>
              <a:ext cx="10513" cy="10513"/>
            </a:xfrm>
            <a:custGeom>
              <a:avLst/>
              <a:gdLst/>
              <a:ahLst/>
              <a:cxnLst/>
              <a:rect l="l" t="t" r="r" b="b"/>
              <a:pathLst>
                <a:path w="47625" h="47625" extrusionOk="0">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93" name="Google Shape;593;p13"/>
            <p:cNvSpPr/>
            <p:nvPr/>
          </p:nvSpPr>
          <p:spPr>
            <a:xfrm rot="10800000">
              <a:off x="60316" y="524154"/>
              <a:ext cx="10513" cy="10513"/>
            </a:xfrm>
            <a:custGeom>
              <a:avLst/>
              <a:gdLst/>
              <a:ahLst/>
              <a:cxnLst/>
              <a:rect l="l" t="t" r="r" b="b"/>
              <a:pathLst>
                <a:path w="47625" h="47625" extrusionOk="0">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94" name="Google Shape;594;p13"/>
            <p:cNvSpPr/>
            <p:nvPr/>
          </p:nvSpPr>
          <p:spPr>
            <a:xfrm rot="10800000">
              <a:off x="60316" y="479371"/>
              <a:ext cx="10513" cy="10513"/>
            </a:xfrm>
            <a:custGeom>
              <a:avLst/>
              <a:gdLst/>
              <a:ahLst/>
              <a:cxnLst/>
              <a:rect l="l" t="t" r="r" b="b"/>
              <a:pathLst>
                <a:path w="47625" h="47625" extrusionOk="0">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95" name="Google Shape;595;p13"/>
            <p:cNvSpPr/>
            <p:nvPr/>
          </p:nvSpPr>
          <p:spPr>
            <a:xfrm rot="10800000">
              <a:off x="60316" y="434798"/>
              <a:ext cx="10513" cy="10513"/>
            </a:xfrm>
            <a:custGeom>
              <a:avLst/>
              <a:gdLst/>
              <a:ahLst/>
              <a:cxnLst/>
              <a:rect l="l" t="t" r="r" b="b"/>
              <a:pathLst>
                <a:path w="47625" h="47625" extrusionOk="0">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96" name="Google Shape;596;p13"/>
            <p:cNvSpPr/>
            <p:nvPr/>
          </p:nvSpPr>
          <p:spPr>
            <a:xfrm rot="10800000">
              <a:off x="60316" y="390224"/>
              <a:ext cx="10513" cy="10513"/>
            </a:xfrm>
            <a:custGeom>
              <a:avLst/>
              <a:gdLst/>
              <a:ahLst/>
              <a:cxnLst/>
              <a:rect l="l" t="t" r="r" b="b"/>
              <a:pathLst>
                <a:path w="47625" h="47625" extrusionOk="0">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97" name="Google Shape;597;p13"/>
            <p:cNvSpPr/>
            <p:nvPr/>
          </p:nvSpPr>
          <p:spPr>
            <a:xfrm rot="10800000">
              <a:off x="60316" y="345651"/>
              <a:ext cx="10513" cy="10513"/>
            </a:xfrm>
            <a:custGeom>
              <a:avLst/>
              <a:gdLst/>
              <a:ahLst/>
              <a:cxnLst/>
              <a:rect l="l" t="t" r="r" b="b"/>
              <a:pathLst>
                <a:path w="47625" h="47625" extrusionOk="0">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98" name="Google Shape;598;p13"/>
            <p:cNvSpPr/>
            <p:nvPr/>
          </p:nvSpPr>
          <p:spPr>
            <a:xfrm rot="10800000">
              <a:off x="60316" y="300868"/>
              <a:ext cx="10513" cy="10513"/>
            </a:xfrm>
            <a:custGeom>
              <a:avLst/>
              <a:gdLst/>
              <a:ahLst/>
              <a:cxnLst/>
              <a:rect l="l" t="t" r="r" b="b"/>
              <a:pathLst>
                <a:path w="47625" h="47625" extrusionOk="0">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599" name="Google Shape;599;p13"/>
            <p:cNvSpPr/>
            <p:nvPr/>
          </p:nvSpPr>
          <p:spPr>
            <a:xfrm rot="10800000">
              <a:off x="105099" y="568937"/>
              <a:ext cx="10513" cy="10513"/>
            </a:xfrm>
            <a:custGeom>
              <a:avLst/>
              <a:gdLst/>
              <a:ahLst/>
              <a:cxnLst/>
              <a:rect l="l" t="t" r="r" b="b"/>
              <a:pathLst>
                <a:path w="47625" h="47625" extrusionOk="0">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00" name="Google Shape;600;p13"/>
            <p:cNvSpPr/>
            <p:nvPr/>
          </p:nvSpPr>
          <p:spPr>
            <a:xfrm rot="10800000">
              <a:off x="105099" y="524364"/>
              <a:ext cx="10513" cy="10513"/>
            </a:xfrm>
            <a:custGeom>
              <a:avLst/>
              <a:gdLst/>
              <a:ahLst/>
              <a:cxnLst/>
              <a:rect l="l" t="t" r="r" b="b"/>
              <a:pathLst>
                <a:path w="47625" h="47625" extrusionOk="0">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01" name="Google Shape;601;p13"/>
            <p:cNvSpPr/>
            <p:nvPr/>
          </p:nvSpPr>
          <p:spPr>
            <a:xfrm rot="10800000">
              <a:off x="105099" y="479581"/>
              <a:ext cx="10513" cy="10513"/>
            </a:xfrm>
            <a:custGeom>
              <a:avLst/>
              <a:gdLst/>
              <a:ahLst/>
              <a:cxnLst/>
              <a:rect l="l" t="t" r="r" b="b"/>
              <a:pathLst>
                <a:path w="47625" h="47625" extrusionOk="0">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02" name="Google Shape;602;p13"/>
            <p:cNvSpPr/>
            <p:nvPr/>
          </p:nvSpPr>
          <p:spPr>
            <a:xfrm rot="10800000">
              <a:off x="105099" y="435008"/>
              <a:ext cx="10513" cy="10513"/>
            </a:xfrm>
            <a:custGeom>
              <a:avLst/>
              <a:gdLst/>
              <a:ahLst/>
              <a:cxnLst/>
              <a:rect l="l" t="t" r="r" b="b"/>
              <a:pathLst>
                <a:path w="47625" h="47625" extrusionOk="0">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03" name="Google Shape;603;p13"/>
            <p:cNvSpPr/>
            <p:nvPr/>
          </p:nvSpPr>
          <p:spPr>
            <a:xfrm rot="10800000">
              <a:off x="105099" y="390435"/>
              <a:ext cx="10513" cy="10513"/>
            </a:xfrm>
            <a:custGeom>
              <a:avLst/>
              <a:gdLst/>
              <a:ahLst/>
              <a:cxnLst/>
              <a:rect l="l" t="t" r="r" b="b"/>
              <a:pathLst>
                <a:path w="47625" h="47625" extrusionOk="0">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04" name="Google Shape;604;p13"/>
            <p:cNvSpPr/>
            <p:nvPr/>
          </p:nvSpPr>
          <p:spPr>
            <a:xfrm rot="10800000">
              <a:off x="105099" y="345862"/>
              <a:ext cx="10513" cy="10513"/>
            </a:xfrm>
            <a:custGeom>
              <a:avLst/>
              <a:gdLst/>
              <a:ahLst/>
              <a:cxnLst/>
              <a:rect l="l" t="t" r="r" b="b"/>
              <a:pathLst>
                <a:path w="47625" h="47625" extrusionOk="0">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05" name="Google Shape;605;p13"/>
            <p:cNvSpPr/>
            <p:nvPr/>
          </p:nvSpPr>
          <p:spPr>
            <a:xfrm rot="10800000">
              <a:off x="105099" y="301078"/>
              <a:ext cx="10513" cy="10513"/>
            </a:xfrm>
            <a:custGeom>
              <a:avLst/>
              <a:gdLst/>
              <a:ahLst/>
              <a:cxnLst/>
              <a:rect l="l" t="t" r="r" b="b"/>
              <a:pathLst>
                <a:path w="47625" h="47625" extrusionOk="0">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06" name="Google Shape;606;p13"/>
            <p:cNvSpPr/>
            <p:nvPr/>
          </p:nvSpPr>
          <p:spPr>
            <a:xfrm rot="10800000">
              <a:off x="150303" y="613931"/>
              <a:ext cx="10513" cy="10513"/>
            </a:xfrm>
            <a:custGeom>
              <a:avLst/>
              <a:gdLst/>
              <a:ahLst/>
              <a:cxnLst/>
              <a:rect l="l" t="t" r="r" b="b"/>
              <a:pathLst>
                <a:path w="47625" h="47625" extrusionOk="0">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07" name="Google Shape;607;p13"/>
            <p:cNvSpPr/>
            <p:nvPr/>
          </p:nvSpPr>
          <p:spPr>
            <a:xfrm rot="10800000">
              <a:off x="150303" y="569358"/>
              <a:ext cx="10513" cy="10513"/>
            </a:xfrm>
            <a:custGeom>
              <a:avLst/>
              <a:gdLst/>
              <a:ahLst/>
              <a:cxnLst/>
              <a:rect l="l" t="t" r="r" b="b"/>
              <a:pathLst>
                <a:path w="47625" h="47625" extrusionOk="0">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08" name="Google Shape;608;p13"/>
            <p:cNvSpPr/>
            <p:nvPr/>
          </p:nvSpPr>
          <p:spPr>
            <a:xfrm rot="10800000">
              <a:off x="150303" y="524785"/>
              <a:ext cx="10513" cy="10513"/>
            </a:xfrm>
            <a:custGeom>
              <a:avLst/>
              <a:gdLst/>
              <a:ahLst/>
              <a:cxnLst/>
              <a:rect l="l" t="t" r="r" b="b"/>
              <a:pathLst>
                <a:path w="47625" h="47625" extrusionOk="0">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09" name="Google Shape;609;p13"/>
            <p:cNvSpPr/>
            <p:nvPr/>
          </p:nvSpPr>
          <p:spPr>
            <a:xfrm rot="10800000">
              <a:off x="150303" y="480002"/>
              <a:ext cx="10513" cy="10513"/>
            </a:xfrm>
            <a:custGeom>
              <a:avLst/>
              <a:gdLst/>
              <a:ahLst/>
              <a:cxnLst/>
              <a:rect l="l" t="t" r="r" b="b"/>
              <a:pathLst>
                <a:path w="47625" h="47625" extrusionOk="0">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10" name="Google Shape;610;p13"/>
            <p:cNvSpPr/>
            <p:nvPr/>
          </p:nvSpPr>
          <p:spPr>
            <a:xfrm rot="10800000">
              <a:off x="150303" y="435428"/>
              <a:ext cx="10513" cy="10513"/>
            </a:xfrm>
            <a:custGeom>
              <a:avLst/>
              <a:gdLst/>
              <a:ahLst/>
              <a:cxnLst/>
              <a:rect l="l" t="t" r="r" b="b"/>
              <a:pathLst>
                <a:path w="47625" h="47625" extrusionOk="0">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11" name="Google Shape;611;p13"/>
            <p:cNvSpPr/>
            <p:nvPr/>
          </p:nvSpPr>
          <p:spPr>
            <a:xfrm rot="10800000">
              <a:off x="150303" y="390855"/>
              <a:ext cx="10513" cy="10513"/>
            </a:xfrm>
            <a:custGeom>
              <a:avLst/>
              <a:gdLst/>
              <a:ahLst/>
              <a:cxnLst/>
              <a:rect l="l" t="t" r="r" b="b"/>
              <a:pathLst>
                <a:path w="47625" h="47625" extrusionOk="0">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12" name="Google Shape;612;p13"/>
            <p:cNvSpPr/>
            <p:nvPr/>
          </p:nvSpPr>
          <p:spPr>
            <a:xfrm rot="10800000">
              <a:off x="150303" y="346282"/>
              <a:ext cx="10513" cy="10513"/>
            </a:xfrm>
            <a:custGeom>
              <a:avLst/>
              <a:gdLst/>
              <a:ahLst/>
              <a:cxnLst/>
              <a:rect l="l" t="t" r="r" b="b"/>
              <a:pathLst>
                <a:path w="47625" h="47625" extrusionOk="0">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13" name="Google Shape;613;p13"/>
            <p:cNvSpPr/>
            <p:nvPr/>
          </p:nvSpPr>
          <p:spPr>
            <a:xfrm rot="10800000">
              <a:off x="150303" y="301499"/>
              <a:ext cx="10513" cy="10513"/>
            </a:xfrm>
            <a:custGeom>
              <a:avLst/>
              <a:gdLst/>
              <a:ahLst/>
              <a:cxnLst/>
              <a:rect l="l" t="t" r="r" b="b"/>
              <a:pathLst>
                <a:path w="47625" h="47625" extrusionOk="0">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14" name="Google Shape;614;p13"/>
            <p:cNvSpPr/>
            <p:nvPr/>
          </p:nvSpPr>
          <p:spPr>
            <a:xfrm rot="10800000">
              <a:off x="193194" y="612249"/>
              <a:ext cx="12615" cy="12615"/>
            </a:xfrm>
            <a:custGeom>
              <a:avLst/>
              <a:gdLst/>
              <a:ahLst/>
              <a:cxnLst/>
              <a:rect l="l" t="t" r="r" b="b"/>
              <a:pathLst>
                <a:path w="57150" h="57150" extrusionOk="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15" name="Google Shape;615;p13"/>
            <p:cNvSpPr/>
            <p:nvPr/>
          </p:nvSpPr>
          <p:spPr>
            <a:xfrm rot="10800000">
              <a:off x="193194" y="567676"/>
              <a:ext cx="12615" cy="12615"/>
            </a:xfrm>
            <a:custGeom>
              <a:avLst/>
              <a:gdLst/>
              <a:ahLst/>
              <a:cxnLst/>
              <a:rect l="l" t="t" r="r" b="b"/>
              <a:pathLst>
                <a:path w="57150" h="57150" extrusionOk="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16" name="Google Shape;616;p13"/>
            <p:cNvSpPr/>
            <p:nvPr/>
          </p:nvSpPr>
          <p:spPr>
            <a:xfrm rot="10800000">
              <a:off x="193194" y="523103"/>
              <a:ext cx="12615" cy="12615"/>
            </a:xfrm>
            <a:custGeom>
              <a:avLst/>
              <a:gdLst/>
              <a:ahLst/>
              <a:cxnLst/>
              <a:rect l="l" t="t" r="r" b="b"/>
              <a:pathLst>
                <a:path w="57150" h="57150" extrusionOk="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17" name="Google Shape;617;p13"/>
            <p:cNvSpPr/>
            <p:nvPr/>
          </p:nvSpPr>
          <p:spPr>
            <a:xfrm rot="10800000">
              <a:off x="193194" y="478320"/>
              <a:ext cx="12615" cy="12615"/>
            </a:xfrm>
            <a:custGeom>
              <a:avLst/>
              <a:gdLst/>
              <a:ahLst/>
              <a:cxnLst/>
              <a:rect l="l" t="t" r="r" b="b"/>
              <a:pathLst>
                <a:path w="57150" h="57150" extrusionOk="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18" name="Google Shape;618;p13"/>
            <p:cNvSpPr/>
            <p:nvPr/>
          </p:nvSpPr>
          <p:spPr>
            <a:xfrm rot="10800000">
              <a:off x="193194" y="433746"/>
              <a:ext cx="12615" cy="12615"/>
            </a:xfrm>
            <a:custGeom>
              <a:avLst/>
              <a:gdLst/>
              <a:ahLst/>
              <a:cxnLst/>
              <a:rect l="l" t="t" r="r" b="b"/>
              <a:pathLst>
                <a:path w="57150" h="57150" extrusionOk="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19" name="Google Shape;619;p13"/>
            <p:cNvSpPr/>
            <p:nvPr/>
          </p:nvSpPr>
          <p:spPr>
            <a:xfrm rot="10800000">
              <a:off x="193194" y="389173"/>
              <a:ext cx="12615" cy="12615"/>
            </a:xfrm>
            <a:custGeom>
              <a:avLst/>
              <a:gdLst/>
              <a:ahLst/>
              <a:cxnLst/>
              <a:rect l="l" t="t" r="r" b="b"/>
              <a:pathLst>
                <a:path w="57150" h="57150" extrusionOk="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20" name="Google Shape;620;p13"/>
            <p:cNvSpPr/>
            <p:nvPr/>
          </p:nvSpPr>
          <p:spPr>
            <a:xfrm rot="10800000">
              <a:off x="193194" y="344600"/>
              <a:ext cx="12615" cy="12615"/>
            </a:xfrm>
            <a:custGeom>
              <a:avLst/>
              <a:gdLst/>
              <a:ahLst/>
              <a:cxnLst/>
              <a:rect l="l" t="t" r="r" b="b"/>
              <a:pathLst>
                <a:path w="57150" h="57150" extrusionOk="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21" name="Google Shape;621;p13"/>
            <p:cNvSpPr/>
            <p:nvPr/>
          </p:nvSpPr>
          <p:spPr>
            <a:xfrm rot="10800000">
              <a:off x="193194" y="299817"/>
              <a:ext cx="12615" cy="12615"/>
            </a:xfrm>
            <a:custGeom>
              <a:avLst/>
              <a:gdLst/>
              <a:ahLst/>
              <a:cxnLst/>
              <a:rect l="l" t="t" r="r" b="b"/>
              <a:pathLst>
                <a:path w="57150" h="57150" extrusionOk="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22" name="Google Shape;622;p13"/>
            <p:cNvSpPr/>
            <p:nvPr/>
          </p:nvSpPr>
          <p:spPr>
            <a:xfrm rot="10800000">
              <a:off x="237978" y="612459"/>
              <a:ext cx="12615" cy="12615"/>
            </a:xfrm>
            <a:custGeom>
              <a:avLst/>
              <a:gdLst/>
              <a:ahLst/>
              <a:cxnLst/>
              <a:rect l="l" t="t" r="r" b="b"/>
              <a:pathLst>
                <a:path w="57150" h="57150" extrusionOk="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23" name="Google Shape;623;p13"/>
            <p:cNvSpPr/>
            <p:nvPr/>
          </p:nvSpPr>
          <p:spPr>
            <a:xfrm rot="10800000">
              <a:off x="237978" y="567886"/>
              <a:ext cx="12615" cy="12615"/>
            </a:xfrm>
            <a:custGeom>
              <a:avLst/>
              <a:gdLst/>
              <a:ahLst/>
              <a:cxnLst/>
              <a:rect l="l" t="t" r="r" b="b"/>
              <a:pathLst>
                <a:path w="57150" h="57150" extrusionOk="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24" name="Google Shape;624;p13"/>
            <p:cNvSpPr/>
            <p:nvPr/>
          </p:nvSpPr>
          <p:spPr>
            <a:xfrm rot="10800000">
              <a:off x="237978" y="523313"/>
              <a:ext cx="12615" cy="12615"/>
            </a:xfrm>
            <a:custGeom>
              <a:avLst/>
              <a:gdLst/>
              <a:ahLst/>
              <a:cxnLst/>
              <a:rect l="l" t="t" r="r" b="b"/>
              <a:pathLst>
                <a:path w="57150" h="57150" extrusionOk="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25" name="Google Shape;625;p13"/>
            <p:cNvSpPr/>
            <p:nvPr/>
          </p:nvSpPr>
          <p:spPr>
            <a:xfrm rot="10800000">
              <a:off x="237978" y="478530"/>
              <a:ext cx="12615" cy="12615"/>
            </a:xfrm>
            <a:custGeom>
              <a:avLst/>
              <a:gdLst/>
              <a:ahLst/>
              <a:cxnLst/>
              <a:rect l="l" t="t" r="r" b="b"/>
              <a:pathLst>
                <a:path w="57150" h="57150" extrusionOk="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26" name="Google Shape;626;p13"/>
            <p:cNvSpPr/>
            <p:nvPr/>
          </p:nvSpPr>
          <p:spPr>
            <a:xfrm rot="10800000">
              <a:off x="237978" y="433957"/>
              <a:ext cx="12615" cy="12615"/>
            </a:xfrm>
            <a:custGeom>
              <a:avLst/>
              <a:gdLst/>
              <a:ahLst/>
              <a:cxnLst/>
              <a:rect l="l" t="t" r="r" b="b"/>
              <a:pathLst>
                <a:path w="57150" h="57150" extrusionOk="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27" name="Google Shape;627;p13"/>
            <p:cNvSpPr/>
            <p:nvPr/>
          </p:nvSpPr>
          <p:spPr>
            <a:xfrm rot="10800000">
              <a:off x="237978" y="389383"/>
              <a:ext cx="12615" cy="12615"/>
            </a:xfrm>
            <a:custGeom>
              <a:avLst/>
              <a:gdLst/>
              <a:ahLst/>
              <a:cxnLst/>
              <a:rect l="l" t="t" r="r" b="b"/>
              <a:pathLst>
                <a:path w="57150" h="57150" extrusionOk="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28" name="Google Shape;628;p13"/>
            <p:cNvSpPr/>
            <p:nvPr/>
          </p:nvSpPr>
          <p:spPr>
            <a:xfrm rot="10800000">
              <a:off x="237978" y="344810"/>
              <a:ext cx="12615" cy="12615"/>
            </a:xfrm>
            <a:custGeom>
              <a:avLst/>
              <a:gdLst/>
              <a:ahLst/>
              <a:cxnLst/>
              <a:rect l="l" t="t" r="r" b="b"/>
              <a:pathLst>
                <a:path w="57150" h="57150" extrusionOk="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29" name="Google Shape;629;p13"/>
            <p:cNvSpPr/>
            <p:nvPr/>
          </p:nvSpPr>
          <p:spPr>
            <a:xfrm rot="10800000">
              <a:off x="237978" y="300027"/>
              <a:ext cx="12615" cy="12615"/>
            </a:xfrm>
            <a:custGeom>
              <a:avLst/>
              <a:gdLst/>
              <a:ahLst/>
              <a:cxnLst/>
              <a:rect l="l" t="t" r="r" b="b"/>
              <a:pathLst>
                <a:path w="57150" h="57150" extrusionOk="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30" name="Google Shape;630;p13"/>
            <p:cNvSpPr/>
            <p:nvPr/>
          </p:nvSpPr>
          <p:spPr>
            <a:xfrm rot="10800000">
              <a:off x="282971" y="612880"/>
              <a:ext cx="12615" cy="12615"/>
            </a:xfrm>
            <a:custGeom>
              <a:avLst/>
              <a:gdLst/>
              <a:ahLst/>
              <a:cxnLst/>
              <a:rect l="l" t="t" r="r" b="b"/>
              <a:pathLst>
                <a:path w="57150" h="57150" extrusionOk="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31" name="Google Shape;631;p13"/>
            <p:cNvSpPr/>
            <p:nvPr/>
          </p:nvSpPr>
          <p:spPr>
            <a:xfrm rot="10800000">
              <a:off x="282971" y="568307"/>
              <a:ext cx="12615" cy="12615"/>
            </a:xfrm>
            <a:custGeom>
              <a:avLst/>
              <a:gdLst/>
              <a:ahLst/>
              <a:cxnLst/>
              <a:rect l="l" t="t" r="r" b="b"/>
              <a:pathLst>
                <a:path w="57150" h="57150" extrusionOk="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32" name="Google Shape;632;p13"/>
            <p:cNvSpPr/>
            <p:nvPr/>
          </p:nvSpPr>
          <p:spPr>
            <a:xfrm rot="10800000">
              <a:off x="282971" y="523734"/>
              <a:ext cx="12615" cy="12615"/>
            </a:xfrm>
            <a:custGeom>
              <a:avLst/>
              <a:gdLst/>
              <a:ahLst/>
              <a:cxnLst/>
              <a:rect l="l" t="t" r="r" b="b"/>
              <a:pathLst>
                <a:path w="57150" h="57150" extrusionOk="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33" name="Google Shape;633;p13"/>
            <p:cNvSpPr/>
            <p:nvPr/>
          </p:nvSpPr>
          <p:spPr>
            <a:xfrm rot="10800000">
              <a:off x="282971" y="478950"/>
              <a:ext cx="12615" cy="12615"/>
            </a:xfrm>
            <a:custGeom>
              <a:avLst/>
              <a:gdLst/>
              <a:ahLst/>
              <a:cxnLst/>
              <a:rect l="l" t="t" r="r" b="b"/>
              <a:pathLst>
                <a:path w="57150" h="57150" extrusionOk="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34" name="Google Shape;634;p13"/>
            <p:cNvSpPr/>
            <p:nvPr/>
          </p:nvSpPr>
          <p:spPr>
            <a:xfrm rot="10800000">
              <a:off x="282971" y="434377"/>
              <a:ext cx="12615" cy="12615"/>
            </a:xfrm>
            <a:custGeom>
              <a:avLst/>
              <a:gdLst/>
              <a:ahLst/>
              <a:cxnLst/>
              <a:rect l="l" t="t" r="r" b="b"/>
              <a:pathLst>
                <a:path w="57150" h="57150" extrusionOk="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35" name="Google Shape;635;p13"/>
            <p:cNvSpPr/>
            <p:nvPr/>
          </p:nvSpPr>
          <p:spPr>
            <a:xfrm rot="10800000">
              <a:off x="282971" y="389804"/>
              <a:ext cx="12615" cy="12615"/>
            </a:xfrm>
            <a:custGeom>
              <a:avLst/>
              <a:gdLst/>
              <a:ahLst/>
              <a:cxnLst/>
              <a:rect l="l" t="t" r="r" b="b"/>
              <a:pathLst>
                <a:path w="57150" h="57150" extrusionOk="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36" name="Google Shape;636;p13"/>
            <p:cNvSpPr/>
            <p:nvPr/>
          </p:nvSpPr>
          <p:spPr>
            <a:xfrm rot="10800000">
              <a:off x="282971" y="345231"/>
              <a:ext cx="12615" cy="12615"/>
            </a:xfrm>
            <a:custGeom>
              <a:avLst/>
              <a:gdLst/>
              <a:ahLst/>
              <a:cxnLst/>
              <a:rect l="l" t="t" r="r" b="b"/>
              <a:pathLst>
                <a:path w="57150" h="57150" extrusionOk="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37" name="Google Shape;637;p13"/>
            <p:cNvSpPr/>
            <p:nvPr/>
          </p:nvSpPr>
          <p:spPr>
            <a:xfrm rot="10800000">
              <a:off x="282971" y="300448"/>
              <a:ext cx="12615" cy="12615"/>
            </a:xfrm>
            <a:custGeom>
              <a:avLst/>
              <a:gdLst/>
              <a:ahLst/>
              <a:cxnLst/>
              <a:rect l="l" t="t" r="r" b="b"/>
              <a:pathLst>
                <a:path w="57150" h="57150" extrusionOk="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38" name="Google Shape;638;p13"/>
            <p:cNvSpPr/>
            <p:nvPr/>
          </p:nvSpPr>
          <p:spPr>
            <a:xfrm rot="10800000">
              <a:off x="326073" y="611198"/>
              <a:ext cx="14718" cy="14718"/>
            </a:xfrm>
            <a:custGeom>
              <a:avLst/>
              <a:gdLst/>
              <a:ahLst/>
              <a:cxnLst/>
              <a:rect l="l" t="t" r="r" b="b"/>
              <a:pathLst>
                <a:path w="66675" h="66675" extrusionOk="0">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39" name="Google Shape;639;p13"/>
            <p:cNvSpPr/>
            <p:nvPr/>
          </p:nvSpPr>
          <p:spPr>
            <a:xfrm rot="10800000">
              <a:off x="326073" y="566625"/>
              <a:ext cx="14718" cy="14718"/>
            </a:xfrm>
            <a:custGeom>
              <a:avLst/>
              <a:gdLst/>
              <a:ahLst/>
              <a:cxnLst/>
              <a:rect l="l" t="t" r="r" b="b"/>
              <a:pathLst>
                <a:path w="66675" h="66675" extrusionOk="0">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40" name="Google Shape;640;p13"/>
            <p:cNvSpPr/>
            <p:nvPr/>
          </p:nvSpPr>
          <p:spPr>
            <a:xfrm rot="10800000">
              <a:off x="326073" y="522052"/>
              <a:ext cx="14718" cy="14718"/>
            </a:xfrm>
            <a:custGeom>
              <a:avLst/>
              <a:gdLst/>
              <a:ahLst/>
              <a:cxnLst/>
              <a:rect l="l" t="t" r="r" b="b"/>
              <a:pathLst>
                <a:path w="66675" h="66675" extrusionOk="0">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41" name="Google Shape;641;p13"/>
            <p:cNvSpPr/>
            <p:nvPr/>
          </p:nvSpPr>
          <p:spPr>
            <a:xfrm rot="10800000">
              <a:off x="326073" y="477268"/>
              <a:ext cx="14718" cy="14718"/>
            </a:xfrm>
            <a:custGeom>
              <a:avLst/>
              <a:gdLst/>
              <a:ahLst/>
              <a:cxnLst/>
              <a:rect l="l" t="t" r="r" b="b"/>
              <a:pathLst>
                <a:path w="66675" h="66675" extrusionOk="0">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42" name="Google Shape;642;p13"/>
            <p:cNvSpPr/>
            <p:nvPr/>
          </p:nvSpPr>
          <p:spPr>
            <a:xfrm rot="10800000">
              <a:off x="326073" y="432695"/>
              <a:ext cx="14718" cy="14718"/>
            </a:xfrm>
            <a:custGeom>
              <a:avLst/>
              <a:gdLst/>
              <a:ahLst/>
              <a:cxnLst/>
              <a:rect l="l" t="t" r="r" b="b"/>
              <a:pathLst>
                <a:path w="66675" h="66675" extrusionOk="0">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43" name="Google Shape;643;p13"/>
            <p:cNvSpPr/>
            <p:nvPr/>
          </p:nvSpPr>
          <p:spPr>
            <a:xfrm rot="10800000">
              <a:off x="326073" y="388122"/>
              <a:ext cx="14718" cy="14718"/>
            </a:xfrm>
            <a:custGeom>
              <a:avLst/>
              <a:gdLst/>
              <a:ahLst/>
              <a:cxnLst/>
              <a:rect l="l" t="t" r="r" b="b"/>
              <a:pathLst>
                <a:path w="66675" h="66675" extrusionOk="0">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44" name="Google Shape;644;p13"/>
            <p:cNvSpPr/>
            <p:nvPr/>
          </p:nvSpPr>
          <p:spPr>
            <a:xfrm rot="10800000">
              <a:off x="326073" y="343549"/>
              <a:ext cx="14718" cy="14718"/>
            </a:xfrm>
            <a:custGeom>
              <a:avLst/>
              <a:gdLst/>
              <a:ahLst/>
              <a:cxnLst/>
              <a:rect l="l" t="t" r="r" b="b"/>
              <a:pathLst>
                <a:path w="66675" h="66675" extrusionOk="0">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45" name="Google Shape;645;p13"/>
            <p:cNvSpPr/>
            <p:nvPr/>
          </p:nvSpPr>
          <p:spPr>
            <a:xfrm rot="10800000">
              <a:off x="326073" y="298766"/>
              <a:ext cx="14718" cy="14718"/>
            </a:xfrm>
            <a:custGeom>
              <a:avLst/>
              <a:gdLst/>
              <a:ahLst/>
              <a:cxnLst/>
              <a:rect l="l" t="t" r="r" b="b"/>
              <a:pathLst>
                <a:path w="66675" h="66675" extrusionOk="0">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46" name="Google Shape;646;p13"/>
            <p:cNvSpPr/>
            <p:nvPr/>
          </p:nvSpPr>
          <p:spPr>
            <a:xfrm rot="10800000">
              <a:off x="370856" y="655981"/>
              <a:ext cx="14718" cy="14718"/>
            </a:xfrm>
            <a:custGeom>
              <a:avLst/>
              <a:gdLst/>
              <a:ahLst/>
              <a:cxnLst/>
              <a:rect l="l" t="t" r="r" b="b"/>
              <a:pathLst>
                <a:path w="66675" h="66675" extrusionOk="0">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47" name="Google Shape;647;p13"/>
            <p:cNvSpPr/>
            <p:nvPr/>
          </p:nvSpPr>
          <p:spPr>
            <a:xfrm rot="10800000">
              <a:off x="370856" y="611408"/>
              <a:ext cx="14718" cy="14718"/>
            </a:xfrm>
            <a:custGeom>
              <a:avLst/>
              <a:gdLst/>
              <a:ahLst/>
              <a:cxnLst/>
              <a:rect l="l" t="t" r="r" b="b"/>
              <a:pathLst>
                <a:path w="66675" h="66675" extrusionOk="0">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48" name="Google Shape;648;p13"/>
            <p:cNvSpPr/>
            <p:nvPr/>
          </p:nvSpPr>
          <p:spPr>
            <a:xfrm rot="10800000">
              <a:off x="370856" y="566835"/>
              <a:ext cx="14718" cy="14718"/>
            </a:xfrm>
            <a:custGeom>
              <a:avLst/>
              <a:gdLst/>
              <a:ahLst/>
              <a:cxnLst/>
              <a:rect l="l" t="t" r="r" b="b"/>
              <a:pathLst>
                <a:path w="66675" h="66675" extrusionOk="0">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49" name="Google Shape;649;p13"/>
            <p:cNvSpPr/>
            <p:nvPr/>
          </p:nvSpPr>
          <p:spPr>
            <a:xfrm rot="10800000">
              <a:off x="370856" y="522262"/>
              <a:ext cx="14718" cy="14718"/>
            </a:xfrm>
            <a:custGeom>
              <a:avLst/>
              <a:gdLst/>
              <a:ahLst/>
              <a:cxnLst/>
              <a:rect l="l" t="t" r="r" b="b"/>
              <a:pathLst>
                <a:path w="66675" h="66675" extrusionOk="0">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50" name="Google Shape;650;p13"/>
            <p:cNvSpPr/>
            <p:nvPr/>
          </p:nvSpPr>
          <p:spPr>
            <a:xfrm rot="10800000">
              <a:off x="370856" y="477479"/>
              <a:ext cx="14718" cy="14718"/>
            </a:xfrm>
            <a:custGeom>
              <a:avLst/>
              <a:gdLst/>
              <a:ahLst/>
              <a:cxnLst/>
              <a:rect l="l" t="t" r="r" b="b"/>
              <a:pathLst>
                <a:path w="66675" h="66675" extrusionOk="0">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51" name="Google Shape;651;p13"/>
            <p:cNvSpPr/>
            <p:nvPr/>
          </p:nvSpPr>
          <p:spPr>
            <a:xfrm rot="10800000">
              <a:off x="370856" y="432905"/>
              <a:ext cx="14718" cy="14718"/>
            </a:xfrm>
            <a:custGeom>
              <a:avLst/>
              <a:gdLst/>
              <a:ahLst/>
              <a:cxnLst/>
              <a:rect l="l" t="t" r="r" b="b"/>
              <a:pathLst>
                <a:path w="66675" h="66675" extrusionOk="0">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52" name="Google Shape;652;p13"/>
            <p:cNvSpPr/>
            <p:nvPr/>
          </p:nvSpPr>
          <p:spPr>
            <a:xfrm rot="10800000">
              <a:off x="370856" y="388332"/>
              <a:ext cx="14718" cy="14718"/>
            </a:xfrm>
            <a:custGeom>
              <a:avLst/>
              <a:gdLst/>
              <a:ahLst/>
              <a:cxnLst/>
              <a:rect l="l" t="t" r="r" b="b"/>
              <a:pathLst>
                <a:path w="66675" h="66675" extrusionOk="0">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53" name="Google Shape;653;p13"/>
            <p:cNvSpPr/>
            <p:nvPr/>
          </p:nvSpPr>
          <p:spPr>
            <a:xfrm rot="10800000">
              <a:off x="370856" y="343759"/>
              <a:ext cx="14718" cy="14718"/>
            </a:xfrm>
            <a:custGeom>
              <a:avLst/>
              <a:gdLst/>
              <a:ahLst/>
              <a:cxnLst/>
              <a:rect l="l" t="t" r="r" b="b"/>
              <a:pathLst>
                <a:path w="66675" h="66675" extrusionOk="0">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54" name="Google Shape;654;p13"/>
            <p:cNvSpPr/>
            <p:nvPr/>
          </p:nvSpPr>
          <p:spPr>
            <a:xfrm rot="10800000">
              <a:off x="370856" y="298976"/>
              <a:ext cx="14718" cy="14718"/>
            </a:xfrm>
            <a:custGeom>
              <a:avLst/>
              <a:gdLst/>
              <a:ahLst/>
              <a:cxnLst/>
              <a:rect l="l" t="t" r="r" b="b"/>
              <a:pathLst>
                <a:path w="66675" h="66675" extrusionOk="0">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55" name="Google Shape;655;p13"/>
            <p:cNvSpPr/>
            <p:nvPr/>
          </p:nvSpPr>
          <p:spPr>
            <a:xfrm rot="10800000">
              <a:off x="415849" y="656402"/>
              <a:ext cx="14718" cy="14718"/>
            </a:xfrm>
            <a:custGeom>
              <a:avLst/>
              <a:gdLst/>
              <a:ahLst/>
              <a:cxnLst/>
              <a:rect l="l" t="t" r="r" b="b"/>
              <a:pathLst>
                <a:path w="66675" h="66675" extrusionOk="0">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56" name="Google Shape;656;p13"/>
            <p:cNvSpPr/>
            <p:nvPr/>
          </p:nvSpPr>
          <p:spPr>
            <a:xfrm rot="10800000">
              <a:off x="415849" y="611828"/>
              <a:ext cx="14718" cy="14718"/>
            </a:xfrm>
            <a:custGeom>
              <a:avLst/>
              <a:gdLst/>
              <a:ahLst/>
              <a:cxnLst/>
              <a:rect l="l" t="t" r="r" b="b"/>
              <a:pathLst>
                <a:path w="66675" h="66675" extrusionOk="0">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57" name="Google Shape;657;p13"/>
            <p:cNvSpPr/>
            <p:nvPr/>
          </p:nvSpPr>
          <p:spPr>
            <a:xfrm rot="10800000">
              <a:off x="415849" y="567255"/>
              <a:ext cx="14718" cy="14718"/>
            </a:xfrm>
            <a:custGeom>
              <a:avLst/>
              <a:gdLst/>
              <a:ahLst/>
              <a:cxnLst/>
              <a:rect l="l" t="t" r="r" b="b"/>
              <a:pathLst>
                <a:path w="66675" h="66675" extrusionOk="0">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58" name="Google Shape;658;p13"/>
            <p:cNvSpPr/>
            <p:nvPr/>
          </p:nvSpPr>
          <p:spPr>
            <a:xfrm rot="10800000">
              <a:off x="415849" y="522682"/>
              <a:ext cx="14718" cy="14718"/>
            </a:xfrm>
            <a:custGeom>
              <a:avLst/>
              <a:gdLst/>
              <a:ahLst/>
              <a:cxnLst/>
              <a:rect l="l" t="t" r="r" b="b"/>
              <a:pathLst>
                <a:path w="66675" h="66675" extrusionOk="0">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59" name="Google Shape;659;p13"/>
            <p:cNvSpPr/>
            <p:nvPr/>
          </p:nvSpPr>
          <p:spPr>
            <a:xfrm rot="10800000">
              <a:off x="415849" y="477899"/>
              <a:ext cx="14718" cy="14718"/>
            </a:xfrm>
            <a:custGeom>
              <a:avLst/>
              <a:gdLst/>
              <a:ahLst/>
              <a:cxnLst/>
              <a:rect l="l" t="t" r="r" b="b"/>
              <a:pathLst>
                <a:path w="66675" h="66675" extrusionOk="0">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60" name="Google Shape;660;p13"/>
            <p:cNvSpPr/>
            <p:nvPr/>
          </p:nvSpPr>
          <p:spPr>
            <a:xfrm rot="10800000">
              <a:off x="415849" y="433326"/>
              <a:ext cx="14718" cy="14718"/>
            </a:xfrm>
            <a:custGeom>
              <a:avLst/>
              <a:gdLst/>
              <a:ahLst/>
              <a:cxnLst/>
              <a:rect l="l" t="t" r="r" b="b"/>
              <a:pathLst>
                <a:path w="66675" h="66675" extrusionOk="0">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61" name="Google Shape;661;p13"/>
            <p:cNvSpPr/>
            <p:nvPr/>
          </p:nvSpPr>
          <p:spPr>
            <a:xfrm rot="10800000">
              <a:off x="415849" y="388753"/>
              <a:ext cx="14718" cy="14718"/>
            </a:xfrm>
            <a:custGeom>
              <a:avLst/>
              <a:gdLst/>
              <a:ahLst/>
              <a:cxnLst/>
              <a:rect l="l" t="t" r="r" b="b"/>
              <a:pathLst>
                <a:path w="66675" h="66675" extrusionOk="0">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62" name="Google Shape;662;p13"/>
            <p:cNvSpPr/>
            <p:nvPr/>
          </p:nvSpPr>
          <p:spPr>
            <a:xfrm rot="10800000">
              <a:off x="415849" y="344180"/>
              <a:ext cx="14718" cy="14718"/>
            </a:xfrm>
            <a:custGeom>
              <a:avLst/>
              <a:gdLst/>
              <a:ahLst/>
              <a:cxnLst/>
              <a:rect l="l" t="t" r="r" b="b"/>
              <a:pathLst>
                <a:path w="66675" h="66675" extrusionOk="0">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63" name="Google Shape;663;p13"/>
            <p:cNvSpPr/>
            <p:nvPr/>
          </p:nvSpPr>
          <p:spPr>
            <a:xfrm rot="10800000">
              <a:off x="415849" y="299396"/>
              <a:ext cx="14718" cy="14718"/>
            </a:xfrm>
            <a:custGeom>
              <a:avLst/>
              <a:gdLst/>
              <a:ahLst/>
              <a:cxnLst/>
              <a:rect l="l" t="t" r="r" b="b"/>
              <a:pathLst>
                <a:path w="66675" h="66675" extrusionOk="0">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64" name="Google Shape;664;p13"/>
            <p:cNvSpPr/>
            <p:nvPr/>
          </p:nvSpPr>
          <p:spPr>
            <a:xfrm rot="10800000">
              <a:off x="458951" y="654930"/>
              <a:ext cx="16820" cy="16820"/>
            </a:xfrm>
            <a:custGeom>
              <a:avLst/>
              <a:gdLst/>
              <a:ahLst/>
              <a:cxnLst/>
              <a:rect l="l" t="t" r="r" b="b"/>
              <a:pathLst>
                <a:path w="76200" h="76200" extrusionOk="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65" name="Google Shape;665;p13"/>
            <p:cNvSpPr/>
            <p:nvPr/>
          </p:nvSpPr>
          <p:spPr>
            <a:xfrm rot="10800000">
              <a:off x="458951" y="610357"/>
              <a:ext cx="16820" cy="16820"/>
            </a:xfrm>
            <a:custGeom>
              <a:avLst/>
              <a:gdLst/>
              <a:ahLst/>
              <a:cxnLst/>
              <a:rect l="l" t="t" r="r" b="b"/>
              <a:pathLst>
                <a:path w="76200" h="76200" extrusionOk="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66" name="Google Shape;666;p13"/>
            <p:cNvSpPr/>
            <p:nvPr/>
          </p:nvSpPr>
          <p:spPr>
            <a:xfrm rot="10800000">
              <a:off x="458951" y="565784"/>
              <a:ext cx="16820" cy="16820"/>
            </a:xfrm>
            <a:custGeom>
              <a:avLst/>
              <a:gdLst/>
              <a:ahLst/>
              <a:cxnLst/>
              <a:rect l="l" t="t" r="r" b="b"/>
              <a:pathLst>
                <a:path w="76200" h="76200" extrusionOk="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67" name="Google Shape;667;p13"/>
            <p:cNvSpPr/>
            <p:nvPr/>
          </p:nvSpPr>
          <p:spPr>
            <a:xfrm rot="10800000">
              <a:off x="458951" y="521211"/>
              <a:ext cx="16820" cy="16820"/>
            </a:xfrm>
            <a:custGeom>
              <a:avLst/>
              <a:gdLst/>
              <a:ahLst/>
              <a:cxnLst/>
              <a:rect l="l" t="t" r="r" b="b"/>
              <a:pathLst>
                <a:path w="76200" h="76200" extrusionOk="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68" name="Google Shape;668;p13"/>
            <p:cNvSpPr/>
            <p:nvPr/>
          </p:nvSpPr>
          <p:spPr>
            <a:xfrm rot="10800000">
              <a:off x="458951" y="476427"/>
              <a:ext cx="16820" cy="16820"/>
            </a:xfrm>
            <a:custGeom>
              <a:avLst/>
              <a:gdLst/>
              <a:ahLst/>
              <a:cxnLst/>
              <a:rect l="l" t="t" r="r" b="b"/>
              <a:pathLst>
                <a:path w="76200" h="76200" extrusionOk="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69" name="Google Shape;669;p13"/>
            <p:cNvSpPr/>
            <p:nvPr/>
          </p:nvSpPr>
          <p:spPr>
            <a:xfrm rot="10800000">
              <a:off x="458951" y="431854"/>
              <a:ext cx="16820" cy="16820"/>
            </a:xfrm>
            <a:custGeom>
              <a:avLst/>
              <a:gdLst/>
              <a:ahLst/>
              <a:cxnLst/>
              <a:rect l="l" t="t" r="r" b="b"/>
              <a:pathLst>
                <a:path w="76200" h="76200" extrusionOk="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70" name="Google Shape;670;p13"/>
            <p:cNvSpPr/>
            <p:nvPr/>
          </p:nvSpPr>
          <p:spPr>
            <a:xfrm rot="10800000">
              <a:off x="458951" y="387281"/>
              <a:ext cx="16820" cy="16820"/>
            </a:xfrm>
            <a:custGeom>
              <a:avLst/>
              <a:gdLst/>
              <a:ahLst/>
              <a:cxnLst/>
              <a:rect l="l" t="t" r="r" b="b"/>
              <a:pathLst>
                <a:path w="76200" h="76200" extrusionOk="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71" name="Google Shape;671;p13"/>
            <p:cNvSpPr/>
            <p:nvPr/>
          </p:nvSpPr>
          <p:spPr>
            <a:xfrm rot="10800000">
              <a:off x="458951" y="342708"/>
              <a:ext cx="16820" cy="16820"/>
            </a:xfrm>
            <a:custGeom>
              <a:avLst/>
              <a:gdLst/>
              <a:ahLst/>
              <a:cxnLst/>
              <a:rect l="l" t="t" r="r" b="b"/>
              <a:pathLst>
                <a:path w="76200" h="76200" extrusionOk="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72" name="Google Shape;672;p13"/>
            <p:cNvSpPr/>
            <p:nvPr/>
          </p:nvSpPr>
          <p:spPr>
            <a:xfrm rot="10800000">
              <a:off x="458951" y="297925"/>
              <a:ext cx="16820" cy="16820"/>
            </a:xfrm>
            <a:custGeom>
              <a:avLst/>
              <a:gdLst/>
              <a:ahLst/>
              <a:cxnLst/>
              <a:rect l="l" t="t" r="r" b="b"/>
              <a:pathLst>
                <a:path w="76200" h="76200" extrusionOk="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73" name="Google Shape;673;p13"/>
            <p:cNvSpPr/>
            <p:nvPr/>
          </p:nvSpPr>
          <p:spPr>
            <a:xfrm rot="10800000">
              <a:off x="503944" y="655140"/>
              <a:ext cx="16820" cy="16820"/>
            </a:xfrm>
            <a:custGeom>
              <a:avLst/>
              <a:gdLst/>
              <a:ahLst/>
              <a:cxnLst/>
              <a:rect l="l" t="t" r="r" b="b"/>
              <a:pathLst>
                <a:path w="76200" h="76200" extrusionOk="0">
                  <a:moveTo>
                    <a:pt x="7144" y="40481"/>
                  </a:moveTo>
                  <a:cubicBezTo>
                    <a:pt x="7144" y="59531"/>
                    <a:pt x="22384" y="73819"/>
                    <a:pt x="40481" y="73819"/>
                  </a:cubicBezTo>
                  <a:cubicBezTo>
                    <a:pt x="58579" y="73819"/>
                    <a:pt x="73819" y="58579"/>
                    <a:pt x="73819" y="40481"/>
                  </a:cubicBezTo>
                  <a:cubicBezTo>
                    <a:pt x="73819" y="22384"/>
                    <a:pt x="58579" y="7144"/>
                    <a:pt x="40481" y="7144"/>
                  </a:cubicBezTo>
                  <a:cubicBezTo>
                    <a:pt x="22384" y="7144"/>
                    <a:pt x="7144" y="21431"/>
                    <a:pt x="7144" y="4048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74" name="Google Shape;674;p13"/>
            <p:cNvSpPr/>
            <p:nvPr/>
          </p:nvSpPr>
          <p:spPr>
            <a:xfrm rot="10800000">
              <a:off x="503734" y="610567"/>
              <a:ext cx="16820" cy="16820"/>
            </a:xfrm>
            <a:custGeom>
              <a:avLst/>
              <a:gdLst/>
              <a:ahLst/>
              <a:cxnLst/>
              <a:rect l="l" t="t" r="r" b="b"/>
              <a:pathLst>
                <a:path w="76200" h="76200" extrusionOk="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75" name="Google Shape;675;p13"/>
            <p:cNvSpPr/>
            <p:nvPr/>
          </p:nvSpPr>
          <p:spPr>
            <a:xfrm rot="10800000">
              <a:off x="503734" y="565994"/>
              <a:ext cx="16820" cy="16820"/>
            </a:xfrm>
            <a:custGeom>
              <a:avLst/>
              <a:gdLst/>
              <a:ahLst/>
              <a:cxnLst/>
              <a:rect l="l" t="t" r="r" b="b"/>
              <a:pathLst>
                <a:path w="76200" h="76200" extrusionOk="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76" name="Google Shape;676;p13"/>
            <p:cNvSpPr/>
            <p:nvPr/>
          </p:nvSpPr>
          <p:spPr>
            <a:xfrm rot="10800000">
              <a:off x="503734" y="521421"/>
              <a:ext cx="16820" cy="16820"/>
            </a:xfrm>
            <a:custGeom>
              <a:avLst/>
              <a:gdLst/>
              <a:ahLst/>
              <a:cxnLst/>
              <a:rect l="l" t="t" r="r" b="b"/>
              <a:pathLst>
                <a:path w="76200" h="76200" extrusionOk="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77" name="Google Shape;677;p13"/>
            <p:cNvSpPr/>
            <p:nvPr/>
          </p:nvSpPr>
          <p:spPr>
            <a:xfrm rot="10800000">
              <a:off x="503734" y="476638"/>
              <a:ext cx="16820" cy="16820"/>
            </a:xfrm>
            <a:custGeom>
              <a:avLst/>
              <a:gdLst/>
              <a:ahLst/>
              <a:cxnLst/>
              <a:rect l="l" t="t" r="r" b="b"/>
              <a:pathLst>
                <a:path w="76200" h="76200" extrusionOk="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78" name="Google Shape;678;p13"/>
            <p:cNvSpPr/>
            <p:nvPr/>
          </p:nvSpPr>
          <p:spPr>
            <a:xfrm rot="10800000">
              <a:off x="503734" y="432064"/>
              <a:ext cx="16820" cy="16820"/>
            </a:xfrm>
            <a:custGeom>
              <a:avLst/>
              <a:gdLst/>
              <a:ahLst/>
              <a:cxnLst/>
              <a:rect l="l" t="t" r="r" b="b"/>
              <a:pathLst>
                <a:path w="76200" h="76200" extrusionOk="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79" name="Google Shape;679;p13"/>
            <p:cNvSpPr/>
            <p:nvPr/>
          </p:nvSpPr>
          <p:spPr>
            <a:xfrm rot="10800000">
              <a:off x="503734" y="387491"/>
              <a:ext cx="16820" cy="16820"/>
            </a:xfrm>
            <a:custGeom>
              <a:avLst/>
              <a:gdLst/>
              <a:ahLst/>
              <a:cxnLst/>
              <a:rect l="l" t="t" r="r" b="b"/>
              <a:pathLst>
                <a:path w="76200" h="76200" extrusionOk="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80" name="Google Shape;680;p13"/>
            <p:cNvSpPr/>
            <p:nvPr/>
          </p:nvSpPr>
          <p:spPr>
            <a:xfrm rot="10800000">
              <a:off x="503734" y="342918"/>
              <a:ext cx="16820" cy="16820"/>
            </a:xfrm>
            <a:custGeom>
              <a:avLst/>
              <a:gdLst/>
              <a:ahLst/>
              <a:cxnLst/>
              <a:rect l="l" t="t" r="r" b="b"/>
              <a:pathLst>
                <a:path w="76200" h="76200" extrusionOk="0">
                  <a:moveTo>
                    <a:pt x="73819" y="40481"/>
                  </a:moveTo>
                  <a:cubicBezTo>
                    <a:pt x="73819" y="58893"/>
                    <a:pt x="58893" y="73819"/>
                    <a:pt x="40481" y="73819"/>
                  </a:cubicBezTo>
                  <a:cubicBezTo>
                    <a:pt x="22070" y="73819"/>
                    <a:pt x="7144" y="58893"/>
                    <a:pt x="7144" y="40481"/>
                  </a:cubicBezTo>
                  <a:cubicBezTo>
                    <a:pt x="7144" y="22069"/>
                    <a:pt x="22070" y="7144"/>
                    <a:pt x="40481" y="7144"/>
                  </a:cubicBezTo>
                  <a:cubicBezTo>
                    <a:pt x="58893" y="7144"/>
                    <a:pt x="73819" y="22069"/>
                    <a:pt x="73819" y="4048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81" name="Google Shape;681;p13"/>
            <p:cNvSpPr/>
            <p:nvPr/>
          </p:nvSpPr>
          <p:spPr>
            <a:xfrm rot="10800000">
              <a:off x="503734" y="298135"/>
              <a:ext cx="16820" cy="16820"/>
            </a:xfrm>
            <a:custGeom>
              <a:avLst/>
              <a:gdLst/>
              <a:ahLst/>
              <a:cxnLst/>
              <a:rect l="l" t="t" r="r" b="b"/>
              <a:pathLst>
                <a:path w="76200" h="76200" extrusionOk="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82" name="Google Shape;682;p13"/>
            <p:cNvSpPr/>
            <p:nvPr/>
          </p:nvSpPr>
          <p:spPr>
            <a:xfrm rot="10800000">
              <a:off x="548728" y="655350"/>
              <a:ext cx="16820" cy="16820"/>
            </a:xfrm>
            <a:custGeom>
              <a:avLst/>
              <a:gdLst/>
              <a:ahLst/>
              <a:cxnLst/>
              <a:rect l="l" t="t" r="r" b="b"/>
              <a:pathLst>
                <a:path w="76200" h="76200" extrusionOk="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83" name="Google Shape;683;p13"/>
            <p:cNvSpPr/>
            <p:nvPr/>
          </p:nvSpPr>
          <p:spPr>
            <a:xfrm rot="10800000">
              <a:off x="548728" y="610777"/>
              <a:ext cx="16820" cy="16820"/>
            </a:xfrm>
            <a:custGeom>
              <a:avLst/>
              <a:gdLst/>
              <a:ahLst/>
              <a:cxnLst/>
              <a:rect l="l" t="t" r="r" b="b"/>
              <a:pathLst>
                <a:path w="76200" h="76200" extrusionOk="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84" name="Google Shape;684;p13"/>
            <p:cNvSpPr/>
            <p:nvPr/>
          </p:nvSpPr>
          <p:spPr>
            <a:xfrm rot="10800000">
              <a:off x="548728" y="566414"/>
              <a:ext cx="16820" cy="16820"/>
            </a:xfrm>
            <a:custGeom>
              <a:avLst/>
              <a:gdLst/>
              <a:ahLst/>
              <a:cxnLst/>
              <a:rect l="l" t="t" r="r" b="b"/>
              <a:pathLst>
                <a:path w="76200" h="76200" extrusionOk="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85" name="Google Shape;685;p13"/>
            <p:cNvSpPr/>
            <p:nvPr/>
          </p:nvSpPr>
          <p:spPr>
            <a:xfrm rot="10800000">
              <a:off x="548728" y="521841"/>
              <a:ext cx="16820" cy="16820"/>
            </a:xfrm>
            <a:custGeom>
              <a:avLst/>
              <a:gdLst/>
              <a:ahLst/>
              <a:cxnLst/>
              <a:rect l="l" t="t" r="r" b="b"/>
              <a:pathLst>
                <a:path w="76200" h="76200" extrusionOk="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86" name="Google Shape;686;p13"/>
            <p:cNvSpPr/>
            <p:nvPr/>
          </p:nvSpPr>
          <p:spPr>
            <a:xfrm rot="10800000">
              <a:off x="548728" y="477058"/>
              <a:ext cx="16820" cy="16820"/>
            </a:xfrm>
            <a:custGeom>
              <a:avLst/>
              <a:gdLst/>
              <a:ahLst/>
              <a:cxnLst/>
              <a:rect l="l" t="t" r="r" b="b"/>
              <a:pathLst>
                <a:path w="76200" h="76200" extrusionOk="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87" name="Google Shape;687;p13"/>
            <p:cNvSpPr/>
            <p:nvPr/>
          </p:nvSpPr>
          <p:spPr>
            <a:xfrm rot="10800000">
              <a:off x="548728" y="432275"/>
              <a:ext cx="16820" cy="16820"/>
            </a:xfrm>
            <a:custGeom>
              <a:avLst/>
              <a:gdLst/>
              <a:ahLst/>
              <a:cxnLst/>
              <a:rect l="l" t="t" r="r" b="b"/>
              <a:pathLst>
                <a:path w="76200" h="76200" extrusionOk="0">
                  <a:moveTo>
                    <a:pt x="75724" y="41434"/>
                  </a:moveTo>
                  <a:cubicBezTo>
                    <a:pt x="75724" y="60371"/>
                    <a:pt x="60372" y="75724"/>
                    <a:pt x="41434" y="75724"/>
                  </a:cubicBezTo>
                  <a:cubicBezTo>
                    <a:pt x="22496" y="75724"/>
                    <a:pt x="7144" y="60371"/>
                    <a:pt x="7144" y="41434"/>
                  </a:cubicBezTo>
                  <a:cubicBezTo>
                    <a:pt x="7144" y="22496"/>
                    <a:pt x="22496" y="7144"/>
                    <a:pt x="41434" y="7144"/>
                  </a:cubicBezTo>
                  <a:cubicBezTo>
                    <a:pt x="60372" y="7144"/>
                    <a:pt x="75724" y="22496"/>
                    <a:pt x="75724" y="4143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88" name="Google Shape;688;p13"/>
            <p:cNvSpPr/>
            <p:nvPr/>
          </p:nvSpPr>
          <p:spPr>
            <a:xfrm rot="10800000">
              <a:off x="548728" y="387701"/>
              <a:ext cx="16820" cy="16820"/>
            </a:xfrm>
            <a:custGeom>
              <a:avLst/>
              <a:gdLst/>
              <a:ahLst/>
              <a:cxnLst/>
              <a:rect l="l" t="t" r="r" b="b"/>
              <a:pathLst>
                <a:path w="76200" h="76200" extrusionOk="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89" name="Google Shape;689;p13"/>
            <p:cNvSpPr/>
            <p:nvPr/>
          </p:nvSpPr>
          <p:spPr>
            <a:xfrm rot="10800000">
              <a:off x="548728" y="343339"/>
              <a:ext cx="16820" cy="16820"/>
            </a:xfrm>
            <a:custGeom>
              <a:avLst/>
              <a:gdLst/>
              <a:ahLst/>
              <a:cxnLst/>
              <a:rect l="l" t="t" r="r" b="b"/>
              <a:pathLst>
                <a:path w="76200" h="76200" extrusionOk="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90" name="Google Shape;690;p13"/>
            <p:cNvSpPr/>
            <p:nvPr/>
          </p:nvSpPr>
          <p:spPr>
            <a:xfrm rot="10800000">
              <a:off x="548728" y="298345"/>
              <a:ext cx="16820" cy="16820"/>
            </a:xfrm>
            <a:custGeom>
              <a:avLst/>
              <a:gdLst/>
              <a:ahLst/>
              <a:cxnLst/>
              <a:rect l="l" t="t" r="r" b="b"/>
              <a:pathLst>
                <a:path w="76200" h="76200" extrusionOk="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91" name="Google Shape;691;p13"/>
            <p:cNvSpPr/>
            <p:nvPr/>
          </p:nvSpPr>
          <p:spPr>
            <a:xfrm rot="10800000">
              <a:off x="591619" y="698452"/>
              <a:ext cx="18923" cy="18923"/>
            </a:xfrm>
            <a:custGeom>
              <a:avLst/>
              <a:gdLst/>
              <a:ahLst/>
              <a:cxnLst/>
              <a:rect l="l" t="t" r="r" b="b"/>
              <a:pathLst>
                <a:path w="85725" h="85725" extrusionOk="0">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92" name="Google Shape;692;p13"/>
            <p:cNvSpPr/>
            <p:nvPr/>
          </p:nvSpPr>
          <p:spPr>
            <a:xfrm rot="10800000">
              <a:off x="591619" y="653668"/>
              <a:ext cx="18923" cy="18923"/>
            </a:xfrm>
            <a:custGeom>
              <a:avLst/>
              <a:gdLst/>
              <a:ahLst/>
              <a:cxnLst/>
              <a:rect l="l" t="t" r="r" b="b"/>
              <a:pathLst>
                <a:path w="85725" h="85725" extrusionOk="0">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93" name="Google Shape;693;p13"/>
            <p:cNvSpPr/>
            <p:nvPr/>
          </p:nvSpPr>
          <p:spPr>
            <a:xfrm rot="10800000">
              <a:off x="591619" y="609095"/>
              <a:ext cx="18923" cy="18923"/>
            </a:xfrm>
            <a:custGeom>
              <a:avLst/>
              <a:gdLst/>
              <a:ahLst/>
              <a:cxnLst/>
              <a:rect l="l" t="t" r="r" b="b"/>
              <a:pathLst>
                <a:path w="85725" h="85725" extrusionOk="0">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94" name="Google Shape;694;p13"/>
            <p:cNvSpPr/>
            <p:nvPr/>
          </p:nvSpPr>
          <p:spPr>
            <a:xfrm rot="10800000">
              <a:off x="591619" y="564522"/>
              <a:ext cx="18923" cy="18923"/>
            </a:xfrm>
            <a:custGeom>
              <a:avLst/>
              <a:gdLst/>
              <a:ahLst/>
              <a:cxnLst/>
              <a:rect l="l" t="t" r="r" b="b"/>
              <a:pathLst>
                <a:path w="85725" h="85725" extrusionOk="0">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95" name="Google Shape;695;p13"/>
            <p:cNvSpPr/>
            <p:nvPr/>
          </p:nvSpPr>
          <p:spPr>
            <a:xfrm rot="10800000">
              <a:off x="591619" y="519949"/>
              <a:ext cx="18923" cy="18923"/>
            </a:xfrm>
            <a:custGeom>
              <a:avLst/>
              <a:gdLst/>
              <a:ahLst/>
              <a:cxnLst/>
              <a:rect l="l" t="t" r="r" b="b"/>
              <a:pathLst>
                <a:path w="85725" h="85725" extrusionOk="0">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96" name="Google Shape;696;p13"/>
            <p:cNvSpPr/>
            <p:nvPr/>
          </p:nvSpPr>
          <p:spPr>
            <a:xfrm rot="10800000">
              <a:off x="591619" y="475166"/>
              <a:ext cx="18923" cy="18923"/>
            </a:xfrm>
            <a:custGeom>
              <a:avLst/>
              <a:gdLst/>
              <a:ahLst/>
              <a:cxnLst/>
              <a:rect l="l" t="t" r="r" b="b"/>
              <a:pathLst>
                <a:path w="85725" h="85725" extrusionOk="0">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97" name="Google Shape;697;p13"/>
            <p:cNvSpPr/>
            <p:nvPr/>
          </p:nvSpPr>
          <p:spPr>
            <a:xfrm rot="10800000">
              <a:off x="591619" y="430593"/>
              <a:ext cx="18923" cy="18923"/>
            </a:xfrm>
            <a:custGeom>
              <a:avLst/>
              <a:gdLst/>
              <a:ahLst/>
              <a:cxnLst/>
              <a:rect l="l" t="t" r="r" b="b"/>
              <a:pathLst>
                <a:path w="85725" h="85725" extrusionOk="0">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98" name="Google Shape;698;p13"/>
            <p:cNvSpPr/>
            <p:nvPr/>
          </p:nvSpPr>
          <p:spPr>
            <a:xfrm rot="10800000">
              <a:off x="591619" y="386019"/>
              <a:ext cx="18923" cy="18923"/>
            </a:xfrm>
            <a:custGeom>
              <a:avLst/>
              <a:gdLst/>
              <a:ahLst/>
              <a:cxnLst/>
              <a:rect l="l" t="t" r="r" b="b"/>
              <a:pathLst>
                <a:path w="85725" h="85725" extrusionOk="0">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699" name="Google Shape;699;p13"/>
            <p:cNvSpPr/>
            <p:nvPr/>
          </p:nvSpPr>
          <p:spPr>
            <a:xfrm rot="10800000">
              <a:off x="591619" y="341446"/>
              <a:ext cx="18923" cy="18923"/>
            </a:xfrm>
            <a:custGeom>
              <a:avLst/>
              <a:gdLst/>
              <a:ahLst/>
              <a:cxnLst/>
              <a:rect l="l" t="t" r="r" b="b"/>
              <a:pathLst>
                <a:path w="85725" h="85725" extrusionOk="0">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00" name="Google Shape;700;p13"/>
            <p:cNvSpPr/>
            <p:nvPr/>
          </p:nvSpPr>
          <p:spPr>
            <a:xfrm rot="10800000">
              <a:off x="591619" y="296663"/>
              <a:ext cx="18923" cy="18923"/>
            </a:xfrm>
            <a:custGeom>
              <a:avLst/>
              <a:gdLst/>
              <a:ahLst/>
              <a:cxnLst/>
              <a:rect l="l" t="t" r="r" b="b"/>
              <a:pathLst>
                <a:path w="85725" h="85725" extrusionOk="0">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01" name="Google Shape;701;p13"/>
            <p:cNvSpPr/>
            <p:nvPr/>
          </p:nvSpPr>
          <p:spPr>
            <a:xfrm rot="10800000">
              <a:off x="636612" y="698872"/>
              <a:ext cx="18923" cy="18923"/>
            </a:xfrm>
            <a:custGeom>
              <a:avLst/>
              <a:gdLst/>
              <a:ahLst/>
              <a:cxnLst/>
              <a:rect l="l" t="t" r="r" b="b"/>
              <a:pathLst>
                <a:path w="85725" h="85725" extrusionOk="0">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02" name="Google Shape;702;p13"/>
            <p:cNvSpPr/>
            <p:nvPr/>
          </p:nvSpPr>
          <p:spPr>
            <a:xfrm rot="10800000">
              <a:off x="636612" y="654089"/>
              <a:ext cx="18923" cy="18923"/>
            </a:xfrm>
            <a:custGeom>
              <a:avLst/>
              <a:gdLst/>
              <a:ahLst/>
              <a:cxnLst/>
              <a:rect l="l" t="t" r="r" b="b"/>
              <a:pathLst>
                <a:path w="85725" h="85725" extrusionOk="0">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03" name="Google Shape;703;p13"/>
            <p:cNvSpPr/>
            <p:nvPr/>
          </p:nvSpPr>
          <p:spPr>
            <a:xfrm rot="10800000">
              <a:off x="636612" y="609516"/>
              <a:ext cx="18923" cy="18923"/>
            </a:xfrm>
            <a:custGeom>
              <a:avLst/>
              <a:gdLst/>
              <a:ahLst/>
              <a:cxnLst/>
              <a:rect l="l" t="t" r="r" b="b"/>
              <a:pathLst>
                <a:path w="85725" h="85725" extrusionOk="0">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04" name="Google Shape;704;p13"/>
            <p:cNvSpPr/>
            <p:nvPr/>
          </p:nvSpPr>
          <p:spPr>
            <a:xfrm rot="10800000">
              <a:off x="636612" y="564943"/>
              <a:ext cx="18923" cy="18923"/>
            </a:xfrm>
            <a:custGeom>
              <a:avLst/>
              <a:gdLst/>
              <a:ahLst/>
              <a:cxnLst/>
              <a:rect l="l" t="t" r="r" b="b"/>
              <a:pathLst>
                <a:path w="85725" h="85725" extrusionOk="0">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05" name="Google Shape;705;p13"/>
            <p:cNvSpPr/>
            <p:nvPr/>
          </p:nvSpPr>
          <p:spPr>
            <a:xfrm rot="10800000">
              <a:off x="636612" y="520370"/>
              <a:ext cx="18923" cy="18923"/>
            </a:xfrm>
            <a:custGeom>
              <a:avLst/>
              <a:gdLst/>
              <a:ahLst/>
              <a:cxnLst/>
              <a:rect l="l" t="t" r="r" b="b"/>
              <a:pathLst>
                <a:path w="85725" h="85725" extrusionOk="0">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06" name="Google Shape;706;p13"/>
            <p:cNvSpPr/>
            <p:nvPr/>
          </p:nvSpPr>
          <p:spPr>
            <a:xfrm rot="10800000">
              <a:off x="636612" y="475586"/>
              <a:ext cx="18923" cy="18923"/>
            </a:xfrm>
            <a:custGeom>
              <a:avLst/>
              <a:gdLst/>
              <a:ahLst/>
              <a:cxnLst/>
              <a:rect l="l" t="t" r="r" b="b"/>
              <a:pathLst>
                <a:path w="85725" h="85725" extrusionOk="0">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07" name="Google Shape;707;p13"/>
            <p:cNvSpPr/>
            <p:nvPr/>
          </p:nvSpPr>
          <p:spPr>
            <a:xfrm rot="10800000">
              <a:off x="636612" y="431013"/>
              <a:ext cx="18923" cy="18923"/>
            </a:xfrm>
            <a:custGeom>
              <a:avLst/>
              <a:gdLst/>
              <a:ahLst/>
              <a:cxnLst/>
              <a:rect l="l" t="t" r="r" b="b"/>
              <a:pathLst>
                <a:path w="85725" h="85725" extrusionOk="0">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08" name="Google Shape;708;p13"/>
            <p:cNvSpPr/>
            <p:nvPr/>
          </p:nvSpPr>
          <p:spPr>
            <a:xfrm rot="10800000">
              <a:off x="636612" y="386440"/>
              <a:ext cx="18923" cy="18923"/>
            </a:xfrm>
            <a:custGeom>
              <a:avLst/>
              <a:gdLst/>
              <a:ahLst/>
              <a:cxnLst/>
              <a:rect l="l" t="t" r="r" b="b"/>
              <a:pathLst>
                <a:path w="85725" h="85725" extrusionOk="0">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09" name="Google Shape;709;p13"/>
            <p:cNvSpPr/>
            <p:nvPr/>
          </p:nvSpPr>
          <p:spPr>
            <a:xfrm rot="10800000">
              <a:off x="636612" y="341867"/>
              <a:ext cx="18923" cy="18923"/>
            </a:xfrm>
            <a:custGeom>
              <a:avLst/>
              <a:gdLst/>
              <a:ahLst/>
              <a:cxnLst/>
              <a:rect l="l" t="t" r="r" b="b"/>
              <a:pathLst>
                <a:path w="85725" h="85725" extrusionOk="0">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10" name="Google Shape;710;p13"/>
            <p:cNvSpPr/>
            <p:nvPr/>
          </p:nvSpPr>
          <p:spPr>
            <a:xfrm rot="10800000">
              <a:off x="636612" y="297084"/>
              <a:ext cx="18923" cy="18923"/>
            </a:xfrm>
            <a:custGeom>
              <a:avLst/>
              <a:gdLst/>
              <a:ahLst/>
              <a:cxnLst/>
              <a:rect l="l" t="t" r="r" b="b"/>
              <a:pathLst>
                <a:path w="85725" h="85725" extrusionOk="0">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11" name="Google Shape;711;p13"/>
            <p:cNvSpPr/>
            <p:nvPr/>
          </p:nvSpPr>
          <p:spPr>
            <a:xfrm rot="10800000">
              <a:off x="681606" y="654509"/>
              <a:ext cx="18923" cy="18923"/>
            </a:xfrm>
            <a:custGeom>
              <a:avLst/>
              <a:gdLst/>
              <a:ahLst/>
              <a:cxnLst/>
              <a:rect l="l" t="t" r="r" b="b"/>
              <a:pathLst>
                <a:path w="85725" h="85725" extrusionOk="0">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12" name="Google Shape;712;p13"/>
            <p:cNvSpPr/>
            <p:nvPr/>
          </p:nvSpPr>
          <p:spPr>
            <a:xfrm rot="10800000">
              <a:off x="681606" y="609936"/>
              <a:ext cx="18923" cy="18923"/>
            </a:xfrm>
            <a:custGeom>
              <a:avLst/>
              <a:gdLst/>
              <a:ahLst/>
              <a:cxnLst/>
              <a:rect l="l" t="t" r="r" b="b"/>
              <a:pathLst>
                <a:path w="85725" h="85725" extrusionOk="0">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13" name="Google Shape;713;p13"/>
            <p:cNvSpPr/>
            <p:nvPr/>
          </p:nvSpPr>
          <p:spPr>
            <a:xfrm rot="10800000">
              <a:off x="681606" y="565363"/>
              <a:ext cx="18923" cy="18923"/>
            </a:xfrm>
            <a:custGeom>
              <a:avLst/>
              <a:gdLst/>
              <a:ahLst/>
              <a:cxnLst/>
              <a:rect l="l" t="t" r="r" b="b"/>
              <a:pathLst>
                <a:path w="85725" h="85725" extrusionOk="0">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14" name="Google Shape;714;p13"/>
            <p:cNvSpPr/>
            <p:nvPr/>
          </p:nvSpPr>
          <p:spPr>
            <a:xfrm rot="10800000">
              <a:off x="681606" y="520790"/>
              <a:ext cx="18923" cy="18923"/>
            </a:xfrm>
            <a:custGeom>
              <a:avLst/>
              <a:gdLst/>
              <a:ahLst/>
              <a:cxnLst/>
              <a:rect l="l" t="t" r="r" b="b"/>
              <a:pathLst>
                <a:path w="85725" h="85725" extrusionOk="0">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15" name="Google Shape;715;p13"/>
            <p:cNvSpPr/>
            <p:nvPr/>
          </p:nvSpPr>
          <p:spPr>
            <a:xfrm rot="10800000">
              <a:off x="681606" y="476007"/>
              <a:ext cx="18923" cy="18923"/>
            </a:xfrm>
            <a:custGeom>
              <a:avLst/>
              <a:gdLst/>
              <a:ahLst/>
              <a:cxnLst/>
              <a:rect l="l" t="t" r="r" b="b"/>
              <a:pathLst>
                <a:path w="85725" h="85725" extrusionOk="0">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16" name="Google Shape;716;p13"/>
            <p:cNvSpPr/>
            <p:nvPr/>
          </p:nvSpPr>
          <p:spPr>
            <a:xfrm rot="10800000">
              <a:off x="681606" y="431434"/>
              <a:ext cx="18923" cy="18923"/>
            </a:xfrm>
            <a:custGeom>
              <a:avLst/>
              <a:gdLst/>
              <a:ahLst/>
              <a:cxnLst/>
              <a:rect l="l" t="t" r="r" b="b"/>
              <a:pathLst>
                <a:path w="85725" h="85725" extrusionOk="0">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17" name="Google Shape;717;p13"/>
            <p:cNvSpPr/>
            <p:nvPr/>
          </p:nvSpPr>
          <p:spPr>
            <a:xfrm rot="10800000">
              <a:off x="681606" y="386860"/>
              <a:ext cx="18923" cy="18923"/>
            </a:xfrm>
            <a:custGeom>
              <a:avLst/>
              <a:gdLst/>
              <a:ahLst/>
              <a:cxnLst/>
              <a:rect l="l" t="t" r="r" b="b"/>
              <a:pathLst>
                <a:path w="85725" h="85725" extrusionOk="0">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18" name="Google Shape;718;p13"/>
            <p:cNvSpPr/>
            <p:nvPr/>
          </p:nvSpPr>
          <p:spPr>
            <a:xfrm rot="10800000">
              <a:off x="681606" y="342287"/>
              <a:ext cx="18923" cy="18923"/>
            </a:xfrm>
            <a:custGeom>
              <a:avLst/>
              <a:gdLst/>
              <a:ahLst/>
              <a:cxnLst/>
              <a:rect l="l" t="t" r="r" b="b"/>
              <a:pathLst>
                <a:path w="85725" h="85725" extrusionOk="0">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19" name="Google Shape;719;p13"/>
            <p:cNvSpPr/>
            <p:nvPr/>
          </p:nvSpPr>
          <p:spPr>
            <a:xfrm rot="10800000">
              <a:off x="681606" y="297504"/>
              <a:ext cx="18923" cy="18923"/>
            </a:xfrm>
            <a:custGeom>
              <a:avLst/>
              <a:gdLst/>
              <a:ahLst/>
              <a:cxnLst/>
              <a:rect l="l" t="t" r="r" b="b"/>
              <a:pathLst>
                <a:path w="85725" h="85725" extrusionOk="0">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20" name="Google Shape;720;p13"/>
            <p:cNvSpPr/>
            <p:nvPr/>
          </p:nvSpPr>
          <p:spPr>
            <a:xfrm rot="10800000">
              <a:off x="724707" y="697611"/>
              <a:ext cx="21025" cy="21025"/>
            </a:xfrm>
            <a:custGeom>
              <a:avLst/>
              <a:gdLst/>
              <a:ahLst/>
              <a:cxnLst/>
              <a:rect l="l" t="t" r="r" b="b"/>
              <a:pathLst>
                <a:path w="95250" h="95250" extrusionOk="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21" name="Google Shape;721;p13"/>
            <p:cNvSpPr/>
            <p:nvPr/>
          </p:nvSpPr>
          <p:spPr>
            <a:xfrm rot="10800000">
              <a:off x="724707" y="652827"/>
              <a:ext cx="21025" cy="21025"/>
            </a:xfrm>
            <a:custGeom>
              <a:avLst/>
              <a:gdLst/>
              <a:ahLst/>
              <a:cxnLst/>
              <a:rect l="l" t="t" r="r" b="b"/>
              <a:pathLst>
                <a:path w="95250" h="95250" extrusionOk="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22" name="Google Shape;722;p13"/>
            <p:cNvSpPr/>
            <p:nvPr/>
          </p:nvSpPr>
          <p:spPr>
            <a:xfrm rot="10800000">
              <a:off x="724707" y="608254"/>
              <a:ext cx="21025" cy="21025"/>
            </a:xfrm>
            <a:custGeom>
              <a:avLst/>
              <a:gdLst/>
              <a:ahLst/>
              <a:cxnLst/>
              <a:rect l="l" t="t" r="r" b="b"/>
              <a:pathLst>
                <a:path w="95250" h="95250" extrusionOk="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23" name="Google Shape;723;p13"/>
            <p:cNvSpPr/>
            <p:nvPr/>
          </p:nvSpPr>
          <p:spPr>
            <a:xfrm rot="10800000">
              <a:off x="724707" y="563681"/>
              <a:ext cx="21025" cy="21025"/>
            </a:xfrm>
            <a:custGeom>
              <a:avLst/>
              <a:gdLst/>
              <a:ahLst/>
              <a:cxnLst/>
              <a:rect l="l" t="t" r="r" b="b"/>
              <a:pathLst>
                <a:path w="95250" h="95250" extrusionOk="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24" name="Google Shape;724;p13"/>
            <p:cNvSpPr/>
            <p:nvPr/>
          </p:nvSpPr>
          <p:spPr>
            <a:xfrm rot="10800000">
              <a:off x="724707" y="519108"/>
              <a:ext cx="21025" cy="21025"/>
            </a:xfrm>
            <a:custGeom>
              <a:avLst/>
              <a:gdLst/>
              <a:ahLst/>
              <a:cxnLst/>
              <a:rect l="l" t="t" r="r" b="b"/>
              <a:pathLst>
                <a:path w="95250" h="95250" extrusionOk="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25" name="Google Shape;725;p13"/>
            <p:cNvSpPr/>
            <p:nvPr/>
          </p:nvSpPr>
          <p:spPr>
            <a:xfrm rot="10800000">
              <a:off x="724707" y="474325"/>
              <a:ext cx="21025" cy="21025"/>
            </a:xfrm>
            <a:custGeom>
              <a:avLst/>
              <a:gdLst/>
              <a:ahLst/>
              <a:cxnLst/>
              <a:rect l="l" t="t" r="r" b="b"/>
              <a:pathLst>
                <a:path w="95250" h="95250" extrusionOk="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26" name="Google Shape;726;p13"/>
            <p:cNvSpPr/>
            <p:nvPr/>
          </p:nvSpPr>
          <p:spPr>
            <a:xfrm rot="10800000">
              <a:off x="724707" y="429752"/>
              <a:ext cx="21025" cy="21025"/>
            </a:xfrm>
            <a:custGeom>
              <a:avLst/>
              <a:gdLst/>
              <a:ahLst/>
              <a:cxnLst/>
              <a:rect l="l" t="t" r="r" b="b"/>
              <a:pathLst>
                <a:path w="95250" h="95250" extrusionOk="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27" name="Google Shape;727;p13"/>
            <p:cNvSpPr/>
            <p:nvPr/>
          </p:nvSpPr>
          <p:spPr>
            <a:xfrm rot="10800000">
              <a:off x="724707" y="385178"/>
              <a:ext cx="21025" cy="21025"/>
            </a:xfrm>
            <a:custGeom>
              <a:avLst/>
              <a:gdLst/>
              <a:ahLst/>
              <a:cxnLst/>
              <a:rect l="l" t="t" r="r" b="b"/>
              <a:pathLst>
                <a:path w="95250" h="95250" extrusionOk="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28" name="Google Shape;728;p13"/>
            <p:cNvSpPr/>
            <p:nvPr/>
          </p:nvSpPr>
          <p:spPr>
            <a:xfrm rot="10800000">
              <a:off x="724707" y="340605"/>
              <a:ext cx="21025" cy="21025"/>
            </a:xfrm>
            <a:custGeom>
              <a:avLst/>
              <a:gdLst/>
              <a:ahLst/>
              <a:cxnLst/>
              <a:rect l="l" t="t" r="r" b="b"/>
              <a:pathLst>
                <a:path w="95250" h="95250" extrusionOk="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29" name="Google Shape;729;p13"/>
            <p:cNvSpPr/>
            <p:nvPr/>
          </p:nvSpPr>
          <p:spPr>
            <a:xfrm rot="10800000">
              <a:off x="724707" y="295822"/>
              <a:ext cx="21025" cy="21025"/>
            </a:xfrm>
            <a:custGeom>
              <a:avLst/>
              <a:gdLst/>
              <a:ahLst/>
              <a:cxnLst/>
              <a:rect l="l" t="t" r="r" b="b"/>
              <a:pathLst>
                <a:path w="95250" h="95250" extrusionOk="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30" name="Google Shape;730;p13"/>
            <p:cNvSpPr/>
            <p:nvPr/>
          </p:nvSpPr>
          <p:spPr>
            <a:xfrm rot="10800000">
              <a:off x="769491" y="697821"/>
              <a:ext cx="21025" cy="21025"/>
            </a:xfrm>
            <a:custGeom>
              <a:avLst/>
              <a:gdLst/>
              <a:ahLst/>
              <a:cxnLst/>
              <a:rect l="l" t="t" r="r" b="b"/>
              <a:pathLst>
                <a:path w="95250" h="95250" extrusionOk="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31" name="Google Shape;731;p13"/>
            <p:cNvSpPr/>
            <p:nvPr/>
          </p:nvSpPr>
          <p:spPr>
            <a:xfrm rot="10800000">
              <a:off x="769491" y="653038"/>
              <a:ext cx="21025" cy="21025"/>
            </a:xfrm>
            <a:custGeom>
              <a:avLst/>
              <a:gdLst/>
              <a:ahLst/>
              <a:cxnLst/>
              <a:rect l="l" t="t" r="r" b="b"/>
              <a:pathLst>
                <a:path w="95250" h="95250" extrusionOk="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32" name="Google Shape;732;p13"/>
            <p:cNvSpPr/>
            <p:nvPr/>
          </p:nvSpPr>
          <p:spPr>
            <a:xfrm rot="10800000">
              <a:off x="769491" y="608464"/>
              <a:ext cx="21025" cy="21025"/>
            </a:xfrm>
            <a:custGeom>
              <a:avLst/>
              <a:gdLst/>
              <a:ahLst/>
              <a:cxnLst/>
              <a:rect l="l" t="t" r="r" b="b"/>
              <a:pathLst>
                <a:path w="95250" h="95250" extrusionOk="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33" name="Google Shape;733;p13"/>
            <p:cNvSpPr/>
            <p:nvPr/>
          </p:nvSpPr>
          <p:spPr>
            <a:xfrm rot="10800000">
              <a:off x="769491" y="563891"/>
              <a:ext cx="21025" cy="21025"/>
            </a:xfrm>
            <a:custGeom>
              <a:avLst/>
              <a:gdLst/>
              <a:ahLst/>
              <a:cxnLst/>
              <a:rect l="l" t="t" r="r" b="b"/>
              <a:pathLst>
                <a:path w="95250" h="95250" extrusionOk="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34" name="Google Shape;734;p13"/>
            <p:cNvSpPr/>
            <p:nvPr/>
          </p:nvSpPr>
          <p:spPr>
            <a:xfrm rot="10800000">
              <a:off x="769491" y="519318"/>
              <a:ext cx="21025" cy="21025"/>
            </a:xfrm>
            <a:custGeom>
              <a:avLst/>
              <a:gdLst/>
              <a:ahLst/>
              <a:cxnLst/>
              <a:rect l="l" t="t" r="r" b="b"/>
              <a:pathLst>
                <a:path w="95250" h="95250" extrusionOk="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35" name="Google Shape;735;p13"/>
            <p:cNvSpPr/>
            <p:nvPr/>
          </p:nvSpPr>
          <p:spPr>
            <a:xfrm rot="10800000">
              <a:off x="769491" y="474535"/>
              <a:ext cx="21025" cy="21025"/>
            </a:xfrm>
            <a:custGeom>
              <a:avLst/>
              <a:gdLst/>
              <a:ahLst/>
              <a:cxnLst/>
              <a:rect l="l" t="t" r="r" b="b"/>
              <a:pathLst>
                <a:path w="95250" h="95250" extrusionOk="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36" name="Google Shape;736;p13"/>
            <p:cNvSpPr/>
            <p:nvPr/>
          </p:nvSpPr>
          <p:spPr>
            <a:xfrm rot="10800000">
              <a:off x="769491" y="429962"/>
              <a:ext cx="21025" cy="21025"/>
            </a:xfrm>
            <a:custGeom>
              <a:avLst/>
              <a:gdLst/>
              <a:ahLst/>
              <a:cxnLst/>
              <a:rect l="l" t="t" r="r" b="b"/>
              <a:pathLst>
                <a:path w="95250" h="95250" extrusionOk="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37" name="Google Shape;737;p13"/>
            <p:cNvSpPr/>
            <p:nvPr/>
          </p:nvSpPr>
          <p:spPr>
            <a:xfrm rot="10800000">
              <a:off x="769491" y="385389"/>
              <a:ext cx="21025" cy="21025"/>
            </a:xfrm>
            <a:custGeom>
              <a:avLst/>
              <a:gdLst/>
              <a:ahLst/>
              <a:cxnLst/>
              <a:rect l="l" t="t" r="r" b="b"/>
              <a:pathLst>
                <a:path w="95250" h="95250" extrusionOk="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38" name="Google Shape;738;p13"/>
            <p:cNvSpPr/>
            <p:nvPr/>
          </p:nvSpPr>
          <p:spPr>
            <a:xfrm rot="10800000">
              <a:off x="769491" y="340816"/>
              <a:ext cx="21025" cy="21025"/>
            </a:xfrm>
            <a:custGeom>
              <a:avLst/>
              <a:gdLst/>
              <a:ahLst/>
              <a:cxnLst/>
              <a:rect l="l" t="t" r="r" b="b"/>
              <a:pathLst>
                <a:path w="95250" h="95250" extrusionOk="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39" name="Google Shape;739;p13"/>
            <p:cNvSpPr/>
            <p:nvPr/>
          </p:nvSpPr>
          <p:spPr>
            <a:xfrm rot="10800000">
              <a:off x="769491" y="296032"/>
              <a:ext cx="21025" cy="21025"/>
            </a:xfrm>
            <a:custGeom>
              <a:avLst/>
              <a:gdLst/>
              <a:ahLst/>
              <a:cxnLst/>
              <a:rect l="l" t="t" r="r" b="b"/>
              <a:pathLst>
                <a:path w="95250" h="95250" extrusionOk="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40" name="Google Shape;740;p13"/>
            <p:cNvSpPr/>
            <p:nvPr/>
          </p:nvSpPr>
          <p:spPr>
            <a:xfrm rot="10800000">
              <a:off x="814484" y="698241"/>
              <a:ext cx="21025" cy="21025"/>
            </a:xfrm>
            <a:custGeom>
              <a:avLst/>
              <a:gdLst/>
              <a:ahLst/>
              <a:cxnLst/>
              <a:rect l="l" t="t" r="r" b="b"/>
              <a:pathLst>
                <a:path w="95250" h="95250" extrusionOk="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41" name="Google Shape;741;p13"/>
            <p:cNvSpPr/>
            <p:nvPr/>
          </p:nvSpPr>
          <p:spPr>
            <a:xfrm rot="10800000">
              <a:off x="814484" y="653458"/>
              <a:ext cx="21025" cy="21025"/>
            </a:xfrm>
            <a:custGeom>
              <a:avLst/>
              <a:gdLst/>
              <a:ahLst/>
              <a:cxnLst/>
              <a:rect l="l" t="t" r="r" b="b"/>
              <a:pathLst>
                <a:path w="95250" h="95250" extrusionOk="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42" name="Google Shape;742;p13"/>
            <p:cNvSpPr/>
            <p:nvPr/>
          </p:nvSpPr>
          <p:spPr>
            <a:xfrm rot="10800000">
              <a:off x="814484" y="608885"/>
              <a:ext cx="21025" cy="21025"/>
            </a:xfrm>
            <a:custGeom>
              <a:avLst/>
              <a:gdLst/>
              <a:ahLst/>
              <a:cxnLst/>
              <a:rect l="l" t="t" r="r" b="b"/>
              <a:pathLst>
                <a:path w="95250" h="95250" extrusionOk="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43" name="Google Shape;743;p13"/>
            <p:cNvSpPr/>
            <p:nvPr/>
          </p:nvSpPr>
          <p:spPr>
            <a:xfrm rot="10800000">
              <a:off x="814484" y="564312"/>
              <a:ext cx="21025" cy="21025"/>
            </a:xfrm>
            <a:custGeom>
              <a:avLst/>
              <a:gdLst/>
              <a:ahLst/>
              <a:cxnLst/>
              <a:rect l="l" t="t" r="r" b="b"/>
              <a:pathLst>
                <a:path w="95250" h="95250" extrusionOk="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44" name="Google Shape;744;p13"/>
            <p:cNvSpPr/>
            <p:nvPr/>
          </p:nvSpPr>
          <p:spPr>
            <a:xfrm rot="10800000">
              <a:off x="814484" y="519739"/>
              <a:ext cx="21025" cy="21025"/>
            </a:xfrm>
            <a:custGeom>
              <a:avLst/>
              <a:gdLst/>
              <a:ahLst/>
              <a:cxnLst/>
              <a:rect l="l" t="t" r="r" b="b"/>
              <a:pathLst>
                <a:path w="95250" h="95250" extrusionOk="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45" name="Google Shape;745;p13"/>
            <p:cNvSpPr/>
            <p:nvPr/>
          </p:nvSpPr>
          <p:spPr>
            <a:xfrm rot="10800000">
              <a:off x="814484" y="474956"/>
              <a:ext cx="21025" cy="21025"/>
            </a:xfrm>
            <a:custGeom>
              <a:avLst/>
              <a:gdLst/>
              <a:ahLst/>
              <a:cxnLst/>
              <a:rect l="l" t="t" r="r" b="b"/>
              <a:pathLst>
                <a:path w="95250" h="95250" extrusionOk="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46" name="Google Shape;746;p13"/>
            <p:cNvSpPr/>
            <p:nvPr/>
          </p:nvSpPr>
          <p:spPr>
            <a:xfrm rot="10800000">
              <a:off x="814484" y="430382"/>
              <a:ext cx="21025" cy="21025"/>
            </a:xfrm>
            <a:custGeom>
              <a:avLst/>
              <a:gdLst/>
              <a:ahLst/>
              <a:cxnLst/>
              <a:rect l="l" t="t" r="r" b="b"/>
              <a:pathLst>
                <a:path w="95250" h="95250" extrusionOk="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47" name="Google Shape;747;p13"/>
            <p:cNvSpPr/>
            <p:nvPr/>
          </p:nvSpPr>
          <p:spPr>
            <a:xfrm rot="10800000">
              <a:off x="814484" y="385809"/>
              <a:ext cx="21025" cy="21025"/>
            </a:xfrm>
            <a:custGeom>
              <a:avLst/>
              <a:gdLst/>
              <a:ahLst/>
              <a:cxnLst/>
              <a:rect l="l" t="t" r="r" b="b"/>
              <a:pathLst>
                <a:path w="95250" h="95250" extrusionOk="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48" name="Google Shape;748;p13"/>
            <p:cNvSpPr/>
            <p:nvPr/>
          </p:nvSpPr>
          <p:spPr>
            <a:xfrm rot="10800000">
              <a:off x="814484" y="341236"/>
              <a:ext cx="21025" cy="21025"/>
            </a:xfrm>
            <a:custGeom>
              <a:avLst/>
              <a:gdLst/>
              <a:ahLst/>
              <a:cxnLst/>
              <a:rect l="l" t="t" r="r" b="b"/>
              <a:pathLst>
                <a:path w="95250" h="95250" extrusionOk="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6"/>
                    <a:pt x="96679" y="519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49" name="Google Shape;749;p13"/>
            <p:cNvSpPr/>
            <p:nvPr/>
          </p:nvSpPr>
          <p:spPr>
            <a:xfrm rot="10800000">
              <a:off x="814484" y="296453"/>
              <a:ext cx="21025" cy="21025"/>
            </a:xfrm>
            <a:custGeom>
              <a:avLst/>
              <a:gdLst/>
              <a:ahLst/>
              <a:cxnLst/>
              <a:rect l="l" t="t" r="r" b="b"/>
              <a:pathLst>
                <a:path w="95250" h="95250" extrusionOk="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50" name="Google Shape;750;p13"/>
            <p:cNvSpPr/>
            <p:nvPr/>
          </p:nvSpPr>
          <p:spPr>
            <a:xfrm rot="10800000">
              <a:off x="857375" y="696559"/>
              <a:ext cx="23128" cy="23128"/>
            </a:xfrm>
            <a:custGeom>
              <a:avLst/>
              <a:gdLst/>
              <a:ahLst/>
              <a:cxnLst/>
              <a:rect l="l" t="t" r="r" b="b"/>
              <a:pathLst>
                <a:path w="104775" h="104775" extrusionOk="0">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51" name="Google Shape;751;p13"/>
            <p:cNvSpPr/>
            <p:nvPr/>
          </p:nvSpPr>
          <p:spPr>
            <a:xfrm rot="10800000">
              <a:off x="857375" y="651776"/>
              <a:ext cx="23128" cy="23128"/>
            </a:xfrm>
            <a:custGeom>
              <a:avLst/>
              <a:gdLst/>
              <a:ahLst/>
              <a:cxnLst/>
              <a:rect l="l" t="t" r="r" b="b"/>
              <a:pathLst>
                <a:path w="104775" h="104775" extrusionOk="0">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52" name="Google Shape;752;p13"/>
            <p:cNvSpPr/>
            <p:nvPr/>
          </p:nvSpPr>
          <p:spPr>
            <a:xfrm rot="10800000">
              <a:off x="857375" y="607203"/>
              <a:ext cx="23128" cy="23128"/>
            </a:xfrm>
            <a:custGeom>
              <a:avLst/>
              <a:gdLst/>
              <a:ahLst/>
              <a:cxnLst/>
              <a:rect l="l" t="t" r="r" b="b"/>
              <a:pathLst>
                <a:path w="104775" h="104775" extrusionOk="0">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53" name="Google Shape;753;p13"/>
            <p:cNvSpPr/>
            <p:nvPr/>
          </p:nvSpPr>
          <p:spPr>
            <a:xfrm rot="10800000">
              <a:off x="857375" y="562630"/>
              <a:ext cx="23128" cy="23128"/>
            </a:xfrm>
            <a:custGeom>
              <a:avLst/>
              <a:gdLst/>
              <a:ahLst/>
              <a:cxnLst/>
              <a:rect l="l" t="t" r="r" b="b"/>
              <a:pathLst>
                <a:path w="104775" h="104775" extrusionOk="0">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54" name="Google Shape;754;p13"/>
            <p:cNvSpPr/>
            <p:nvPr/>
          </p:nvSpPr>
          <p:spPr>
            <a:xfrm rot="10800000">
              <a:off x="857375" y="518057"/>
              <a:ext cx="23128" cy="23128"/>
            </a:xfrm>
            <a:custGeom>
              <a:avLst/>
              <a:gdLst/>
              <a:ahLst/>
              <a:cxnLst/>
              <a:rect l="l" t="t" r="r" b="b"/>
              <a:pathLst>
                <a:path w="104775" h="104775" extrusionOk="0">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55" name="Google Shape;755;p13"/>
            <p:cNvSpPr/>
            <p:nvPr/>
          </p:nvSpPr>
          <p:spPr>
            <a:xfrm rot="10800000">
              <a:off x="857375" y="473274"/>
              <a:ext cx="23128" cy="23128"/>
            </a:xfrm>
            <a:custGeom>
              <a:avLst/>
              <a:gdLst/>
              <a:ahLst/>
              <a:cxnLst/>
              <a:rect l="l" t="t" r="r" b="b"/>
              <a:pathLst>
                <a:path w="104775" h="104775" extrusionOk="0">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56" name="Google Shape;756;p13"/>
            <p:cNvSpPr/>
            <p:nvPr/>
          </p:nvSpPr>
          <p:spPr>
            <a:xfrm rot="10800000">
              <a:off x="857375" y="428700"/>
              <a:ext cx="23128" cy="23128"/>
            </a:xfrm>
            <a:custGeom>
              <a:avLst/>
              <a:gdLst/>
              <a:ahLst/>
              <a:cxnLst/>
              <a:rect l="l" t="t" r="r" b="b"/>
              <a:pathLst>
                <a:path w="104775" h="104775" extrusionOk="0">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57" name="Google Shape;757;p13"/>
            <p:cNvSpPr/>
            <p:nvPr/>
          </p:nvSpPr>
          <p:spPr>
            <a:xfrm rot="10800000">
              <a:off x="857375" y="384127"/>
              <a:ext cx="23128" cy="23128"/>
            </a:xfrm>
            <a:custGeom>
              <a:avLst/>
              <a:gdLst/>
              <a:ahLst/>
              <a:cxnLst/>
              <a:rect l="l" t="t" r="r" b="b"/>
              <a:pathLst>
                <a:path w="104775" h="104775" extrusionOk="0">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58" name="Google Shape;758;p13"/>
            <p:cNvSpPr/>
            <p:nvPr/>
          </p:nvSpPr>
          <p:spPr>
            <a:xfrm rot="10800000">
              <a:off x="857375" y="339554"/>
              <a:ext cx="23128" cy="23128"/>
            </a:xfrm>
            <a:custGeom>
              <a:avLst/>
              <a:gdLst/>
              <a:ahLst/>
              <a:cxnLst/>
              <a:rect l="l" t="t" r="r" b="b"/>
              <a:pathLst>
                <a:path w="104775" h="104775" extrusionOk="0">
                  <a:moveTo>
                    <a:pt x="100489" y="53816"/>
                  </a:moveTo>
                  <a:cubicBezTo>
                    <a:pt x="100489" y="79593"/>
                    <a:pt x="79593" y="100489"/>
                    <a:pt x="53816" y="100489"/>
                  </a:cubicBezTo>
                  <a:cubicBezTo>
                    <a:pt x="28040" y="100489"/>
                    <a:pt x="7144" y="79592"/>
                    <a:pt x="7144" y="53816"/>
                  </a:cubicBezTo>
                  <a:cubicBezTo>
                    <a:pt x="7144" y="28040"/>
                    <a:pt x="28040" y="7144"/>
                    <a:pt x="53816" y="7144"/>
                  </a:cubicBezTo>
                  <a:cubicBezTo>
                    <a:pt x="79593" y="7144"/>
                    <a:pt x="100489" y="28040"/>
                    <a:pt x="100489" y="538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sp>
          <p:nvSpPr>
            <p:cNvPr id="759" name="Google Shape;759;p13"/>
            <p:cNvSpPr/>
            <p:nvPr/>
          </p:nvSpPr>
          <p:spPr>
            <a:xfrm rot="10800000">
              <a:off x="857375" y="294771"/>
              <a:ext cx="23128" cy="23128"/>
            </a:xfrm>
            <a:custGeom>
              <a:avLst/>
              <a:gdLst/>
              <a:ahLst/>
              <a:cxnLst/>
              <a:rect l="l" t="t" r="r" b="b"/>
              <a:pathLst>
                <a:path w="104775" h="104775" extrusionOk="0">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0">
                  <a:srgbClr val="4F127F">
                    <a:alpha val="89803"/>
                  </a:srgbClr>
                </a:gs>
                <a:gs pos="52999">
                  <a:srgbClr val="160976"/>
                </a:gs>
                <a:gs pos="84000">
                  <a:srgbClr val="010673"/>
                </a:gs>
                <a:gs pos="100000">
                  <a:srgbClr val="010673"/>
                </a:gs>
              </a:gsLst>
              <a:lin ang="8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MS PGothic"/>
                <a:ea typeface="MS PGothic"/>
                <a:cs typeface="MS PGothic"/>
                <a:sym typeface="MS PGothic"/>
              </a:endParaRPr>
            </a:p>
          </p:txBody>
        </p:sp>
      </p:grpSp>
      <p:grpSp>
        <p:nvGrpSpPr>
          <p:cNvPr id="760" name="Google Shape;760;p13"/>
          <p:cNvGrpSpPr/>
          <p:nvPr/>
        </p:nvGrpSpPr>
        <p:grpSpPr>
          <a:xfrm>
            <a:off x="11659067" y="6316980"/>
            <a:ext cx="427800" cy="431129"/>
            <a:chOff x="11751285" y="6413402"/>
            <a:chExt cx="335940" cy="338554"/>
          </a:xfrm>
        </p:grpSpPr>
        <p:sp>
          <p:nvSpPr>
            <p:cNvPr id="761" name="Google Shape;761;p13"/>
            <p:cNvSpPr/>
            <p:nvPr/>
          </p:nvSpPr>
          <p:spPr>
            <a:xfrm>
              <a:off x="11751285" y="64134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62" name="Google Shape;762;p13"/>
            <p:cNvSpPr/>
            <p:nvPr/>
          </p:nvSpPr>
          <p:spPr>
            <a:xfrm>
              <a:off x="11797078" y="64134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63" name="Google Shape;763;p13"/>
            <p:cNvSpPr/>
            <p:nvPr/>
          </p:nvSpPr>
          <p:spPr>
            <a:xfrm>
              <a:off x="11842872" y="64134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64" name="Google Shape;764;p13"/>
            <p:cNvSpPr/>
            <p:nvPr/>
          </p:nvSpPr>
          <p:spPr>
            <a:xfrm>
              <a:off x="11888665" y="64134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65" name="Google Shape;765;p13"/>
            <p:cNvSpPr/>
            <p:nvPr/>
          </p:nvSpPr>
          <p:spPr>
            <a:xfrm>
              <a:off x="11934458" y="64134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66" name="Google Shape;766;p13"/>
            <p:cNvSpPr/>
            <p:nvPr/>
          </p:nvSpPr>
          <p:spPr>
            <a:xfrm>
              <a:off x="11980252" y="64134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67" name="Google Shape;767;p13"/>
            <p:cNvSpPr/>
            <p:nvPr/>
          </p:nvSpPr>
          <p:spPr>
            <a:xfrm>
              <a:off x="12026045" y="64134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68" name="Google Shape;768;p13"/>
            <p:cNvSpPr/>
            <p:nvPr/>
          </p:nvSpPr>
          <p:spPr>
            <a:xfrm>
              <a:off x="12071838" y="64134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69" name="Google Shape;769;p13"/>
            <p:cNvSpPr/>
            <p:nvPr/>
          </p:nvSpPr>
          <p:spPr>
            <a:xfrm>
              <a:off x="11751285" y="6459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70" name="Google Shape;770;p13"/>
            <p:cNvSpPr/>
            <p:nvPr/>
          </p:nvSpPr>
          <p:spPr>
            <a:xfrm>
              <a:off x="11797078" y="6459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71" name="Google Shape;771;p13"/>
            <p:cNvSpPr/>
            <p:nvPr/>
          </p:nvSpPr>
          <p:spPr>
            <a:xfrm>
              <a:off x="11842872" y="6459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72" name="Google Shape;772;p13"/>
            <p:cNvSpPr/>
            <p:nvPr/>
          </p:nvSpPr>
          <p:spPr>
            <a:xfrm>
              <a:off x="11888665" y="6459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73" name="Google Shape;773;p13"/>
            <p:cNvSpPr/>
            <p:nvPr/>
          </p:nvSpPr>
          <p:spPr>
            <a:xfrm>
              <a:off x="11934458" y="6459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74" name="Google Shape;774;p13"/>
            <p:cNvSpPr/>
            <p:nvPr/>
          </p:nvSpPr>
          <p:spPr>
            <a:xfrm>
              <a:off x="11980252" y="6459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75" name="Google Shape;775;p13"/>
            <p:cNvSpPr/>
            <p:nvPr/>
          </p:nvSpPr>
          <p:spPr>
            <a:xfrm>
              <a:off x="12026045" y="6459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76" name="Google Shape;776;p13"/>
            <p:cNvSpPr/>
            <p:nvPr/>
          </p:nvSpPr>
          <p:spPr>
            <a:xfrm>
              <a:off x="12071838" y="6459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77" name="Google Shape;777;p13"/>
            <p:cNvSpPr/>
            <p:nvPr/>
          </p:nvSpPr>
          <p:spPr>
            <a:xfrm>
              <a:off x="11751285" y="6505736"/>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78" name="Google Shape;778;p13"/>
            <p:cNvSpPr/>
            <p:nvPr/>
          </p:nvSpPr>
          <p:spPr>
            <a:xfrm>
              <a:off x="11797078" y="6505736"/>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79" name="Google Shape;779;p13"/>
            <p:cNvSpPr/>
            <p:nvPr/>
          </p:nvSpPr>
          <p:spPr>
            <a:xfrm>
              <a:off x="12026045" y="6505736"/>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80" name="Google Shape;780;p13"/>
            <p:cNvSpPr/>
            <p:nvPr/>
          </p:nvSpPr>
          <p:spPr>
            <a:xfrm>
              <a:off x="12071838" y="6505736"/>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81" name="Google Shape;781;p13"/>
            <p:cNvSpPr/>
            <p:nvPr/>
          </p:nvSpPr>
          <p:spPr>
            <a:xfrm>
              <a:off x="11751285" y="65519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82" name="Google Shape;782;p13"/>
            <p:cNvSpPr/>
            <p:nvPr/>
          </p:nvSpPr>
          <p:spPr>
            <a:xfrm>
              <a:off x="11797078" y="65519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83" name="Google Shape;783;p13"/>
            <p:cNvSpPr/>
            <p:nvPr/>
          </p:nvSpPr>
          <p:spPr>
            <a:xfrm>
              <a:off x="12026045" y="65519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84" name="Google Shape;784;p13"/>
            <p:cNvSpPr/>
            <p:nvPr/>
          </p:nvSpPr>
          <p:spPr>
            <a:xfrm>
              <a:off x="12071838" y="6551902"/>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85" name="Google Shape;785;p13"/>
            <p:cNvSpPr/>
            <p:nvPr/>
          </p:nvSpPr>
          <p:spPr>
            <a:xfrm>
              <a:off x="11751285" y="65980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86" name="Google Shape;786;p13"/>
            <p:cNvSpPr/>
            <p:nvPr/>
          </p:nvSpPr>
          <p:spPr>
            <a:xfrm>
              <a:off x="11797078" y="65980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87" name="Google Shape;787;p13"/>
            <p:cNvSpPr/>
            <p:nvPr/>
          </p:nvSpPr>
          <p:spPr>
            <a:xfrm>
              <a:off x="12026045" y="65980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88" name="Google Shape;788;p13"/>
            <p:cNvSpPr/>
            <p:nvPr/>
          </p:nvSpPr>
          <p:spPr>
            <a:xfrm>
              <a:off x="12071838" y="65980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89" name="Google Shape;789;p13"/>
            <p:cNvSpPr/>
            <p:nvPr/>
          </p:nvSpPr>
          <p:spPr>
            <a:xfrm>
              <a:off x="11751285" y="6644236"/>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90" name="Google Shape;790;p13"/>
            <p:cNvSpPr/>
            <p:nvPr/>
          </p:nvSpPr>
          <p:spPr>
            <a:xfrm>
              <a:off x="11797078" y="6644236"/>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91" name="Google Shape;791;p13"/>
            <p:cNvSpPr/>
            <p:nvPr/>
          </p:nvSpPr>
          <p:spPr>
            <a:xfrm>
              <a:off x="12026045" y="6644236"/>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92" name="Google Shape;792;p13"/>
            <p:cNvSpPr/>
            <p:nvPr/>
          </p:nvSpPr>
          <p:spPr>
            <a:xfrm>
              <a:off x="12071838" y="6644236"/>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93" name="Google Shape;793;p13"/>
            <p:cNvSpPr/>
            <p:nvPr/>
          </p:nvSpPr>
          <p:spPr>
            <a:xfrm>
              <a:off x="11751285" y="6690403"/>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94" name="Google Shape;794;p13"/>
            <p:cNvSpPr/>
            <p:nvPr/>
          </p:nvSpPr>
          <p:spPr>
            <a:xfrm>
              <a:off x="11797078" y="6690403"/>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95" name="Google Shape;795;p13"/>
            <p:cNvSpPr/>
            <p:nvPr/>
          </p:nvSpPr>
          <p:spPr>
            <a:xfrm>
              <a:off x="11842872" y="6690403"/>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96" name="Google Shape;796;p13"/>
            <p:cNvSpPr/>
            <p:nvPr/>
          </p:nvSpPr>
          <p:spPr>
            <a:xfrm>
              <a:off x="11888665" y="6690403"/>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97" name="Google Shape;797;p13"/>
            <p:cNvSpPr/>
            <p:nvPr/>
          </p:nvSpPr>
          <p:spPr>
            <a:xfrm>
              <a:off x="11934458" y="6690403"/>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98" name="Google Shape;798;p13"/>
            <p:cNvSpPr/>
            <p:nvPr/>
          </p:nvSpPr>
          <p:spPr>
            <a:xfrm>
              <a:off x="11980252" y="6690403"/>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799" name="Google Shape;799;p13"/>
            <p:cNvSpPr/>
            <p:nvPr/>
          </p:nvSpPr>
          <p:spPr>
            <a:xfrm>
              <a:off x="12026045" y="6690403"/>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800" name="Google Shape;800;p13"/>
            <p:cNvSpPr/>
            <p:nvPr/>
          </p:nvSpPr>
          <p:spPr>
            <a:xfrm>
              <a:off x="12071838" y="6690403"/>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801" name="Google Shape;801;p13"/>
            <p:cNvSpPr/>
            <p:nvPr/>
          </p:nvSpPr>
          <p:spPr>
            <a:xfrm>
              <a:off x="11751285" y="6736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802" name="Google Shape;802;p13"/>
            <p:cNvSpPr/>
            <p:nvPr/>
          </p:nvSpPr>
          <p:spPr>
            <a:xfrm>
              <a:off x="11797078" y="6736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803" name="Google Shape;803;p13"/>
            <p:cNvSpPr/>
            <p:nvPr/>
          </p:nvSpPr>
          <p:spPr>
            <a:xfrm>
              <a:off x="11842872" y="6736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804" name="Google Shape;804;p13"/>
            <p:cNvSpPr/>
            <p:nvPr/>
          </p:nvSpPr>
          <p:spPr>
            <a:xfrm>
              <a:off x="11888665" y="6736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805" name="Google Shape;805;p13"/>
            <p:cNvSpPr/>
            <p:nvPr/>
          </p:nvSpPr>
          <p:spPr>
            <a:xfrm>
              <a:off x="11934458" y="6736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806" name="Google Shape;806;p13"/>
            <p:cNvSpPr/>
            <p:nvPr/>
          </p:nvSpPr>
          <p:spPr>
            <a:xfrm>
              <a:off x="11980252" y="6736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807" name="Google Shape;807;p13"/>
            <p:cNvSpPr/>
            <p:nvPr/>
          </p:nvSpPr>
          <p:spPr>
            <a:xfrm>
              <a:off x="12026045" y="6736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sp>
          <p:nvSpPr>
            <p:cNvPr id="808" name="Google Shape;808;p13"/>
            <p:cNvSpPr/>
            <p:nvPr/>
          </p:nvSpPr>
          <p:spPr>
            <a:xfrm>
              <a:off x="12071838" y="6736569"/>
              <a:ext cx="15387" cy="15387"/>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S PGothic"/>
                <a:ea typeface="MS PGothic"/>
                <a:cs typeface="MS PGothic"/>
                <a:sym typeface="MS PGothic"/>
              </a:endParaRPr>
            </a:p>
          </p:txBody>
        </p:sp>
      </p:grpSp>
      <p:sp>
        <p:nvSpPr>
          <p:cNvPr id="809" name="Google Shape;809;p13"/>
          <p:cNvSpPr txBox="1">
            <a:spLocks noGrp="1"/>
          </p:cNvSpPr>
          <p:nvPr>
            <p:ph type="body" idx="1"/>
          </p:nvPr>
        </p:nvSpPr>
        <p:spPr>
          <a:xfrm>
            <a:off x="949419" y="151401"/>
            <a:ext cx="10462477" cy="663731"/>
          </a:xfrm>
          <a:prstGeom prst="rect">
            <a:avLst/>
          </a:prstGeom>
          <a:noFill/>
          <a:ln>
            <a:noFill/>
          </a:ln>
        </p:spPr>
        <p:txBody>
          <a:bodyPr spcFirstLastPara="1" wrap="square" lIns="91425" tIns="45700" rIns="91425" bIns="45700" anchor="t" anchorCtr="0">
            <a:spAutoFit/>
          </a:bodyPr>
          <a:lstStyle>
            <a:lvl1pPr marL="457200" marR="0" lvl="0" indent="-228600" algn="l" rtl="0">
              <a:lnSpc>
                <a:spcPct val="90000"/>
              </a:lnSpc>
              <a:spcBef>
                <a:spcPts val="1000"/>
              </a:spcBef>
              <a:spcAft>
                <a:spcPts val="0"/>
              </a:spcAft>
              <a:buClr>
                <a:srgbClr val="F27228"/>
              </a:buClr>
              <a:buSzPts val="3200"/>
              <a:buFont typeface="Arial"/>
              <a:buNone/>
              <a:defRPr sz="3200" b="1" i="0" u="none" strike="noStrike" cap="none">
                <a:solidFill>
                  <a:srgbClr val="36365C"/>
                </a:solidFill>
                <a:latin typeface="+mj-lt"/>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MS PGothic"/>
                <a:ea typeface="MS PGothic"/>
                <a:cs typeface="MS PGothic"/>
                <a:sym typeface="MS PGothic"/>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MS PGothic"/>
                <a:ea typeface="MS PGothic"/>
                <a:cs typeface="MS PGothic"/>
                <a:sym typeface="MS PGothic"/>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S PGothic"/>
                <a:ea typeface="MS PGothic"/>
                <a:cs typeface="MS PGothic"/>
                <a:sym typeface="MS PGothic"/>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S PGothic"/>
                <a:ea typeface="MS PGothic"/>
                <a:cs typeface="MS PGothic"/>
                <a:sym typeface="MS PGothic"/>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S PGothic"/>
                <a:ea typeface="MS PGothic"/>
                <a:cs typeface="MS PGothic"/>
                <a:sym typeface="MS PGothic"/>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S PGothic"/>
                <a:ea typeface="MS PGothic"/>
                <a:cs typeface="MS PGothic"/>
                <a:sym typeface="MS PGothic"/>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S PGothic"/>
                <a:ea typeface="MS PGothic"/>
                <a:cs typeface="MS PGothic"/>
                <a:sym typeface="MS PGothic"/>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S PGothic"/>
                <a:ea typeface="MS PGothic"/>
                <a:cs typeface="MS PGothic"/>
                <a:sym typeface="MS PGothic"/>
              </a:defRPr>
            </a:lvl9pPr>
          </a:lstStyle>
          <a:p>
            <a:endParaRPr/>
          </a:p>
        </p:txBody>
      </p:sp>
      <p:sp>
        <p:nvSpPr>
          <p:cNvPr id="810" name="Google Shape;810;p13"/>
          <p:cNvSpPr txBox="1">
            <a:spLocks noGrp="1"/>
          </p:cNvSpPr>
          <p:nvPr>
            <p:ph type="sldNum" idx="12"/>
          </p:nvPr>
        </p:nvSpPr>
        <p:spPr>
          <a:xfrm>
            <a:off x="11706940" y="6394046"/>
            <a:ext cx="442750" cy="276999"/>
          </a:xfrm>
          <a:prstGeom prst="rect">
            <a:avLst/>
          </a:prstGeom>
          <a:noFill/>
          <a:ln>
            <a:noFill/>
          </a:ln>
        </p:spPr>
        <p:txBody>
          <a:bodyPr spcFirstLastPara="1" wrap="square" lIns="91425" tIns="45700" rIns="91425" bIns="45700" anchor="t" anchorCtr="0">
            <a:spAutoFit/>
          </a:bodyPr>
          <a:lstStyle>
            <a:lvl1pPr marL="0" marR="0" lvl="0" indent="0" algn="ctr" rtl="0">
              <a:spcBef>
                <a:spcPts val="0"/>
              </a:spcBef>
              <a:buNone/>
              <a:defRPr sz="1200">
                <a:solidFill>
                  <a:srgbClr val="BFBFBF"/>
                </a:solidFill>
                <a:latin typeface="Arial"/>
                <a:ea typeface="Arial"/>
                <a:cs typeface="Arial"/>
                <a:sym typeface="Arial"/>
              </a:defRPr>
            </a:lvl1pPr>
            <a:lvl2pPr marL="0" marR="0" lvl="1" indent="0" algn="ctr" rtl="0">
              <a:spcBef>
                <a:spcPts val="0"/>
              </a:spcBef>
              <a:buNone/>
              <a:defRPr sz="1200">
                <a:solidFill>
                  <a:srgbClr val="BFBFBF"/>
                </a:solidFill>
                <a:latin typeface="Arial"/>
                <a:ea typeface="Arial"/>
                <a:cs typeface="Arial"/>
                <a:sym typeface="Arial"/>
              </a:defRPr>
            </a:lvl2pPr>
            <a:lvl3pPr marL="0" marR="0" lvl="2" indent="0" algn="ctr" rtl="0">
              <a:spcBef>
                <a:spcPts val="0"/>
              </a:spcBef>
              <a:buNone/>
              <a:defRPr sz="1200">
                <a:solidFill>
                  <a:srgbClr val="BFBFBF"/>
                </a:solidFill>
                <a:latin typeface="Arial"/>
                <a:ea typeface="Arial"/>
                <a:cs typeface="Arial"/>
                <a:sym typeface="Arial"/>
              </a:defRPr>
            </a:lvl3pPr>
            <a:lvl4pPr marL="0" marR="0" lvl="3" indent="0" algn="ctr" rtl="0">
              <a:spcBef>
                <a:spcPts val="0"/>
              </a:spcBef>
              <a:buNone/>
              <a:defRPr sz="1200">
                <a:solidFill>
                  <a:srgbClr val="BFBFBF"/>
                </a:solidFill>
                <a:latin typeface="Arial"/>
                <a:ea typeface="Arial"/>
                <a:cs typeface="Arial"/>
                <a:sym typeface="Arial"/>
              </a:defRPr>
            </a:lvl4pPr>
            <a:lvl5pPr marL="0" marR="0" lvl="4" indent="0" algn="ctr" rtl="0">
              <a:spcBef>
                <a:spcPts val="0"/>
              </a:spcBef>
              <a:buNone/>
              <a:defRPr sz="1200">
                <a:solidFill>
                  <a:srgbClr val="BFBFBF"/>
                </a:solidFill>
                <a:latin typeface="Arial"/>
                <a:ea typeface="Arial"/>
                <a:cs typeface="Arial"/>
                <a:sym typeface="Arial"/>
              </a:defRPr>
            </a:lvl5pPr>
            <a:lvl6pPr marL="0" marR="0" lvl="5" indent="0" algn="ctr" rtl="0">
              <a:spcBef>
                <a:spcPts val="0"/>
              </a:spcBef>
              <a:buNone/>
              <a:defRPr sz="1200">
                <a:solidFill>
                  <a:srgbClr val="BFBFBF"/>
                </a:solidFill>
                <a:latin typeface="Arial"/>
                <a:ea typeface="Arial"/>
                <a:cs typeface="Arial"/>
                <a:sym typeface="Arial"/>
              </a:defRPr>
            </a:lvl6pPr>
            <a:lvl7pPr marL="0" marR="0" lvl="6" indent="0" algn="ctr" rtl="0">
              <a:spcBef>
                <a:spcPts val="0"/>
              </a:spcBef>
              <a:buNone/>
              <a:defRPr sz="1200">
                <a:solidFill>
                  <a:srgbClr val="BFBFBF"/>
                </a:solidFill>
                <a:latin typeface="Arial"/>
                <a:ea typeface="Arial"/>
                <a:cs typeface="Arial"/>
                <a:sym typeface="Arial"/>
              </a:defRPr>
            </a:lvl7pPr>
            <a:lvl8pPr marL="0" marR="0" lvl="7" indent="0" algn="ctr" rtl="0">
              <a:spcBef>
                <a:spcPts val="0"/>
              </a:spcBef>
              <a:buNone/>
              <a:defRPr sz="1200">
                <a:solidFill>
                  <a:srgbClr val="BFBFBF"/>
                </a:solidFill>
                <a:latin typeface="Arial"/>
                <a:ea typeface="Arial"/>
                <a:cs typeface="Arial"/>
                <a:sym typeface="Arial"/>
              </a:defRPr>
            </a:lvl8pPr>
            <a:lvl9pPr marL="0" marR="0" lvl="8" indent="0" algn="ctr" rtl="0">
              <a:spcBef>
                <a:spcPts val="0"/>
              </a:spcBef>
              <a:buNone/>
              <a:defRPr sz="1200">
                <a:solidFill>
                  <a:srgbClr val="BFBFB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811" name="Google Shape;811;p13"/>
          <p:cNvSpPr txBox="1">
            <a:spLocks noGrp="1"/>
          </p:cNvSpPr>
          <p:nvPr>
            <p:ph type="body" idx="2"/>
          </p:nvPr>
        </p:nvSpPr>
        <p:spPr>
          <a:xfrm>
            <a:off x="949325" y="1065213"/>
            <a:ext cx="10463213" cy="5213350"/>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rgbClr val="ED2C2E"/>
              </a:buClr>
              <a:buSzPts val="1600"/>
              <a:buFont typeface="Arial"/>
              <a:buChar char="•"/>
              <a:defRPr sz="1600" b="0" i="0" u="none" strike="noStrike" cap="none">
                <a:solidFill>
                  <a:srgbClr val="36365C"/>
                </a:solidFill>
                <a:latin typeface="+mn-lt"/>
                <a:ea typeface="Arial"/>
                <a:cs typeface="Arial"/>
                <a:sym typeface="Arial"/>
              </a:defRPr>
            </a:lvl1pPr>
            <a:lvl2pPr marL="914400" marR="0" lvl="1" indent="-317500" algn="l" rtl="0">
              <a:lnSpc>
                <a:spcPct val="90000"/>
              </a:lnSpc>
              <a:spcBef>
                <a:spcPts val="500"/>
              </a:spcBef>
              <a:spcAft>
                <a:spcPts val="0"/>
              </a:spcAft>
              <a:buClr>
                <a:srgbClr val="ED2C2E"/>
              </a:buClr>
              <a:buSzPts val="1400"/>
              <a:buFont typeface="Arial"/>
              <a:buChar char="•"/>
              <a:defRPr sz="1400" b="0" i="0" u="none" strike="noStrike" cap="none">
                <a:solidFill>
                  <a:srgbClr val="36365C"/>
                </a:solidFill>
                <a:latin typeface="Arial"/>
                <a:ea typeface="Arial"/>
                <a:cs typeface="Arial"/>
                <a:sym typeface="Arial"/>
              </a:defRPr>
            </a:lvl2pPr>
            <a:lvl3pPr marL="1371600" marR="0" lvl="2" indent="-317500" algn="l" rtl="0">
              <a:lnSpc>
                <a:spcPct val="90000"/>
              </a:lnSpc>
              <a:spcBef>
                <a:spcPts val="500"/>
              </a:spcBef>
              <a:spcAft>
                <a:spcPts val="0"/>
              </a:spcAft>
              <a:buClr>
                <a:srgbClr val="ED2C2E"/>
              </a:buClr>
              <a:buSzPts val="1400"/>
              <a:buFont typeface="Arial"/>
              <a:buChar char="•"/>
              <a:defRPr sz="1400" b="0" i="0" u="none" strike="noStrike" cap="none">
                <a:solidFill>
                  <a:srgbClr val="36365C"/>
                </a:solidFill>
                <a:latin typeface="Arial"/>
                <a:ea typeface="Arial"/>
                <a:cs typeface="Arial"/>
                <a:sym typeface="Arial"/>
              </a:defRPr>
            </a:lvl3pPr>
            <a:lvl4pPr marL="1828800" marR="0" lvl="3" indent="-317500" algn="l" rtl="0">
              <a:lnSpc>
                <a:spcPct val="90000"/>
              </a:lnSpc>
              <a:spcBef>
                <a:spcPts val="500"/>
              </a:spcBef>
              <a:spcAft>
                <a:spcPts val="0"/>
              </a:spcAft>
              <a:buClr>
                <a:srgbClr val="ED2C2E"/>
              </a:buClr>
              <a:buSzPts val="1400"/>
              <a:buFont typeface="Arial"/>
              <a:buChar char="•"/>
              <a:defRPr sz="1400" b="0" i="0" u="none" strike="noStrike" cap="none">
                <a:solidFill>
                  <a:srgbClr val="36365C"/>
                </a:solidFill>
                <a:latin typeface="Arial"/>
                <a:ea typeface="Arial"/>
                <a:cs typeface="Arial"/>
                <a:sym typeface="Arial"/>
              </a:defRPr>
            </a:lvl4pPr>
            <a:lvl5pPr marL="2286000" marR="0" lvl="4" indent="-317500" algn="l" rtl="0">
              <a:lnSpc>
                <a:spcPct val="90000"/>
              </a:lnSpc>
              <a:spcBef>
                <a:spcPts val="500"/>
              </a:spcBef>
              <a:spcAft>
                <a:spcPts val="0"/>
              </a:spcAft>
              <a:buClr>
                <a:srgbClr val="ED2C2E"/>
              </a:buClr>
              <a:buSzPts val="1400"/>
              <a:buFont typeface="Arial"/>
              <a:buChar char="•"/>
              <a:defRPr sz="1400" b="0" i="0" u="none" strike="noStrike" cap="none">
                <a:solidFill>
                  <a:srgbClr val="36365C"/>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S PGothic"/>
                <a:ea typeface="MS PGothic"/>
                <a:cs typeface="MS PGothic"/>
                <a:sym typeface="MS PGothic"/>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S PGothic"/>
                <a:ea typeface="MS PGothic"/>
                <a:cs typeface="MS PGothic"/>
                <a:sym typeface="MS PGothic"/>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S PGothic"/>
                <a:ea typeface="MS PGothic"/>
                <a:cs typeface="MS PGothic"/>
                <a:sym typeface="MS PGothic"/>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MS PGothic"/>
                <a:ea typeface="MS PGothic"/>
                <a:cs typeface="MS PGothic"/>
                <a:sym typeface="MS PGothic"/>
              </a:defRPr>
            </a:lvl9pPr>
          </a:lstStyle>
          <a:p>
            <a:endParaRPr/>
          </a:p>
        </p:txBody>
      </p:sp>
    </p:spTree>
    <p:extLst>
      <p:ext uri="{BB962C8B-B14F-4D97-AF65-F5344CB8AC3E}">
        <p14:creationId xmlns:p14="http://schemas.microsoft.com/office/powerpoint/2010/main" val="2622804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99"/>
        <p:cNvGrpSpPr/>
        <p:nvPr/>
      </p:nvGrpSpPr>
      <p:grpSpPr>
        <a:xfrm>
          <a:off x="0" y="0"/>
          <a:ext cx="0" cy="0"/>
          <a:chOff x="0" y="0"/>
          <a:chExt cx="0" cy="0"/>
        </a:xfrm>
      </p:grpSpPr>
      <p:sp>
        <p:nvSpPr>
          <p:cNvPr id="100" name="Google Shape;100;p57"/>
          <p:cNvSpPr txBox="1">
            <a:spLocks noGrp="1"/>
          </p:cNvSpPr>
          <p:nvPr>
            <p:ph type="title"/>
          </p:nvPr>
        </p:nvSpPr>
        <p:spPr>
          <a:xfrm>
            <a:off x="525780" y="190527"/>
            <a:ext cx="10515600" cy="711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2800"/>
              <a:buFont typeface="Arial"/>
              <a:buNone/>
              <a:defRPr sz="28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57"/>
          <p:cNvSpPr/>
          <p:nvPr/>
        </p:nvSpPr>
        <p:spPr>
          <a:xfrm>
            <a:off x="-426720" y="1118429"/>
            <a:ext cx="266700" cy="685815"/>
          </a:xfrm>
          <a:prstGeom prst="roundRect">
            <a:avLst>
              <a:gd name="adj" fmla="val 8511"/>
            </a:avLst>
          </a:prstGeom>
          <a:solidFill>
            <a:srgbClr val="034EA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102" name="Google Shape;102;p57"/>
          <p:cNvSpPr/>
          <p:nvPr/>
        </p:nvSpPr>
        <p:spPr>
          <a:xfrm>
            <a:off x="-426720" y="1914296"/>
            <a:ext cx="266700" cy="685815"/>
          </a:xfrm>
          <a:prstGeom prst="roundRect">
            <a:avLst>
              <a:gd name="adj" fmla="val 8511"/>
            </a:avLst>
          </a:prstGeom>
          <a:solidFill>
            <a:srgbClr val="19226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103" name="Google Shape;103;p57"/>
          <p:cNvSpPr/>
          <p:nvPr/>
        </p:nvSpPr>
        <p:spPr>
          <a:xfrm>
            <a:off x="-426720" y="2710163"/>
            <a:ext cx="266700" cy="685815"/>
          </a:xfrm>
          <a:prstGeom prst="roundRect">
            <a:avLst>
              <a:gd name="adj" fmla="val 8511"/>
            </a:avLst>
          </a:prstGeom>
          <a:solidFill>
            <a:srgbClr val="33B2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104" name="Google Shape;104;p57"/>
          <p:cNvSpPr/>
          <p:nvPr/>
        </p:nvSpPr>
        <p:spPr>
          <a:xfrm>
            <a:off x="-426720" y="3506030"/>
            <a:ext cx="266700" cy="685815"/>
          </a:xfrm>
          <a:prstGeom prst="roundRect">
            <a:avLst>
              <a:gd name="adj" fmla="val 8511"/>
            </a:avLst>
          </a:prstGeom>
          <a:solidFill>
            <a:srgbClr val="50B84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105" name="Google Shape;105;p57"/>
          <p:cNvSpPr/>
          <p:nvPr/>
        </p:nvSpPr>
        <p:spPr>
          <a:xfrm>
            <a:off x="-426720" y="4301897"/>
            <a:ext cx="266700" cy="685815"/>
          </a:xfrm>
          <a:prstGeom prst="roundRect">
            <a:avLst>
              <a:gd name="adj" fmla="val 8511"/>
            </a:avLst>
          </a:prstGeom>
          <a:solidFill>
            <a:srgbClr val="F3712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106" name="Google Shape;106;p57"/>
          <p:cNvSpPr/>
          <p:nvPr/>
        </p:nvSpPr>
        <p:spPr>
          <a:xfrm>
            <a:off x="-426720" y="5097764"/>
            <a:ext cx="266700" cy="685815"/>
          </a:xfrm>
          <a:prstGeom prst="roundRect">
            <a:avLst>
              <a:gd name="adj" fmla="val 8511"/>
            </a:avLst>
          </a:prstGeom>
          <a:solidFill>
            <a:srgbClr val="E4E5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107" name="Google Shape;107;p57"/>
          <p:cNvSpPr txBox="1"/>
          <p:nvPr/>
        </p:nvSpPr>
        <p:spPr>
          <a:xfrm>
            <a:off x="525780" y="6415503"/>
            <a:ext cx="4114800" cy="25196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50"/>
              <a:buFont typeface="Arial"/>
              <a:buNone/>
            </a:pPr>
            <a:r>
              <a:rPr lang="en-US" sz="1050" b="0" i="0" u="none" strike="noStrike" cap="none">
                <a:solidFill>
                  <a:srgbClr val="CDCCCC"/>
                </a:solidFill>
                <a:latin typeface="Quattrocento Sans"/>
                <a:ea typeface="Quattrocento Sans"/>
                <a:cs typeface="Quattrocento Sans"/>
                <a:sym typeface="Quattrocento Sans"/>
              </a:rPr>
              <a:t>© Copyright FPT Automotive – Level of Confidentiality </a:t>
            </a:r>
            <a:endParaRPr sz="1050" b="0" i="0" u="none" strike="noStrike" cap="none">
              <a:solidFill>
                <a:srgbClr val="CDCCCC"/>
              </a:solidFill>
              <a:latin typeface="Quattrocento Sans"/>
              <a:ea typeface="Quattrocento Sans"/>
              <a:cs typeface="Quattrocento Sans"/>
              <a:sym typeface="Quattrocento Sans"/>
            </a:endParaRPr>
          </a:p>
        </p:txBody>
      </p:sp>
      <p:sp>
        <p:nvSpPr>
          <p:cNvPr id="108" name="Google Shape;108;p57"/>
          <p:cNvSpPr/>
          <p:nvPr/>
        </p:nvSpPr>
        <p:spPr>
          <a:xfrm>
            <a:off x="-426720" y="5893631"/>
            <a:ext cx="266700" cy="685815"/>
          </a:xfrm>
          <a:prstGeom prst="roundRect">
            <a:avLst>
              <a:gd name="adj" fmla="val 8511"/>
            </a:avLst>
          </a:prstGeom>
          <a:solidFill>
            <a:srgbClr val="B5B5B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109" name="Google Shape;109;p57"/>
          <p:cNvSpPr txBox="1">
            <a:spLocks noGrp="1"/>
          </p:cNvSpPr>
          <p:nvPr>
            <p:ph type="sldNum" idx="12"/>
          </p:nvPr>
        </p:nvSpPr>
        <p:spPr>
          <a:xfrm>
            <a:off x="11311875" y="6415503"/>
            <a:ext cx="596198" cy="251969"/>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B5B5B5"/>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B5B5B5"/>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B5B5B5"/>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B5B5B5"/>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B5B5B5"/>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B5B5B5"/>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B5B5B5"/>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B5B5B5"/>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B5B5B5"/>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pic>
        <p:nvPicPr>
          <p:cNvPr id="110" name="Google Shape;110;p57"/>
          <p:cNvPicPr preferRelativeResize="0"/>
          <p:nvPr/>
        </p:nvPicPr>
        <p:blipFill rotWithShape="1">
          <a:blip r:embed="rId2">
            <a:alphaModFix/>
          </a:blip>
          <a:srcRect t="-351" b="35216"/>
          <a:stretch/>
        </p:blipFill>
        <p:spPr>
          <a:xfrm>
            <a:off x="0" y="0"/>
            <a:ext cx="12192000" cy="624275"/>
          </a:xfrm>
          <a:prstGeom prst="rect">
            <a:avLst/>
          </a:prstGeom>
          <a:noFill/>
          <a:ln>
            <a:noFill/>
          </a:ln>
        </p:spPr>
      </p:pic>
      <p:pic>
        <p:nvPicPr>
          <p:cNvPr id="111" name="Google Shape;111;p57"/>
          <p:cNvPicPr preferRelativeResize="0"/>
          <p:nvPr/>
        </p:nvPicPr>
        <p:blipFill rotWithShape="1">
          <a:blip r:embed="rId3">
            <a:alphaModFix/>
          </a:blip>
          <a:srcRect/>
          <a:stretch/>
        </p:blipFill>
        <p:spPr>
          <a:xfrm>
            <a:off x="10642344" y="141561"/>
            <a:ext cx="1265731" cy="344525"/>
          </a:xfrm>
          <a:prstGeom prst="rect">
            <a:avLst/>
          </a:prstGeom>
          <a:noFill/>
          <a:ln>
            <a:noFill/>
          </a:ln>
        </p:spPr>
      </p:pic>
      <p:sp>
        <p:nvSpPr>
          <p:cNvPr id="112" name="Google Shape;112;p57"/>
          <p:cNvSpPr txBox="1">
            <a:spLocks noGrp="1"/>
          </p:cNvSpPr>
          <p:nvPr>
            <p:ph type="title" idx="2"/>
          </p:nvPr>
        </p:nvSpPr>
        <p:spPr>
          <a:xfrm>
            <a:off x="525780" y="-43360"/>
            <a:ext cx="10515600" cy="711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2800"/>
              <a:buFont typeface="Arial"/>
              <a:buNone/>
              <a:defRPr sz="2800">
                <a:solidFill>
                  <a:schemeClr val="lt1"/>
                </a:solidFill>
                <a:latin typeface="Arial"/>
                <a:ea typeface="Arial"/>
                <a:cs typeface="Arial"/>
                <a:sym typeface="Aria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a:endParaRPr/>
          </a:p>
        </p:txBody>
      </p:sp>
    </p:spTree>
    <p:extLst>
      <p:ext uri="{BB962C8B-B14F-4D97-AF65-F5344CB8AC3E}">
        <p14:creationId xmlns:p14="http://schemas.microsoft.com/office/powerpoint/2010/main" val="227776259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見出し スライド">
  <p:cSld name="1_見出し スライド">
    <p:spTree>
      <p:nvGrpSpPr>
        <p:cNvPr id="1" name="Shape 2100"/>
        <p:cNvGrpSpPr/>
        <p:nvPr/>
      </p:nvGrpSpPr>
      <p:grpSpPr>
        <a:xfrm>
          <a:off x="0" y="0"/>
          <a:ext cx="0" cy="0"/>
          <a:chOff x="0" y="0"/>
          <a:chExt cx="0" cy="0"/>
        </a:xfrm>
      </p:grpSpPr>
      <p:sp>
        <p:nvSpPr>
          <p:cNvPr id="2101" name="Google Shape;2101;g2624b5b50b9_0_2366"/>
          <p:cNvSpPr/>
          <p:nvPr/>
        </p:nvSpPr>
        <p:spPr>
          <a:xfrm>
            <a:off x="0" y="0"/>
            <a:ext cx="12192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102" name="Google Shape;2102;g2624b5b50b9_0_2366"/>
          <p:cNvSpPr txBox="1">
            <a:spLocks noGrp="1"/>
          </p:cNvSpPr>
          <p:nvPr>
            <p:ph type="title"/>
          </p:nvPr>
        </p:nvSpPr>
        <p:spPr>
          <a:xfrm>
            <a:off x="1857600" y="3940864"/>
            <a:ext cx="7725600" cy="5472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rgbClr val="020673"/>
              </a:buClr>
              <a:buSzPts val="3200"/>
              <a:buFont typeface="Arial"/>
              <a:buNone/>
              <a:defRPr sz="3200"/>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103" name="Google Shape;2103;g2624b5b50b9_0_2366"/>
          <p:cNvSpPr txBox="1">
            <a:spLocks noGrp="1"/>
          </p:cNvSpPr>
          <p:nvPr>
            <p:ph type="body" idx="1"/>
          </p:nvPr>
        </p:nvSpPr>
        <p:spPr>
          <a:xfrm>
            <a:off x="1857600" y="4660864"/>
            <a:ext cx="7725600" cy="435600"/>
          </a:xfrm>
          <a:prstGeom prst="rect">
            <a:avLst/>
          </a:prstGeom>
          <a:noFill/>
          <a:ln>
            <a:noFill/>
          </a:ln>
        </p:spPr>
        <p:txBody>
          <a:bodyPr spcFirstLastPara="1" wrap="square" lIns="91425" tIns="45700" rIns="91425" bIns="45700" anchor="t" anchorCtr="0">
            <a:normAutofit/>
          </a:bodyPr>
          <a:lstStyle>
            <a:lvl1pPr marL="457200" lvl="0" indent="-228600" algn="l" rtl="0">
              <a:lnSpc>
                <a:spcPct val="100000"/>
              </a:lnSpc>
              <a:spcBef>
                <a:spcPts val="1100"/>
              </a:spcBef>
              <a:spcAft>
                <a:spcPts val="0"/>
              </a:spcAft>
              <a:buClr>
                <a:srgbClr val="020673"/>
              </a:buClr>
              <a:buSzPts val="2400"/>
              <a:buNone/>
              <a:defRPr sz="2400">
                <a:solidFill>
                  <a:srgbClr val="020673"/>
                </a:solidFill>
              </a:defRPr>
            </a:lvl1pPr>
            <a:lvl2pPr marL="914400" lvl="1" indent="-228600" algn="l" rtl="0">
              <a:lnSpc>
                <a:spcPct val="100000"/>
              </a:lnSpc>
              <a:spcBef>
                <a:spcPts val="500"/>
              </a:spcBef>
              <a:spcAft>
                <a:spcPts val="0"/>
              </a:spcAft>
              <a:buClr>
                <a:srgbClr val="888888"/>
              </a:buClr>
              <a:buSzPts val="2000"/>
              <a:buNone/>
              <a:defRPr sz="2000">
                <a:solidFill>
                  <a:srgbClr val="888888"/>
                </a:solidFill>
              </a:defRPr>
            </a:lvl2pPr>
            <a:lvl3pPr marL="1371600" lvl="2" indent="-228600" algn="l" rtl="0">
              <a:lnSpc>
                <a:spcPct val="100000"/>
              </a:lnSpc>
              <a:spcBef>
                <a:spcPts val="500"/>
              </a:spcBef>
              <a:spcAft>
                <a:spcPts val="0"/>
              </a:spcAft>
              <a:buClr>
                <a:srgbClr val="888888"/>
              </a:buClr>
              <a:buSzPts val="1900"/>
              <a:buNone/>
              <a:defRPr sz="1900">
                <a:solidFill>
                  <a:srgbClr val="888888"/>
                </a:solidFill>
              </a:defRPr>
            </a:lvl3pPr>
            <a:lvl4pPr marL="1828800" lvl="3" indent="-228600" algn="l" rtl="0">
              <a:lnSpc>
                <a:spcPct val="100000"/>
              </a:lnSpc>
              <a:spcBef>
                <a:spcPts val="500"/>
              </a:spcBef>
              <a:spcAft>
                <a:spcPts val="0"/>
              </a:spcAft>
              <a:buClr>
                <a:srgbClr val="888888"/>
              </a:buClr>
              <a:buSzPts val="1600"/>
              <a:buNone/>
              <a:defRPr sz="1600">
                <a:solidFill>
                  <a:srgbClr val="888888"/>
                </a:solidFill>
              </a:defRPr>
            </a:lvl4pPr>
            <a:lvl5pPr marL="2286000" lvl="4" indent="-228600" algn="l" rtl="0">
              <a:lnSpc>
                <a:spcPct val="100000"/>
              </a:lnSpc>
              <a:spcBef>
                <a:spcPts val="500"/>
              </a:spcBef>
              <a:spcAft>
                <a:spcPts val="0"/>
              </a:spcAft>
              <a:buClr>
                <a:srgbClr val="888888"/>
              </a:buClr>
              <a:buSzPts val="1600"/>
              <a:buNone/>
              <a:defRPr sz="1600">
                <a:solidFill>
                  <a:srgbClr val="888888"/>
                </a:solidFill>
              </a:defRPr>
            </a:lvl5pPr>
            <a:lvl6pPr marL="2743200" lvl="5" indent="-228600" algn="l" rtl="0">
              <a:lnSpc>
                <a:spcPct val="90000"/>
              </a:lnSpc>
              <a:spcBef>
                <a:spcPts val="500"/>
              </a:spcBef>
              <a:spcAft>
                <a:spcPts val="0"/>
              </a:spcAft>
              <a:buClr>
                <a:srgbClr val="888888"/>
              </a:buClr>
              <a:buSzPts val="1600"/>
              <a:buNone/>
              <a:defRPr sz="1600">
                <a:solidFill>
                  <a:srgbClr val="888888"/>
                </a:solidFill>
              </a:defRPr>
            </a:lvl6pPr>
            <a:lvl7pPr marL="3200400" lvl="6" indent="-228600" algn="l" rtl="0">
              <a:lnSpc>
                <a:spcPct val="90000"/>
              </a:lnSpc>
              <a:spcBef>
                <a:spcPts val="500"/>
              </a:spcBef>
              <a:spcAft>
                <a:spcPts val="0"/>
              </a:spcAft>
              <a:buClr>
                <a:srgbClr val="888888"/>
              </a:buClr>
              <a:buSzPts val="1600"/>
              <a:buNone/>
              <a:defRPr sz="1600">
                <a:solidFill>
                  <a:srgbClr val="888888"/>
                </a:solidFill>
              </a:defRPr>
            </a:lvl7pPr>
            <a:lvl8pPr marL="3657600" lvl="7" indent="-228600" algn="l" rtl="0">
              <a:lnSpc>
                <a:spcPct val="90000"/>
              </a:lnSpc>
              <a:spcBef>
                <a:spcPts val="500"/>
              </a:spcBef>
              <a:spcAft>
                <a:spcPts val="0"/>
              </a:spcAft>
              <a:buClr>
                <a:srgbClr val="888888"/>
              </a:buClr>
              <a:buSzPts val="1600"/>
              <a:buNone/>
              <a:defRPr sz="1600">
                <a:solidFill>
                  <a:srgbClr val="888888"/>
                </a:solidFill>
              </a:defRPr>
            </a:lvl8pPr>
            <a:lvl9pPr marL="4114800" lvl="8" indent="-228600" algn="l" rtl="0">
              <a:lnSpc>
                <a:spcPct val="90000"/>
              </a:lnSpc>
              <a:spcBef>
                <a:spcPts val="500"/>
              </a:spcBef>
              <a:spcAft>
                <a:spcPts val="0"/>
              </a:spcAft>
              <a:buClr>
                <a:srgbClr val="888888"/>
              </a:buClr>
              <a:buSzPts val="1600"/>
              <a:buNone/>
              <a:defRPr sz="1600">
                <a:solidFill>
                  <a:srgbClr val="888888"/>
                </a:solidFill>
              </a:defRPr>
            </a:lvl9pPr>
          </a:lstStyle>
          <a:p>
            <a:endParaRPr/>
          </a:p>
        </p:txBody>
      </p:sp>
      <p:pic>
        <p:nvPicPr>
          <p:cNvPr id="2104" name="Google Shape;2104;g2624b5b50b9_0_2366" descr="C:\Users\HaLT15\Desktop\FPT Software Doc.png"/>
          <p:cNvPicPr preferRelativeResize="0"/>
          <p:nvPr/>
        </p:nvPicPr>
        <p:blipFill rotWithShape="1">
          <a:blip r:embed="rId2">
            <a:alphaModFix/>
          </a:blip>
          <a:srcRect/>
          <a:stretch/>
        </p:blipFill>
        <p:spPr>
          <a:xfrm>
            <a:off x="924951" y="3215146"/>
            <a:ext cx="675249" cy="427707"/>
          </a:xfrm>
          <a:prstGeom prst="rect">
            <a:avLst/>
          </a:prstGeom>
          <a:noFill/>
          <a:ln>
            <a:noFill/>
          </a:ln>
        </p:spPr>
      </p:pic>
      <p:sp>
        <p:nvSpPr>
          <p:cNvPr id="2105" name="Google Shape;2105;g2624b5b50b9_0_2366"/>
          <p:cNvSpPr txBox="1"/>
          <p:nvPr/>
        </p:nvSpPr>
        <p:spPr>
          <a:xfrm>
            <a:off x="0" y="5230509"/>
            <a:ext cx="9468000" cy="246300"/>
          </a:xfrm>
          <a:prstGeom prst="rect">
            <a:avLst/>
          </a:prstGeom>
          <a:gradFill>
            <a:gsLst>
              <a:gs pos="0">
                <a:srgbClr val="4F127F">
                  <a:alpha val="89803"/>
                </a:srgbClr>
              </a:gs>
              <a:gs pos="52999">
                <a:srgbClr val="160976"/>
              </a:gs>
              <a:gs pos="84000">
                <a:srgbClr val="010673"/>
              </a:gs>
              <a:gs pos="100000">
                <a:srgbClr val="010673"/>
              </a:gs>
            </a:gsLst>
            <a:lin ang="8400134" scaled="0"/>
          </a:gradFill>
          <a:ln>
            <a:noFill/>
          </a:ln>
        </p:spPr>
        <p:txBody>
          <a:bodyPr spcFirstLastPara="1" wrap="square" lIns="91425" tIns="0" rIns="91425" bIns="0" anchor="ctr" anchorCtr="0">
            <a:spAutoFit/>
          </a:bodyPr>
          <a:lstStyle/>
          <a:p>
            <a:pPr marL="0" marR="0" lvl="0" indent="0" algn="ctr" rtl="0">
              <a:spcBef>
                <a:spcPts val="0"/>
              </a:spcBef>
              <a:spcAft>
                <a:spcPts val="0"/>
              </a:spcAft>
              <a:buNone/>
            </a:pPr>
            <a:endParaRPr sz="1600">
              <a:solidFill>
                <a:schemeClr val="lt1"/>
              </a:solidFill>
              <a:latin typeface="Arial"/>
              <a:ea typeface="Arial"/>
              <a:cs typeface="Arial"/>
              <a:sym typeface="Arial"/>
            </a:endParaRPr>
          </a:p>
        </p:txBody>
      </p:sp>
      <p:sp>
        <p:nvSpPr>
          <p:cNvPr id="2106" name="Google Shape;2106;g2624b5b50b9_0_2366"/>
          <p:cNvSpPr txBox="1"/>
          <p:nvPr/>
        </p:nvSpPr>
        <p:spPr>
          <a:xfrm>
            <a:off x="914400" y="3832494"/>
            <a:ext cx="686100" cy="1416000"/>
          </a:xfrm>
          <a:prstGeom prst="rect">
            <a:avLst/>
          </a:prstGeom>
          <a:gradFill>
            <a:gsLst>
              <a:gs pos="0">
                <a:srgbClr val="4F127F">
                  <a:alpha val="89803"/>
                </a:srgbClr>
              </a:gs>
              <a:gs pos="52999">
                <a:srgbClr val="160976"/>
              </a:gs>
              <a:gs pos="84000">
                <a:srgbClr val="010673"/>
              </a:gs>
              <a:gs pos="100000">
                <a:srgbClr val="010673"/>
              </a:gs>
            </a:gsLst>
            <a:lin ang="8400134" scaled="0"/>
          </a:gradFill>
          <a:ln>
            <a:noFill/>
          </a:ln>
        </p:spPr>
        <p:txBody>
          <a:bodyPr spcFirstLastPara="1" wrap="square" lIns="91425" tIns="0" rIns="91425" bIns="0" anchor="ctr" anchorCtr="0">
            <a:noAutofit/>
          </a:bodyPr>
          <a:lstStyle/>
          <a:p>
            <a:pPr marL="0" marR="0" lvl="0" indent="0" algn="ctr" rtl="0">
              <a:spcBef>
                <a:spcPts val="0"/>
              </a:spcBef>
              <a:spcAft>
                <a:spcPts val="0"/>
              </a:spcAft>
              <a:buNone/>
            </a:pPr>
            <a:endParaRPr sz="4800">
              <a:solidFill>
                <a:schemeClr val="lt1"/>
              </a:solidFill>
              <a:latin typeface="Arial"/>
              <a:ea typeface="Arial"/>
              <a:cs typeface="Arial"/>
              <a:sym typeface="Arial"/>
            </a:endParaRPr>
          </a:p>
        </p:txBody>
      </p:sp>
      <p:pic>
        <p:nvPicPr>
          <p:cNvPr id="2107" name="Google Shape;2107;g2624b5b50b9_0_2366"/>
          <p:cNvPicPr preferRelativeResize="0"/>
          <p:nvPr/>
        </p:nvPicPr>
        <p:blipFill rotWithShape="1">
          <a:blip r:embed="rId3">
            <a:alphaModFix/>
          </a:blip>
          <a:srcRect/>
          <a:stretch/>
        </p:blipFill>
        <p:spPr>
          <a:xfrm>
            <a:off x="1894247" y="12300"/>
            <a:ext cx="1140051" cy="3054362"/>
          </a:xfrm>
          <a:prstGeom prst="rect">
            <a:avLst/>
          </a:prstGeom>
          <a:noFill/>
          <a:ln>
            <a:noFill/>
          </a:ln>
        </p:spPr>
      </p:pic>
    </p:spTree>
    <p:extLst>
      <p:ext uri="{BB962C8B-B14F-4D97-AF65-F5344CB8AC3E}">
        <p14:creationId xmlns:p14="http://schemas.microsoft.com/office/powerpoint/2010/main" val="106959261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Chỗ dành sẵn cho Ngày tháng 1"/>
          <p:cNvSpPr>
            <a:spLocks noGrp="1"/>
          </p:cNvSpPr>
          <p:nvPr>
            <p:ph type="dt" sz="half" idx="10"/>
          </p:nvPr>
        </p:nvSpPr>
        <p:spPr/>
        <p:txBody>
          <a:bodyPr/>
          <a:lstStyle/>
          <a:p>
            <a:fld id="{E287236D-C680-4349-9A96-AEA01B6A4E8F}" type="datetimeFigureOut">
              <a:rPr lang="vi-VN" smtClean="0"/>
              <a:t>06/09/2024</a:t>
            </a:fld>
            <a:endParaRPr lang="vi-VN"/>
          </a:p>
        </p:txBody>
      </p:sp>
      <p:sp>
        <p:nvSpPr>
          <p:cNvPr id="3" name="Chỗ dành sẵn cho Chân trang 2"/>
          <p:cNvSpPr>
            <a:spLocks noGrp="1"/>
          </p:cNvSpPr>
          <p:nvPr>
            <p:ph type="ftr" sz="quarter" idx="11"/>
          </p:nvPr>
        </p:nvSpPr>
        <p:spPr/>
        <p:txBody>
          <a:bodyPr/>
          <a:lstStyle/>
          <a:p>
            <a:endParaRPr lang="vi-VN"/>
          </a:p>
        </p:txBody>
      </p:sp>
      <p:sp>
        <p:nvSpPr>
          <p:cNvPr id="4" name="Chỗ dành sẵn cho Số hiệu Bản chiếu 3"/>
          <p:cNvSpPr>
            <a:spLocks noGrp="1"/>
          </p:cNvSpPr>
          <p:nvPr>
            <p:ph type="sldNum" sz="quarter" idx="12"/>
          </p:nvPr>
        </p:nvSpPr>
        <p:spPr/>
        <p:txBody>
          <a:bodyPr/>
          <a:lstStyle/>
          <a:p>
            <a:fld id="{6A45828D-F580-42DE-B77E-860980F07F32}" type="slidenum">
              <a:rPr lang="vi-VN" smtClean="0"/>
              <a:t>‹#›</a:t>
            </a:fld>
            <a:endParaRPr lang="vi-VN"/>
          </a:p>
        </p:txBody>
      </p:sp>
    </p:spTree>
    <p:extLst>
      <p:ext uri="{BB962C8B-B14F-4D97-AF65-F5344CB8AC3E}">
        <p14:creationId xmlns:p14="http://schemas.microsoft.com/office/powerpoint/2010/main" val="334023931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p>
            <a:r>
              <a:rPr lang="vi-VN"/>
              <a:t>Bấm để sửa kiểu tiêu đề Bản cái</a:t>
            </a:r>
          </a:p>
        </p:txBody>
      </p:sp>
      <p:sp>
        <p:nvSpPr>
          <p:cNvPr id="3" name="Chỗ dành sẵn cho Nội dung 2"/>
          <p:cNvSpPr>
            <a:spLocks noGrp="1"/>
          </p:cNvSpPr>
          <p:nvPr>
            <p:ph idx="1"/>
          </p:nvPr>
        </p:nvSpPr>
        <p:spPr/>
        <p:txBody>
          <a:bodyPr/>
          <a:lstStyle/>
          <a:p>
            <a:pPr lvl="0"/>
            <a:r>
              <a:rPr lang="vi-VN"/>
              <a:t>Bấm để sửa kiểu văn bản Bản cái</a:t>
            </a:r>
          </a:p>
          <a:p>
            <a:pPr lvl="1"/>
            <a:r>
              <a:rPr lang="vi-VN"/>
              <a:t>Mức hai</a:t>
            </a:r>
          </a:p>
          <a:p>
            <a:pPr lvl="2"/>
            <a:r>
              <a:rPr lang="vi-VN"/>
              <a:t>Mức ba</a:t>
            </a:r>
          </a:p>
          <a:p>
            <a:pPr lvl="3"/>
            <a:r>
              <a:rPr lang="vi-VN"/>
              <a:t>Mức bốn</a:t>
            </a:r>
          </a:p>
          <a:p>
            <a:pPr lvl="4"/>
            <a:r>
              <a:rPr lang="vi-VN"/>
              <a:t>Mức năm</a:t>
            </a:r>
          </a:p>
        </p:txBody>
      </p:sp>
      <p:sp>
        <p:nvSpPr>
          <p:cNvPr id="4" name="Chỗ dành sẵn cho Ngày tháng 3"/>
          <p:cNvSpPr>
            <a:spLocks noGrp="1"/>
          </p:cNvSpPr>
          <p:nvPr>
            <p:ph type="dt" sz="half" idx="10"/>
          </p:nvPr>
        </p:nvSpPr>
        <p:spPr/>
        <p:txBody>
          <a:bodyPr/>
          <a:lstStyle/>
          <a:p>
            <a:fld id="{E287236D-C680-4349-9A96-AEA01B6A4E8F}" type="datetimeFigureOut">
              <a:rPr lang="vi-VN" smtClean="0"/>
              <a:t>06/09/2024</a:t>
            </a:fld>
            <a:endParaRPr lang="vi-VN"/>
          </a:p>
        </p:txBody>
      </p:sp>
      <p:sp>
        <p:nvSpPr>
          <p:cNvPr id="5" name="Chỗ dành sẵn cho Chân trang 4"/>
          <p:cNvSpPr>
            <a:spLocks noGrp="1"/>
          </p:cNvSpPr>
          <p:nvPr>
            <p:ph type="ftr" sz="quarter" idx="11"/>
          </p:nvPr>
        </p:nvSpPr>
        <p:spPr/>
        <p:txBody>
          <a:bodyPr/>
          <a:lstStyle/>
          <a:p>
            <a:endParaRPr lang="vi-VN"/>
          </a:p>
        </p:txBody>
      </p:sp>
      <p:sp>
        <p:nvSpPr>
          <p:cNvPr id="6" name="Chỗ dành sẵn cho Số hiệu Bản chiếu 5"/>
          <p:cNvSpPr>
            <a:spLocks noGrp="1"/>
          </p:cNvSpPr>
          <p:nvPr>
            <p:ph type="sldNum" sz="quarter" idx="12"/>
          </p:nvPr>
        </p:nvSpPr>
        <p:spPr/>
        <p:txBody>
          <a:bodyPr/>
          <a:lstStyle/>
          <a:p>
            <a:fld id="{6A45828D-F580-42DE-B77E-860980F07F32}" type="slidenum">
              <a:rPr lang="vi-VN" smtClean="0"/>
              <a:t>‹#›</a:t>
            </a:fld>
            <a:endParaRPr lang="vi-VN"/>
          </a:p>
        </p:txBody>
      </p:sp>
    </p:spTree>
    <p:extLst>
      <p:ext uri="{BB962C8B-B14F-4D97-AF65-F5344CB8AC3E}">
        <p14:creationId xmlns:p14="http://schemas.microsoft.com/office/powerpoint/2010/main" val="8673020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cSld name="タイトルとコンテンツ">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922DA9-E8C1-7A40-9EE6-89A4AED337F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965200"/>
          </a:xfrm>
          <a:prstGeom prst="rect">
            <a:avLst/>
          </a:prstGeom>
        </p:spPr>
      </p:pic>
      <p:sp>
        <p:nvSpPr>
          <p:cNvPr id="3" name="Title 3">
            <a:extLst>
              <a:ext uri="{FF2B5EF4-FFF2-40B4-BE49-F238E27FC236}">
                <a16:creationId xmlns:a16="http://schemas.microsoft.com/office/drawing/2014/main" id="{A68080BE-7587-6144-8ECC-8515B3AB127E}"/>
              </a:ext>
            </a:extLst>
          </p:cNvPr>
          <p:cNvSpPr>
            <a:spLocks noGrp="1"/>
          </p:cNvSpPr>
          <p:nvPr>
            <p:ph type="title" hasCustomPrompt="1"/>
          </p:nvPr>
        </p:nvSpPr>
        <p:spPr>
          <a:xfrm>
            <a:off x="525780" y="190527"/>
            <a:ext cx="10515600" cy="711081"/>
          </a:xfrm>
        </p:spPr>
        <p:txBody>
          <a:bodyPr>
            <a:normAutofit/>
          </a:bodyPr>
          <a:lstStyle>
            <a:lvl1pPr algn="l">
              <a:defRPr sz="2400">
                <a:solidFill>
                  <a:schemeClr val="bg1"/>
                </a:solidFill>
                <a:latin typeface="Meiryo" panose="020B0604030504040204" pitchFamily="34" charset="-128"/>
                <a:ea typeface="Meiryo" panose="020B0604030504040204" pitchFamily="34" charset="-128"/>
              </a:defRPr>
            </a:lvl1pPr>
          </a:lstStyle>
          <a:p>
            <a:r>
              <a:rPr lang="en-US"/>
              <a:t>CLICK TO EDIT MASTER TITLE STYLE</a:t>
            </a:r>
            <a:endParaRPr lang="x-none"/>
          </a:p>
        </p:txBody>
      </p:sp>
      <p:sp>
        <p:nvSpPr>
          <p:cNvPr id="6" name="Rounded Rectangle 5">
            <a:extLst>
              <a:ext uri="{FF2B5EF4-FFF2-40B4-BE49-F238E27FC236}">
                <a16:creationId xmlns:a16="http://schemas.microsoft.com/office/drawing/2014/main" id="{A0C19840-32F7-DE46-B2BC-767228E15B33}"/>
              </a:ext>
            </a:extLst>
          </p:cNvPr>
          <p:cNvSpPr/>
          <p:nvPr/>
        </p:nvSpPr>
        <p:spPr>
          <a:xfrm>
            <a:off x="-426720" y="1118429"/>
            <a:ext cx="266700" cy="685815"/>
          </a:xfrm>
          <a:prstGeom prst="roundRect">
            <a:avLst>
              <a:gd name="adj" fmla="val 8511"/>
            </a:avLst>
          </a:prstGeom>
          <a:solidFill>
            <a:srgbClr val="03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0EC24A74-A217-A244-8E5E-725CBA69F673}"/>
              </a:ext>
            </a:extLst>
          </p:cNvPr>
          <p:cNvSpPr/>
          <p:nvPr/>
        </p:nvSpPr>
        <p:spPr>
          <a:xfrm>
            <a:off x="-426720" y="1914296"/>
            <a:ext cx="266700" cy="685815"/>
          </a:xfrm>
          <a:prstGeom prst="roundRect">
            <a:avLst>
              <a:gd name="adj" fmla="val 8511"/>
            </a:avLst>
          </a:prstGeom>
          <a:solidFill>
            <a:srgbClr val="1922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1FB2B6BA-9839-4346-8C17-5FEBDC196FD8}"/>
              </a:ext>
            </a:extLst>
          </p:cNvPr>
          <p:cNvSpPr/>
          <p:nvPr/>
        </p:nvSpPr>
        <p:spPr>
          <a:xfrm>
            <a:off x="-426720" y="2710163"/>
            <a:ext cx="266700" cy="685815"/>
          </a:xfrm>
          <a:prstGeom prst="roundRect">
            <a:avLst>
              <a:gd name="adj" fmla="val 8511"/>
            </a:avLst>
          </a:prstGeom>
          <a:solidFill>
            <a:srgbClr val="33B2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FB560BE9-4881-E640-B746-48E2960FB1D4}"/>
              </a:ext>
            </a:extLst>
          </p:cNvPr>
          <p:cNvSpPr/>
          <p:nvPr/>
        </p:nvSpPr>
        <p:spPr>
          <a:xfrm>
            <a:off x="-426720" y="3506030"/>
            <a:ext cx="266700" cy="685815"/>
          </a:xfrm>
          <a:prstGeom prst="roundRect">
            <a:avLst>
              <a:gd name="adj" fmla="val 8511"/>
            </a:avLst>
          </a:prstGeom>
          <a:solidFill>
            <a:srgbClr val="50B8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ADA3FBC9-F771-A94D-8F55-34A40C7DFEB7}"/>
              </a:ext>
            </a:extLst>
          </p:cNvPr>
          <p:cNvSpPr/>
          <p:nvPr/>
        </p:nvSpPr>
        <p:spPr>
          <a:xfrm>
            <a:off x="-426720" y="4301897"/>
            <a:ext cx="266700" cy="685815"/>
          </a:xfrm>
          <a:prstGeom prst="roundRect">
            <a:avLst>
              <a:gd name="adj" fmla="val 8511"/>
            </a:avLst>
          </a:prstGeom>
          <a:solidFill>
            <a:srgbClr val="F3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B4304818-7278-3045-AD37-3EACA5B19337}"/>
              </a:ext>
            </a:extLst>
          </p:cNvPr>
          <p:cNvSpPr/>
          <p:nvPr/>
        </p:nvSpPr>
        <p:spPr>
          <a:xfrm>
            <a:off x="-426720" y="5097764"/>
            <a:ext cx="266700" cy="685815"/>
          </a:xfrm>
          <a:prstGeom prst="roundRect">
            <a:avLst>
              <a:gd name="adj" fmla="val 8511"/>
            </a:avLst>
          </a:prstGeom>
          <a:solidFill>
            <a:srgbClr val="E4E5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2B5CC1C9-B1AF-DE46-B64D-05E162F783E3}"/>
              </a:ext>
            </a:extLst>
          </p:cNvPr>
          <p:cNvSpPr/>
          <p:nvPr/>
        </p:nvSpPr>
        <p:spPr>
          <a:xfrm>
            <a:off x="-426720" y="5893631"/>
            <a:ext cx="266700" cy="685815"/>
          </a:xfrm>
          <a:prstGeom prst="roundRect">
            <a:avLst>
              <a:gd name="adj" fmla="val 8511"/>
            </a:avLst>
          </a:prstGeom>
          <a:solidFill>
            <a:srgbClr val="B5B5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lide Number Placeholder 3">
            <a:extLst>
              <a:ext uri="{FF2B5EF4-FFF2-40B4-BE49-F238E27FC236}">
                <a16:creationId xmlns:a16="http://schemas.microsoft.com/office/drawing/2014/main" id="{535CBA73-2EF9-6C43-93B2-AD209F35944E}"/>
              </a:ext>
            </a:extLst>
          </p:cNvPr>
          <p:cNvSpPr>
            <a:spLocks noGrp="1"/>
          </p:cNvSpPr>
          <p:nvPr>
            <p:ph type="sldNum" sz="quarter" idx="12"/>
          </p:nvPr>
        </p:nvSpPr>
        <p:spPr>
          <a:xfrm>
            <a:off x="11311875" y="6415503"/>
            <a:ext cx="596198" cy="251969"/>
          </a:xfrm>
          <a:prstGeom prst="rect">
            <a:avLst/>
          </a:prstGeom>
        </p:spPr>
        <p:txBody>
          <a:bodyPr/>
          <a:lstStyle>
            <a:lvl1pPr algn="r">
              <a:defRPr sz="1200">
                <a:solidFill>
                  <a:srgbClr val="B5B5B5"/>
                </a:solidFill>
              </a:defRPr>
            </a:lvl1pPr>
          </a:lstStyle>
          <a:p>
            <a:fld id="{E012F146-47F9-A646-B182-8CC39B8AD32B}" type="slidenum">
              <a:rPr lang="x-none" smtClean="0"/>
              <a:pPr/>
              <a:t>‹#›</a:t>
            </a:fld>
            <a:endParaRPr lang="x-none"/>
          </a:p>
        </p:txBody>
      </p:sp>
      <p:sp>
        <p:nvSpPr>
          <p:cNvPr id="2" name="Footer Placeholder 2">
            <a:extLst>
              <a:ext uri="{FF2B5EF4-FFF2-40B4-BE49-F238E27FC236}">
                <a16:creationId xmlns:a16="http://schemas.microsoft.com/office/drawing/2014/main" id="{E94B7D1D-F9C5-F957-6537-D56FF6A9097C}"/>
              </a:ext>
            </a:extLst>
          </p:cNvPr>
          <p:cNvSpPr txBox="1">
            <a:spLocks/>
          </p:cNvSpPr>
          <p:nvPr userDrawn="1"/>
        </p:nvSpPr>
        <p:spPr>
          <a:xfrm>
            <a:off x="0" y="6586953"/>
            <a:ext cx="4640580" cy="251969"/>
          </a:xfrm>
          <a:prstGeom prst="rect">
            <a:avLst/>
          </a:prstGeom>
        </p:spPr>
        <p:txBody>
          <a:bodyPr anchor="b"/>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1000">
                <a:solidFill>
                  <a:schemeClr val="accent6">
                    <a:lumMod val="50000"/>
                  </a:schemeClr>
                </a:solidFill>
              </a:rPr>
              <a:t>© Copyright FPT Software</a:t>
            </a:r>
            <a:r>
              <a:rPr lang="ja-JP" altLang="en-US" sz="1000">
                <a:solidFill>
                  <a:schemeClr val="accent6">
                    <a:lumMod val="50000"/>
                  </a:schemeClr>
                </a:solidFill>
              </a:rPr>
              <a:t> </a:t>
            </a:r>
            <a:r>
              <a:rPr lang="en-US" altLang="ja-JP" sz="1000">
                <a:solidFill>
                  <a:schemeClr val="accent6">
                    <a:lumMod val="50000"/>
                  </a:schemeClr>
                </a:solidFill>
              </a:rPr>
              <a:t>2024</a:t>
            </a:r>
            <a:endParaRPr lang="x-none" sz="1000">
              <a:solidFill>
                <a:schemeClr val="accent6">
                  <a:lumMod val="50000"/>
                </a:schemeClr>
              </a:solidFill>
            </a:endParaRPr>
          </a:p>
        </p:txBody>
      </p:sp>
    </p:spTree>
    <p:extLst>
      <p:ext uri="{BB962C8B-B14F-4D97-AF65-F5344CB8AC3E}">
        <p14:creationId xmlns:p14="http://schemas.microsoft.com/office/powerpoint/2010/main" val="2733187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97897" y="6404247"/>
            <a:ext cx="351378" cy="276999"/>
          </a:xfrm>
          <a:prstGeom prst="rect">
            <a:avLst/>
          </a:prstGeom>
          <a:noFill/>
        </p:spPr>
        <p:txBody>
          <a:bodyPr wrap="none" rtlCol="0">
            <a:spAutoFit/>
          </a:bodyPr>
          <a:lstStyle>
            <a:lvl1pPr>
              <a:defRPr lang="en-US" sz="1200" smtClean="0">
                <a:solidFill>
                  <a:schemeClr val="bg1">
                    <a:lumMod val="75000"/>
                  </a:schemeClr>
                </a:solidFill>
                <a:latin typeface="Agency FB" panose="020B0503020202020204" pitchFamily="34" charset="0"/>
                <a:ea typeface="Meiryo UI" panose="020B0604030504040204" pitchFamily="50" charset="-128"/>
              </a:defRPr>
            </a:lvl1pPr>
          </a:lstStyle>
          <a:p>
            <a:pPr algn="ctr" defTabSz="914400">
              <a:defRPr/>
            </a:pPr>
            <a:fld id="{34BBD95C-5847-41D4-A95D-7A604938DF3E}" type="slidenum">
              <a:rPr lang="en-US" altLang="ja-JP" smtClean="0">
                <a:solidFill>
                  <a:prstClr val="white">
                    <a:lumMod val="75000"/>
                  </a:prstClr>
                </a:solidFill>
              </a:rPr>
              <a:pPr algn="ctr" defTabSz="914400">
                <a:defRPr/>
              </a:pPr>
              <a:t>‹#›</a:t>
            </a:fld>
            <a:endParaRPr lang="ja-JP" altLang="en-US">
              <a:solidFill>
                <a:prstClr val="white">
                  <a:lumMod val="75000"/>
                </a:prstClr>
              </a:solidFill>
            </a:endParaRPr>
          </a:p>
        </p:txBody>
      </p:sp>
      <p:sp>
        <p:nvSpPr>
          <p:cNvPr id="2" name="TextBox 1"/>
          <p:cNvSpPr txBox="1"/>
          <p:nvPr userDrawn="1"/>
        </p:nvSpPr>
        <p:spPr>
          <a:xfrm>
            <a:off x="2367089" y="6421559"/>
            <a:ext cx="2505814"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Meiryo UI" panose="020B0604030504040204" pitchFamily="50" charset="-128"/>
                <a:ea typeface="+mn-ea"/>
                <a:cs typeface="+mn-cs"/>
              </a:rPr>
              <a:t>© Copyright by FPT Software 2024</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spTree>
    <p:extLst>
      <p:ext uri="{BB962C8B-B14F-4D97-AF65-F5344CB8AC3E}">
        <p14:creationId xmlns:p14="http://schemas.microsoft.com/office/powerpoint/2010/main" val="137678775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1942D64-2177-40EC-862E-C14B002AFBDE}"/>
              </a:ext>
            </a:extLst>
          </p:cNvPr>
          <p:cNvSpPr>
            <a:spLocks noGrp="1"/>
          </p:cNvSpPr>
          <p:nvPr>
            <p:ph type="title" hasCustomPrompt="1"/>
          </p:nvPr>
        </p:nvSpPr>
        <p:spPr/>
        <p:txBody>
          <a:bodyPr/>
          <a:lstStyle>
            <a:lvl1pPr>
              <a:defRPr>
                <a:solidFill>
                  <a:schemeClr val="tx1">
                    <a:lumMod val="90000"/>
                    <a:lumOff val="10000"/>
                  </a:schemeClr>
                </a:solidFill>
              </a:defRPr>
            </a:lvl1pPr>
          </a:lstStyle>
          <a:p>
            <a:pPr lvl="0"/>
            <a:r>
              <a:rPr kumimoji="1" lang="en-US" altLang="ja-JP"/>
              <a:t>SLIDE TITLE GOES HERE</a:t>
            </a:r>
            <a:endParaRPr kumimoji="1" lang="ja-JP" altLang="en-US"/>
          </a:p>
        </p:txBody>
      </p:sp>
      <p:sp>
        <p:nvSpPr>
          <p:cNvPr id="3" name="コンテンツ プレースホルダー 2">
            <a:extLst>
              <a:ext uri="{FF2B5EF4-FFF2-40B4-BE49-F238E27FC236}">
                <a16:creationId xmlns:a16="http://schemas.microsoft.com/office/drawing/2014/main" id="{C9A91A39-EDBD-467A-8245-14C64F1480FF}"/>
              </a:ext>
            </a:extLst>
          </p:cNvPr>
          <p:cNvSpPr>
            <a:spLocks noGrp="1"/>
          </p:cNvSpPr>
          <p:nvPr>
            <p:ph idx="1" hasCustomPrompt="1"/>
          </p:nvPr>
        </p:nvSpPr>
        <p:spPr>
          <a:xfrm>
            <a:off x="838200" y="1065859"/>
            <a:ext cx="10515600" cy="3008200"/>
          </a:xfrm>
        </p:spPr>
        <p:txBody>
          <a:bodyPr/>
          <a:lstStyle>
            <a:lvl1pPr>
              <a:defRPr>
                <a:solidFill>
                  <a:schemeClr val="tx1">
                    <a:lumMod val="90000"/>
                    <a:lumOff val="10000"/>
                  </a:schemeClr>
                </a:solidFill>
              </a:defRPr>
            </a:lvl1pPr>
            <a:lvl2pPr>
              <a:defRPr>
                <a:solidFill>
                  <a:schemeClr val="tx1">
                    <a:lumMod val="90000"/>
                    <a:lumOff val="10000"/>
                  </a:schemeClr>
                </a:solidFill>
              </a:defRPr>
            </a:lvl2pPr>
            <a:lvl3pPr>
              <a:defRPr>
                <a:solidFill>
                  <a:schemeClr val="tx1">
                    <a:lumMod val="90000"/>
                    <a:lumOff val="10000"/>
                  </a:schemeClr>
                </a:solidFill>
              </a:defRPr>
            </a:lvl3pPr>
            <a:lvl4pPr>
              <a:defRPr>
                <a:solidFill>
                  <a:schemeClr val="tx1">
                    <a:lumMod val="90000"/>
                    <a:lumOff val="10000"/>
                  </a:schemeClr>
                </a:solidFill>
              </a:defRPr>
            </a:lvl4pPr>
            <a:lvl5pPr>
              <a:defRPr>
                <a:solidFill>
                  <a:schemeClr val="tx1">
                    <a:lumMod val="90000"/>
                    <a:lumOff val="10000"/>
                  </a:schemeClr>
                </a:solidFill>
              </a:defRPr>
            </a:lvl5pPr>
          </a:lstStyle>
          <a:p>
            <a:pPr lvl="0"/>
            <a:r>
              <a:rPr lang="en-US" altLang="ja-JP"/>
              <a:t>Text goes here</a:t>
            </a:r>
            <a:endParaRPr lang="ja-JP" altLang="en-US"/>
          </a:p>
          <a:p>
            <a:pPr lvl="1"/>
            <a:r>
              <a:rPr lang="en-US" altLang="ja-JP"/>
              <a:t>2nd level text goes here</a:t>
            </a:r>
            <a:endParaRPr lang="ja-JP" altLang="en-US"/>
          </a:p>
          <a:p>
            <a:pPr lvl="2"/>
            <a:r>
              <a:rPr lang="en-US" altLang="ja-JP"/>
              <a:t>3rd level text goes here</a:t>
            </a:r>
            <a:endParaRPr lang="ja-JP" altLang="en-US"/>
          </a:p>
          <a:p>
            <a:pPr lvl="3"/>
            <a:r>
              <a:rPr lang="en-US" altLang="ja-JP"/>
              <a:t>4th level text goes here</a:t>
            </a:r>
            <a:endParaRPr lang="ja-JP" altLang="en-US"/>
          </a:p>
          <a:p>
            <a:pPr lvl="4"/>
            <a:r>
              <a:rPr lang="en-US" altLang="ja-JP"/>
              <a:t>5th</a:t>
            </a:r>
            <a:r>
              <a:rPr lang="ja-JP" altLang="en-US"/>
              <a:t> </a:t>
            </a:r>
            <a:r>
              <a:rPr lang="en-US" altLang="ja-JP"/>
              <a:t>level text goes here</a:t>
            </a:r>
          </a:p>
        </p:txBody>
      </p:sp>
      <p:pic>
        <p:nvPicPr>
          <p:cNvPr id="7" name="図 6">
            <a:extLst>
              <a:ext uri="{FF2B5EF4-FFF2-40B4-BE49-F238E27FC236}">
                <a16:creationId xmlns:a16="http://schemas.microsoft.com/office/drawing/2014/main" id="{5624AB27-782C-459A-AEB8-04F8760CBA0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82862" y="216865"/>
            <a:ext cx="414005" cy="398858"/>
          </a:xfrm>
          <a:prstGeom prst="rect">
            <a:avLst/>
          </a:prstGeom>
        </p:spPr>
      </p:pic>
      <p:cxnSp>
        <p:nvCxnSpPr>
          <p:cNvPr id="8" name="直線コネクタ 7">
            <a:extLst>
              <a:ext uri="{FF2B5EF4-FFF2-40B4-BE49-F238E27FC236}">
                <a16:creationId xmlns:a16="http://schemas.microsoft.com/office/drawing/2014/main" id="{AF2EAB15-886D-4F67-ADC2-3AB5A8E5BC96}"/>
              </a:ext>
            </a:extLst>
          </p:cNvPr>
          <p:cNvCxnSpPr>
            <a:cxnSpLocks/>
          </p:cNvCxnSpPr>
          <p:nvPr userDrawn="1"/>
        </p:nvCxnSpPr>
        <p:spPr>
          <a:xfrm>
            <a:off x="-1" y="660013"/>
            <a:ext cx="612000"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9" name="スライド番号プレースホルダー 6">
            <a:extLst>
              <a:ext uri="{FF2B5EF4-FFF2-40B4-BE49-F238E27FC236}">
                <a16:creationId xmlns:a16="http://schemas.microsoft.com/office/drawing/2014/main" id="{AF9646AC-E87E-4B22-AE5D-65C8FB428CB6}"/>
              </a:ext>
            </a:extLst>
          </p:cNvPr>
          <p:cNvSpPr>
            <a:spLocks noGrp="1"/>
          </p:cNvSpPr>
          <p:nvPr>
            <p:ph type="sldNum" sz="quarter" idx="4"/>
          </p:nvPr>
        </p:nvSpPr>
        <p:spPr>
          <a:xfrm>
            <a:off x="9253667" y="6533671"/>
            <a:ext cx="2743200" cy="139096"/>
          </a:xfrm>
          <a:prstGeom prst="rect">
            <a:avLst/>
          </a:prstGeom>
        </p:spPr>
        <p:txBody>
          <a:bodyPr anchor="ctr"/>
          <a:lstStyle>
            <a:lvl1pPr algn="r">
              <a:defRPr sz="1200">
                <a:solidFill>
                  <a:schemeClr val="tx1">
                    <a:lumMod val="75000"/>
                    <a:lumOff val="25000"/>
                  </a:schemeClr>
                </a:solidFill>
              </a:defRPr>
            </a:lvl1pPr>
          </a:lstStyle>
          <a:p>
            <a:fld id="{C1463C5F-BE59-45E1-887B-15625536FBBD}" type="slidenum">
              <a:rPr lang="ja-JP" altLang="en-US" smtClean="0"/>
              <a:pPr/>
              <a:t>‹#›</a:t>
            </a:fld>
            <a:endParaRPr lang="ja-JP" altLang="en-US"/>
          </a:p>
        </p:txBody>
      </p:sp>
    </p:spTree>
    <p:extLst>
      <p:ext uri="{BB962C8B-B14F-4D97-AF65-F5344CB8AC3E}">
        <p14:creationId xmlns:p14="http://schemas.microsoft.com/office/powerpoint/2010/main" val="170207389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1942D64-2177-40EC-862E-C14B002AFBDE}"/>
              </a:ext>
            </a:extLst>
          </p:cNvPr>
          <p:cNvSpPr>
            <a:spLocks noGrp="1"/>
          </p:cNvSpPr>
          <p:nvPr>
            <p:ph type="title" hasCustomPrompt="1"/>
          </p:nvPr>
        </p:nvSpPr>
        <p:spPr/>
        <p:txBody>
          <a:bodyPr/>
          <a:lstStyle>
            <a:lvl1pPr>
              <a:defRPr>
                <a:solidFill>
                  <a:schemeClr val="tx1">
                    <a:lumMod val="90000"/>
                    <a:lumOff val="10000"/>
                  </a:schemeClr>
                </a:solidFill>
              </a:defRPr>
            </a:lvl1pPr>
          </a:lstStyle>
          <a:p>
            <a:pPr lvl="0"/>
            <a:r>
              <a:rPr kumimoji="1" lang="en-US" altLang="ja-JP"/>
              <a:t>SLIDE TITLE GOES HERE</a:t>
            </a:r>
            <a:endParaRPr kumimoji="1" lang="ja-JP" altLang="en-US"/>
          </a:p>
        </p:txBody>
      </p:sp>
      <p:sp>
        <p:nvSpPr>
          <p:cNvPr id="3" name="コンテンツ プレースホルダー 2">
            <a:extLst>
              <a:ext uri="{FF2B5EF4-FFF2-40B4-BE49-F238E27FC236}">
                <a16:creationId xmlns:a16="http://schemas.microsoft.com/office/drawing/2014/main" id="{C9A91A39-EDBD-467A-8245-14C64F1480FF}"/>
              </a:ext>
            </a:extLst>
          </p:cNvPr>
          <p:cNvSpPr>
            <a:spLocks noGrp="1"/>
          </p:cNvSpPr>
          <p:nvPr>
            <p:ph idx="1" hasCustomPrompt="1"/>
          </p:nvPr>
        </p:nvSpPr>
        <p:spPr>
          <a:xfrm>
            <a:off x="838200" y="1065859"/>
            <a:ext cx="10515600" cy="5148822"/>
          </a:xfrm>
        </p:spPr>
        <p:txBody>
          <a:bodyPr/>
          <a:lstStyle>
            <a:lvl1pPr>
              <a:defRPr>
                <a:solidFill>
                  <a:schemeClr val="tx1">
                    <a:lumMod val="90000"/>
                    <a:lumOff val="10000"/>
                  </a:schemeClr>
                </a:solidFill>
              </a:defRPr>
            </a:lvl1pPr>
            <a:lvl2pPr>
              <a:defRPr>
                <a:solidFill>
                  <a:schemeClr val="tx1">
                    <a:lumMod val="90000"/>
                    <a:lumOff val="10000"/>
                  </a:schemeClr>
                </a:solidFill>
              </a:defRPr>
            </a:lvl2pPr>
            <a:lvl3pPr>
              <a:defRPr>
                <a:solidFill>
                  <a:schemeClr val="tx1">
                    <a:lumMod val="90000"/>
                    <a:lumOff val="10000"/>
                  </a:schemeClr>
                </a:solidFill>
              </a:defRPr>
            </a:lvl3pPr>
            <a:lvl4pPr>
              <a:defRPr>
                <a:solidFill>
                  <a:schemeClr val="tx1">
                    <a:lumMod val="90000"/>
                    <a:lumOff val="10000"/>
                  </a:schemeClr>
                </a:solidFill>
              </a:defRPr>
            </a:lvl4pPr>
            <a:lvl5pPr>
              <a:defRPr>
                <a:solidFill>
                  <a:schemeClr val="tx1">
                    <a:lumMod val="90000"/>
                    <a:lumOff val="10000"/>
                  </a:schemeClr>
                </a:solidFill>
              </a:defRPr>
            </a:lvl5pPr>
          </a:lstStyle>
          <a:p>
            <a:pPr lvl="0"/>
            <a:r>
              <a:rPr lang="en-US" altLang="ja-JP"/>
              <a:t>Text goes here</a:t>
            </a:r>
            <a:endParaRPr lang="ja-JP" altLang="en-US"/>
          </a:p>
          <a:p>
            <a:pPr lvl="1"/>
            <a:r>
              <a:rPr lang="en-US" altLang="ja-JP"/>
              <a:t>2nd level text goes here</a:t>
            </a:r>
            <a:endParaRPr lang="ja-JP" altLang="en-US"/>
          </a:p>
          <a:p>
            <a:pPr lvl="2"/>
            <a:r>
              <a:rPr lang="en-US" altLang="ja-JP"/>
              <a:t>3rd level text goes here</a:t>
            </a:r>
            <a:endParaRPr lang="ja-JP" altLang="en-US"/>
          </a:p>
          <a:p>
            <a:pPr lvl="3"/>
            <a:r>
              <a:rPr lang="en-US" altLang="ja-JP"/>
              <a:t>4th level text goes here</a:t>
            </a:r>
            <a:endParaRPr lang="ja-JP" altLang="en-US"/>
          </a:p>
          <a:p>
            <a:pPr lvl="4"/>
            <a:r>
              <a:rPr lang="en-US" altLang="ja-JP"/>
              <a:t>5th</a:t>
            </a:r>
            <a:r>
              <a:rPr lang="ja-JP" altLang="en-US"/>
              <a:t> </a:t>
            </a:r>
            <a:r>
              <a:rPr lang="en-US" altLang="ja-JP"/>
              <a:t>level text goes here</a:t>
            </a:r>
          </a:p>
        </p:txBody>
      </p:sp>
      <p:pic>
        <p:nvPicPr>
          <p:cNvPr id="7" name="図 6">
            <a:extLst>
              <a:ext uri="{FF2B5EF4-FFF2-40B4-BE49-F238E27FC236}">
                <a16:creationId xmlns:a16="http://schemas.microsoft.com/office/drawing/2014/main" id="{5624AB27-782C-459A-AEB8-04F8760CBA0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82862" y="216865"/>
            <a:ext cx="414005" cy="398858"/>
          </a:xfrm>
          <a:prstGeom prst="rect">
            <a:avLst/>
          </a:prstGeom>
        </p:spPr>
      </p:pic>
      <p:cxnSp>
        <p:nvCxnSpPr>
          <p:cNvPr id="8" name="直線コネクタ 7">
            <a:extLst>
              <a:ext uri="{FF2B5EF4-FFF2-40B4-BE49-F238E27FC236}">
                <a16:creationId xmlns:a16="http://schemas.microsoft.com/office/drawing/2014/main" id="{AF2EAB15-886D-4F67-ADC2-3AB5A8E5BC96}"/>
              </a:ext>
            </a:extLst>
          </p:cNvPr>
          <p:cNvCxnSpPr>
            <a:cxnSpLocks/>
          </p:cNvCxnSpPr>
          <p:nvPr userDrawn="1"/>
        </p:nvCxnSpPr>
        <p:spPr>
          <a:xfrm>
            <a:off x="-1" y="660013"/>
            <a:ext cx="612000"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9" name="スライド番号プレースホルダー 6">
            <a:extLst>
              <a:ext uri="{FF2B5EF4-FFF2-40B4-BE49-F238E27FC236}">
                <a16:creationId xmlns:a16="http://schemas.microsoft.com/office/drawing/2014/main" id="{AF9646AC-E87E-4B22-AE5D-65C8FB428CB6}"/>
              </a:ext>
            </a:extLst>
          </p:cNvPr>
          <p:cNvSpPr>
            <a:spLocks noGrp="1"/>
          </p:cNvSpPr>
          <p:nvPr>
            <p:ph type="sldNum" sz="quarter" idx="4"/>
          </p:nvPr>
        </p:nvSpPr>
        <p:spPr>
          <a:xfrm>
            <a:off x="9253667" y="6533671"/>
            <a:ext cx="2743200" cy="139096"/>
          </a:xfrm>
          <a:prstGeom prst="rect">
            <a:avLst/>
          </a:prstGeom>
        </p:spPr>
        <p:txBody>
          <a:bodyPr anchor="ctr"/>
          <a:lstStyle>
            <a:lvl1pPr algn="r">
              <a:defRPr sz="1200">
                <a:solidFill>
                  <a:schemeClr val="tx1">
                    <a:lumMod val="75000"/>
                    <a:lumOff val="25000"/>
                  </a:schemeClr>
                </a:solidFill>
              </a:defRPr>
            </a:lvl1pPr>
          </a:lstStyle>
          <a:p>
            <a:fld id="{C1463C5F-BE59-45E1-887B-15625536FBBD}" type="slidenum">
              <a:rPr lang="ja-JP" altLang="en-US" smtClean="0"/>
              <a:pPr/>
              <a:t>‹#›</a:t>
            </a:fld>
            <a:endParaRPr lang="ja-JP" altLang="en-US"/>
          </a:p>
        </p:txBody>
      </p:sp>
      <p:sp>
        <p:nvSpPr>
          <p:cNvPr id="10" name="テキスト プレースホルダー 3">
            <a:extLst>
              <a:ext uri="{FF2B5EF4-FFF2-40B4-BE49-F238E27FC236}">
                <a16:creationId xmlns:a16="http://schemas.microsoft.com/office/drawing/2014/main" id="{B3F41B1B-0ACE-42EB-B7E9-F95221778A8A}"/>
              </a:ext>
            </a:extLst>
          </p:cNvPr>
          <p:cNvSpPr>
            <a:spLocks noGrp="1"/>
          </p:cNvSpPr>
          <p:nvPr>
            <p:ph type="body" sz="quarter" idx="12" hasCustomPrompt="1"/>
          </p:nvPr>
        </p:nvSpPr>
        <p:spPr>
          <a:xfrm>
            <a:off x="-1" y="2266"/>
            <a:ext cx="5417391" cy="214598"/>
          </a:xfrm>
          <a:solidFill>
            <a:schemeClr val="accent1"/>
          </a:solidFill>
        </p:spPr>
        <p:txBody>
          <a:bodyPr bIns="0" anchor="ctr">
            <a:noAutofit/>
          </a:bodyPr>
          <a:lstStyle>
            <a:lvl1pPr marL="0" indent="0">
              <a:buNone/>
              <a:defRPr sz="1600" b="1">
                <a:solidFill>
                  <a:schemeClr val="bg1"/>
                </a:solidFill>
              </a:defRPr>
            </a:lvl1pPr>
          </a:lstStyle>
          <a:p>
            <a:pPr lvl="0"/>
            <a:r>
              <a:rPr kumimoji="1" lang="en-US" altLang="ja-JP"/>
              <a:t>SLIDE TITLE GOES HERE IF YOU NEED</a:t>
            </a:r>
            <a:endParaRPr kumimoji="1" lang="ja-JP" altLang="en-US"/>
          </a:p>
        </p:txBody>
      </p:sp>
    </p:spTree>
    <p:extLst>
      <p:ext uri="{BB962C8B-B14F-4D97-AF65-F5344CB8AC3E}">
        <p14:creationId xmlns:p14="http://schemas.microsoft.com/office/powerpoint/2010/main" val="235749995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End of Slide">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B0A3D82C-1F1E-4AD8-A0FF-F98C7C406D7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7355" y="1877392"/>
            <a:ext cx="1437291" cy="1440000"/>
          </a:xfrm>
          <a:prstGeom prst="rect">
            <a:avLst/>
          </a:prstGeom>
        </p:spPr>
      </p:pic>
      <p:sp>
        <p:nvSpPr>
          <p:cNvPr id="6" name="テキスト ボックス 5">
            <a:extLst>
              <a:ext uri="{FF2B5EF4-FFF2-40B4-BE49-F238E27FC236}">
                <a16:creationId xmlns:a16="http://schemas.microsoft.com/office/drawing/2014/main" id="{E5268539-CCFC-40D8-8F7C-D08A5C95277D}"/>
              </a:ext>
            </a:extLst>
          </p:cNvPr>
          <p:cNvSpPr txBox="1"/>
          <p:nvPr userDrawn="1"/>
        </p:nvSpPr>
        <p:spPr>
          <a:xfrm>
            <a:off x="4157786" y="4047392"/>
            <a:ext cx="3876431" cy="719016"/>
          </a:xfrm>
          <a:prstGeom prst="rect">
            <a:avLst/>
          </a:prstGeom>
        </p:spPr>
        <p:txBody>
          <a:bodyPr vert="horz" wrap="square" lIns="91440" tIns="45720" rIns="91440" bIns="45720" rtlCol="0">
            <a:noAutofit/>
          </a:bodyPr>
          <a:lstStyle/>
          <a:p>
            <a:pPr marL="0" indent="0" algn="ctr">
              <a:buFont typeface="Arial" panose="020B0604020202020204" pitchFamily="34" charset="0"/>
              <a:buNone/>
            </a:pPr>
            <a:r>
              <a:rPr kumimoji="1" lang="en-US" altLang="ja-JP" sz="3600" b="1">
                <a:solidFill>
                  <a:schemeClr val="tx1">
                    <a:lumMod val="90000"/>
                    <a:lumOff val="10000"/>
                  </a:schemeClr>
                </a:solidFill>
              </a:rPr>
              <a:t>End of File</a:t>
            </a:r>
            <a:endParaRPr kumimoji="1" lang="ja-JP" altLang="en-US" sz="3600" b="1">
              <a:solidFill>
                <a:schemeClr val="tx1">
                  <a:lumMod val="90000"/>
                  <a:lumOff val="10000"/>
                </a:schemeClr>
              </a:solidFill>
            </a:endParaRPr>
          </a:p>
        </p:txBody>
      </p:sp>
      <p:cxnSp>
        <p:nvCxnSpPr>
          <p:cNvPr id="7" name="直線コネクタ 6">
            <a:extLst>
              <a:ext uri="{FF2B5EF4-FFF2-40B4-BE49-F238E27FC236}">
                <a16:creationId xmlns:a16="http://schemas.microsoft.com/office/drawing/2014/main" id="{596BFF1E-6D8A-4B98-AA8E-1FAA1F368E6A}"/>
              </a:ext>
            </a:extLst>
          </p:cNvPr>
          <p:cNvCxnSpPr>
            <a:cxnSpLocks/>
          </p:cNvCxnSpPr>
          <p:nvPr userDrawn="1"/>
        </p:nvCxnSpPr>
        <p:spPr>
          <a:xfrm>
            <a:off x="5734845" y="3696067"/>
            <a:ext cx="722313"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2350140"/>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A44A25-D16C-4B7B-806F-254DF268F4C3}"/>
              </a:ext>
            </a:extLst>
          </p:cNvPr>
          <p:cNvSpPr>
            <a:spLocks noGrp="1"/>
          </p:cNvSpPr>
          <p:nvPr>
            <p:ph type="ctrTitle" hasCustomPrompt="1"/>
          </p:nvPr>
        </p:nvSpPr>
        <p:spPr>
          <a:xfrm>
            <a:off x="1524000" y="1122363"/>
            <a:ext cx="9144000" cy="2387600"/>
          </a:xfrm>
        </p:spPr>
        <p:txBody>
          <a:bodyPr anchor="b">
            <a:normAutofit/>
          </a:bodyPr>
          <a:lstStyle>
            <a:lvl1pPr algn="ctr">
              <a:defRPr sz="3600">
                <a:solidFill>
                  <a:schemeClr val="tx1">
                    <a:lumMod val="90000"/>
                    <a:lumOff val="10000"/>
                  </a:schemeClr>
                </a:solidFill>
              </a:defRPr>
            </a:lvl1pPr>
          </a:lstStyle>
          <a:p>
            <a:r>
              <a:rPr lang="en-US" altLang="ja-JP"/>
              <a:t>PRESENTATION TITLE</a:t>
            </a:r>
            <a:br>
              <a:rPr lang="en-US" altLang="ja-JP"/>
            </a:br>
            <a:r>
              <a:rPr lang="en-US" altLang="ja-JP"/>
              <a:t>GOES HERE</a:t>
            </a:r>
            <a:endParaRPr kumimoji="1" lang="ja-JP" altLang="en-US"/>
          </a:p>
        </p:txBody>
      </p:sp>
      <p:sp>
        <p:nvSpPr>
          <p:cNvPr id="3" name="字幕 2">
            <a:extLst>
              <a:ext uri="{FF2B5EF4-FFF2-40B4-BE49-F238E27FC236}">
                <a16:creationId xmlns:a16="http://schemas.microsoft.com/office/drawing/2014/main" id="{4413256C-4CFA-46ED-991B-AE42A2781563}"/>
              </a:ext>
            </a:extLst>
          </p:cNvPr>
          <p:cNvSpPr>
            <a:spLocks noGrp="1"/>
          </p:cNvSpPr>
          <p:nvPr>
            <p:ph type="subTitle" idx="1" hasCustomPrompt="1"/>
          </p:nvPr>
        </p:nvSpPr>
        <p:spPr>
          <a:xfrm>
            <a:off x="1524000" y="4758473"/>
            <a:ext cx="9144000" cy="930109"/>
          </a:xfrm>
        </p:spPr>
        <p:txBody>
          <a:bodyPr>
            <a:normAutofit/>
          </a:bodyPr>
          <a:lstStyle>
            <a:lvl1pPr marL="0" indent="0" algn="ctr">
              <a:buNone/>
              <a:defRPr sz="1800">
                <a:solidFill>
                  <a:schemeClr val="tx1">
                    <a:lumMod val="90000"/>
                    <a:lumOff val="10000"/>
                  </a:schemeClr>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ltLang="ja-JP"/>
              <a:t>PRESENTATION SUB TITLE GOES HERE</a:t>
            </a:r>
          </a:p>
        </p:txBody>
      </p:sp>
      <p:pic>
        <p:nvPicPr>
          <p:cNvPr id="7" name="図 6">
            <a:extLst>
              <a:ext uri="{FF2B5EF4-FFF2-40B4-BE49-F238E27FC236}">
                <a16:creationId xmlns:a16="http://schemas.microsoft.com/office/drawing/2014/main" id="{78461C44-4EE1-4AA1-A7ED-8DF37A8A4E4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098557" y="139785"/>
            <a:ext cx="898311" cy="900000"/>
          </a:xfrm>
          <a:prstGeom prst="rect">
            <a:avLst/>
          </a:prstGeom>
        </p:spPr>
      </p:pic>
      <p:cxnSp>
        <p:nvCxnSpPr>
          <p:cNvPr id="9" name="直線コネクタ 8">
            <a:extLst>
              <a:ext uri="{FF2B5EF4-FFF2-40B4-BE49-F238E27FC236}">
                <a16:creationId xmlns:a16="http://schemas.microsoft.com/office/drawing/2014/main" id="{C1E78E91-59A2-484A-AC69-FE95991A516A}"/>
              </a:ext>
            </a:extLst>
          </p:cNvPr>
          <p:cNvCxnSpPr>
            <a:cxnSpLocks/>
          </p:cNvCxnSpPr>
          <p:nvPr userDrawn="1"/>
        </p:nvCxnSpPr>
        <p:spPr>
          <a:xfrm>
            <a:off x="5289551" y="4052118"/>
            <a:ext cx="1612900" cy="1"/>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0" name="スライド番号プレースホルダー 6">
            <a:extLst>
              <a:ext uri="{FF2B5EF4-FFF2-40B4-BE49-F238E27FC236}">
                <a16:creationId xmlns:a16="http://schemas.microsoft.com/office/drawing/2014/main" id="{113EC135-277E-44D7-8321-E0DAA8920C6D}"/>
              </a:ext>
            </a:extLst>
          </p:cNvPr>
          <p:cNvSpPr>
            <a:spLocks noGrp="1"/>
          </p:cNvSpPr>
          <p:nvPr>
            <p:ph type="sldNum" sz="quarter" idx="4"/>
          </p:nvPr>
        </p:nvSpPr>
        <p:spPr>
          <a:xfrm>
            <a:off x="9253667" y="6533671"/>
            <a:ext cx="2743200" cy="139096"/>
          </a:xfrm>
          <a:prstGeom prst="rect">
            <a:avLst/>
          </a:prstGeom>
        </p:spPr>
        <p:txBody>
          <a:bodyPr anchor="ctr"/>
          <a:lstStyle>
            <a:lvl1pPr algn="r">
              <a:defRPr sz="1200">
                <a:solidFill>
                  <a:schemeClr val="tx1">
                    <a:lumMod val="75000"/>
                    <a:lumOff val="25000"/>
                  </a:schemeClr>
                </a:solidFill>
              </a:defRPr>
            </a:lvl1pPr>
          </a:lstStyle>
          <a:p>
            <a:fld id="{C1463C5F-BE59-45E1-887B-15625536FBBD}" type="slidenum">
              <a:rPr lang="ja-JP" altLang="en-US" smtClean="0"/>
              <a:pPr/>
              <a:t>‹#›</a:t>
            </a:fld>
            <a:endParaRPr lang="ja-JP" altLang="en-US"/>
          </a:p>
        </p:txBody>
      </p:sp>
    </p:spTree>
    <p:extLst>
      <p:ext uri="{BB962C8B-B14F-4D97-AF65-F5344CB8AC3E}">
        <p14:creationId xmlns:p14="http://schemas.microsoft.com/office/powerpoint/2010/main" val="1985055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白紙　スライド">
  <p:cSld name="白紙　スライド">
    <p:spTree>
      <p:nvGrpSpPr>
        <p:cNvPr id="1" name="Shape 751"/>
        <p:cNvGrpSpPr/>
        <p:nvPr/>
      </p:nvGrpSpPr>
      <p:grpSpPr>
        <a:xfrm>
          <a:off x="0" y="0"/>
          <a:ext cx="0" cy="0"/>
          <a:chOff x="0" y="0"/>
          <a:chExt cx="0" cy="0"/>
        </a:xfrm>
      </p:grpSpPr>
      <p:sp>
        <p:nvSpPr>
          <p:cNvPr id="752" name="Google Shape;752;p33"/>
          <p:cNvSpPr txBox="1">
            <a:spLocks noGrp="1"/>
          </p:cNvSpPr>
          <p:nvPr>
            <p:ph type="title"/>
          </p:nvPr>
        </p:nvSpPr>
        <p:spPr>
          <a:xfrm>
            <a:off x="950400" y="277200"/>
            <a:ext cx="10461600" cy="547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020673"/>
              </a:buClr>
              <a:buSzPts val="2100"/>
              <a:buFont typeface="Arial"/>
              <a:buNone/>
              <a:defRPr sz="2800"/>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753" name="Google Shape;753;p33"/>
          <p:cNvSpPr txBox="1">
            <a:spLocks noGrp="1"/>
          </p:cNvSpPr>
          <p:nvPr>
            <p:ph type="ftr" idx="11"/>
          </p:nvPr>
        </p:nvSpPr>
        <p:spPr>
          <a:xfrm>
            <a:off x="950400" y="6610275"/>
            <a:ext cx="4114800" cy="2480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754" name="Google Shape;754;p33"/>
          <p:cNvSpPr txBox="1">
            <a:spLocks noGrp="1"/>
          </p:cNvSpPr>
          <p:nvPr>
            <p:ph type="sldNum" idx="12"/>
          </p:nvPr>
        </p:nvSpPr>
        <p:spPr>
          <a:xfrm>
            <a:off x="11650339" y="6442580"/>
            <a:ext cx="442800" cy="261600"/>
          </a:xfrm>
          <a:prstGeom prst="rect">
            <a:avLst/>
          </a:prstGeom>
          <a:noFill/>
          <a:ln>
            <a:noFill/>
          </a:ln>
        </p:spPr>
        <p:txBody>
          <a:bodyPr spcFirstLastPara="1" wrap="square" lIns="68575" tIns="34275" rIns="68575" bIns="34275" anchor="ctr" anchorCtr="0">
            <a:noAutofit/>
          </a:bodyPr>
          <a:lstStyle>
            <a:lvl1pPr marL="0" marR="0" lvl="0" indent="0" algn="ctr" rtl="0">
              <a:lnSpc>
                <a:spcPct val="100000"/>
              </a:lnSpc>
              <a:spcBef>
                <a:spcPts val="0"/>
              </a:spcBef>
              <a:spcAft>
                <a:spcPts val="0"/>
              </a:spcAft>
              <a:buClr>
                <a:srgbClr val="000000"/>
              </a:buClr>
              <a:buSzPts val="700"/>
              <a:buFont typeface="Arial"/>
              <a:buNone/>
              <a:defRPr sz="933" b="0" i="0" u="none" strike="noStrike" cap="none">
                <a:solidFill>
                  <a:srgbClr val="888888"/>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700"/>
              <a:buFont typeface="Arial"/>
              <a:buNone/>
              <a:defRPr sz="933" b="0" i="0" u="none" strike="noStrike" cap="none">
                <a:solidFill>
                  <a:srgbClr val="888888"/>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700"/>
              <a:buFont typeface="Arial"/>
              <a:buNone/>
              <a:defRPr sz="933" b="0" i="0" u="none" strike="noStrike" cap="none">
                <a:solidFill>
                  <a:srgbClr val="888888"/>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700"/>
              <a:buFont typeface="Arial"/>
              <a:buNone/>
              <a:defRPr sz="933" b="0" i="0" u="none" strike="noStrike" cap="none">
                <a:solidFill>
                  <a:srgbClr val="888888"/>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700"/>
              <a:buFont typeface="Arial"/>
              <a:buNone/>
              <a:defRPr sz="933" b="0" i="0" u="none" strike="noStrike" cap="none">
                <a:solidFill>
                  <a:srgbClr val="888888"/>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700"/>
              <a:buFont typeface="Arial"/>
              <a:buNone/>
              <a:defRPr sz="933" b="0" i="0" u="none" strike="noStrike" cap="none">
                <a:solidFill>
                  <a:srgbClr val="888888"/>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700"/>
              <a:buFont typeface="Arial"/>
              <a:buNone/>
              <a:defRPr sz="933" b="0" i="0" u="none" strike="noStrike" cap="none">
                <a:solidFill>
                  <a:srgbClr val="888888"/>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700"/>
              <a:buFont typeface="Arial"/>
              <a:buNone/>
              <a:defRPr sz="933" b="0" i="0" u="none" strike="noStrike" cap="none">
                <a:solidFill>
                  <a:srgbClr val="888888"/>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700"/>
              <a:buFont typeface="Arial"/>
              <a:buNone/>
              <a:defRPr sz="933" b="0" i="0" u="none" strike="noStrike" cap="none">
                <a:solidFill>
                  <a:srgbClr val="888888"/>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ltLang="ja"/>
              <a:pPr marL="0" lvl="0" indent="0" algn="ctr" rtl="0">
                <a:spcBef>
                  <a:spcPts val="0"/>
                </a:spcBef>
                <a:spcAft>
                  <a:spcPts val="0"/>
                </a:spcAft>
                <a:buNone/>
              </a:pPr>
              <a:t>‹#›</a:t>
            </a:fld>
            <a:endParaRPr/>
          </a:p>
        </p:txBody>
      </p:sp>
    </p:spTree>
    <p:extLst>
      <p:ext uri="{BB962C8B-B14F-4D97-AF65-F5344CB8AC3E}">
        <p14:creationId xmlns:p14="http://schemas.microsoft.com/office/powerpoint/2010/main" val="227169151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2_Title and Content">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612335-2155-F144-ACF9-10F9E55DD24B}"/>
              </a:ext>
            </a:extLst>
          </p:cNvPr>
          <p:cNvPicPr>
            <a:picLocks noChangeAspect="1"/>
          </p:cNvPicPr>
          <p:nvPr userDrawn="1"/>
        </p:nvPicPr>
        <p:blipFill>
          <a:blip r:embed="rId2">
            <a:alphaModFix/>
            <a:extLst>
              <a:ext uri="{28A0092B-C50C-407E-A947-70E740481C1C}">
                <a14:useLocalDpi xmlns:a14="http://schemas.microsoft.com/office/drawing/2010/main"/>
              </a:ext>
            </a:extLst>
          </a:blip>
          <a:stretch>
            <a:fillRect/>
          </a:stretch>
        </p:blipFill>
        <p:spPr>
          <a:xfrm>
            <a:off x="0" y="0"/>
            <a:ext cx="12192000" cy="965200"/>
          </a:xfrm>
          <a:prstGeom prst="rect">
            <a:avLst/>
          </a:prstGeom>
        </p:spPr>
      </p:pic>
      <p:sp>
        <p:nvSpPr>
          <p:cNvPr id="4" name="Title 3">
            <a:extLst>
              <a:ext uri="{FF2B5EF4-FFF2-40B4-BE49-F238E27FC236}">
                <a16:creationId xmlns:a16="http://schemas.microsoft.com/office/drawing/2014/main" id="{12958987-FE12-6A45-AB06-D3F0A4B0BDFB}"/>
              </a:ext>
            </a:extLst>
          </p:cNvPr>
          <p:cNvSpPr>
            <a:spLocks noGrp="1"/>
          </p:cNvSpPr>
          <p:nvPr>
            <p:ph type="title" hasCustomPrompt="1"/>
          </p:nvPr>
        </p:nvSpPr>
        <p:spPr>
          <a:xfrm>
            <a:off x="317061" y="190529"/>
            <a:ext cx="10515600" cy="711081"/>
          </a:xfrm>
        </p:spPr>
        <p:txBody>
          <a:bodyPr>
            <a:normAutofit/>
          </a:bodyPr>
          <a:lstStyle>
            <a:lvl1pPr algn="l">
              <a:defRPr sz="2400">
                <a:solidFill>
                  <a:srgbClr val="19226D"/>
                </a:solidFill>
                <a:latin typeface="Meiryo" panose="020B0604030504040204" pitchFamily="34" charset="-128"/>
                <a:ea typeface="Meiryo" panose="020B0604030504040204" pitchFamily="34" charset="-128"/>
              </a:defRPr>
            </a:lvl1pPr>
          </a:lstStyle>
          <a:p>
            <a:r>
              <a:rPr lang="en-US"/>
              <a:t>CLICK TO EDIT MASTER TITLE STYLE</a:t>
            </a:r>
            <a:endParaRPr lang="en-VN"/>
          </a:p>
        </p:txBody>
      </p:sp>
      <p:sp>
        <p:nvSpPr>
          <p:cNvPr id="5" name="Content Placeholder 4">
            <a:extLst>
              <a:ext uri="{FF2B5EF4-FFF2-40B4-BE49-F238E27FC236}">
                <a16:creationId xmlns:a16="http://schemas.microsoft.com/office/drawing/2014/main" id="{DEC49FE1-5613-E38C-8586-9CD0E67F7118}"/>
              </a:ext>
            </a:extLst>
          </p:cNvPr>
          <p:cNvSpPr>
            <a:spLocks noGrp="1"/>
          </p:cNvSpPr>
          <p:nvPr>
            <p:ph sz="quarter" idx="10"/>
          </p:nvPr>
        </p:nvSpPr>
        <p:spPr>
          <a:xfrm>
            <a:off x="317061" y="983409"/>
            <a:ext cx="11540323" cy="863945"/>
          </a:xfrm>
          <a:prstGeom prst="rect">
            <a:avLst/>
          </a:prstGeom>
        </p:spPr>
        <p:txBody>
          <a:bodyPr/>
          <a:lstStyle>
            <a:lvl1pPr marL="0" indent="0">
              <a:lnSpc>
                <a:spcPct val="100000"/>
              </a:lnSpc>
              <a:spcBef>
                <a:spcPts val="0"/>
              </a:spcBef>
              <a:buNone/>
              <a:defRPr sz="1800" baseline="0">
                <a:solidFill>
                  <a:srgbClr val="19226D"/>
                </a:solidFill>
                <a:latin typeface="Arial" panose="020B0604020202020204" pitchFamily="34" charset="0"/>
                <a:ea typeface="Meiryo UI" panose="020B0604030504040204" pitchFamily="50" charset="-128"/>
              </a:defRPr>
            </a:lvl1pPr>
            <a:lvl2pPr>
              <a:lnSpc>
                <a:spcPct val="100000"/>
              </a:lnSpc>
              <a:spcBef>
                <a:spcPts val="0"/>
              </a:spcBef>
              <a:defRPr sz="1800" baseline="0">
                <a:solidFill>
                  <a:srgbClr val="19226D"/>
                </a:solidFill>
                <a:latin typeface="Arial" panose="020B0604020202020204" pitchFamily="34" charset="0"/>
                <a:ea typeface="Meiryo UI" panose="020B0604030504040204" pitchFamily="50" charset="-128"/>
              </a:defRPr>
            </a:lvl2pPr>
          </a:lstStyle>
          <a:p>
            <a:pPr lvl="0"/>
            <a:r>
              <a:rPr kumimoji="1" lang="en-US" altLang="ja-JP"/>
              <a:t>Click to edit Master text styles</a:t>
            </a:r>
          </a:p>
          <a:p>
            <a:pPr lvl="1"/>
            <a:r>
              <a:rPr kumimoji="1" lang="en-US" altLang="ja-JP"/>
              <a:t>Second level</a:t>
            </a:r>
          </a:p>
        </p:txBody>
      </p:sp>
      <p:sp>
        <p:nvSpPr>
          <p:cNvPr id="11" name="Rounded Rectangle 5">
            <a:extLst>
              <a:ext uri="{FF2B5EF4-FFF2-40B4-BE49-F238E27FC236}">
                <a16:creationId xmlns:a16="http://schemas.microsoft.com/office/drawing/2014/main" id="{6AFA3EC5-0F6E-399C-2ABA-ED5BBFBF9469}"/>
              </a:ext>
            </a:extLst>
          </p:cNvPr>
          <p:cNvSpPr/>
          <p:nvPr userDrawn="1"/>
        </p:nvSpPr>
        <p:spPr>
          <a:xfrm>
            <a:off x="-426719" y="1108491"/>
            <a:ext cx="266700" cy="685815"/>
          </a:xfrm>
          <a:prstGeom prst="roundRect">
            <a:avLst>
              <a:gd name="adj" fmla="val 8511"/>
            </a:avLst>
          </a:prstGeom>
          <a:solidFill>
            <a:srgbClr val="03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Rounded Rectangle 6">
            <a:extLst>
              <a:ext uri="{FF2B5EF4-FFF2-40B4-BE49-F238E27FC236}">
                <a16:creationId xmlns:a16="http://schemas.microsoft.com/office/drawing/2014/main" id="{3A586FEE-BA67-3FDD-6B7B-7E9AE442227B}"/>
              </a:ext>
            </a:extLst>
          </p:cNvPr>
          <p:cNvSpPr/>
          <p:nvPr userDrawn="1"/>
        </p:nvSpPr>
        <p:spPr>
          <a:xfrm>
            <a:off x="-426719" y="1904358"/>
            <a:ext cx="266700" cy="685815"/>
          </a:xfrm>
          <a:prstGeom prst="roundRect">
            <a:avLst>
              <a:gd name="adj" fmla="val 8511"/>
            </a:avLst>
          </a:prstGeom>
          <a:solidFill>
            <a:srgbClr val="1922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ounded Rectangle 7">
            <a:extLst>
              <a:ext uri="{FF2B5EF4-FFF2-40B4-BE49-F238E27FC236}">
                <a16:creationId xmlns:a16="http://schemas.microsoft.com/office/drawing/2014/main" id="{790884BA-1E77-6646-F13B-BC5F2E651D8A}"/>
              </a:ext>
            </a:extLst>
          </p:cNvPr>
          <p:cNvSpPr/>
          <p:nvPr userDrawn="1"/>
        </p:nvSpPr>
        <p:spPr>
          <a:xfrm>
            <a:off x="-426719" y="2700226"/>
            <a:ext cx="266700" cy="685815"/>
          </a:xfrm>
          <a:prstGeom prst="roundRect">
            <a:avLst>
              <a:gd name="adj" fmla="val 8511"/>
            </a:avLst>
          </a:prstGeom>
          <a:solidFill>
            <a:srgbClr val="33B2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Rounded Rectangle 8">
            <a:extLst>
              <a:ext uri="{FF2B5EF4-FFF2-40B4-BE49-F238E27FC236}">
                <a16:creationId xmlns:a16="http://schemas.microsoft.com/office/drawing/2014/main" id="{26D7FF19-1526-64C6-63D4-7185242CCEAE}"/>
              </a:ext>
            </a:extLst>
          </p:cNvPr>
          <p:cNvSpPr/>
          <p:nvPr userDrawn="1"/>
        </p:nvSpPr>
        <p:spPr>
          <a:xfrm>
            <a:off x="-426719" y="3496093"/>
            <a:ext cx="266700" cy="685815"/>
          </a:xfrm>
          <a:prstGeom prst="roundRect">
            <a:avLst>
              <a:gd name="adj" fmla="val 8511"/>
            </a:avLst>
          </a:prstGeom>
          <a:solidFill>
            <a:srgbClr val="50B8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Rounded Rectangle 9">
            <a:extLst>
              <a:ext uri="{FF2B5EF4-FFF2-40B4-BE49-F238E27FC236}">
                <a16:creationId xmlns:a16="http://schemas.microsoft.com/office/drawing/2014/main" id="{ECB6AAC3-33A5-9074-2163-FB2BF4BDD7DB}"/>
              </a:ext>
            </a:extLst>
          </p:cNvPr>
          <p:cNvSpPr/>
          <p:nvPr userDrawn="1"/>
        </p:nvSpPr>
        <p:spPr>
          <a:xfrm>
            <a:off x="-426719" y="4291959"/>
            <a:ext cx="266700" cy="685815"/>
          </a:xfrm>
          <a:prstGeom prst="roundRect">
            <a:avLst>
              <a:gd name="adj" fmla="val 8511"/>
            </a:avLst>
          </a:prstGeom>
          <a:solidFill>
            <a:srgbClr val="F3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Rounded Rectangle 10">
            <a:extLst>
              <a:ext uri="{FF2B5EF4-FFF2-40B4-BE49-F238E27FC236}">
                <a16:creationId xmlns:a16="http://schemas.microsoft.com/office/drawing/2014/main" id="{6FC741AF-8179-4CE1-4D1F-5EA06AC9EA8D}"/>
              </a:ext>
            </a:extLst>
          </p:cNvPr>
          <p:cNvSpPr/>
          <p:nvPr userDrawn="1"/>
        </p:nvSpPr>
        <p:spPr>
          <a:xfrm>
            <a:off x="-426719" y="5087826"/>
            <a:ext cx="266700" cy="685815"/>
          </a:xfrm>
          <a:prstGeom prst="roundRect">
            <a:avLst>
              <a:gd name="adj" fmla="val 8511"/>
            </a:avLst>
          </a:prstGeom>
          <a:solidFill>
            <a:srgbClr val="E4E5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Rounded Rectangle 12">
            <a:extLst>
              <a:ext uri="{FF2B5EF4-FFF2-40B4-BE49-F238E27FC236}">
                <a16:creationId xmlns:a16="http://schemas.microsoft.com/office/drawing/2014/main" id="{07E2AEFB-10C1-F2B8-A1C3-E0990F86A573}"/>
              </a:ext>
            </a:extLst>
          </p:cNvPr>
          <p:cNvSpPr/>
          <p:nvPr userDrawn="1"/>
        </p:nvSpPr>
        <p:spPr>
          <a:xfrm>
            <a:off x="-426719" y="5883694"/>
            <a:ext cx="266700" cy="685815"/>
          </a:xfrm>
          <a:prstGeom prst="roundRect">
            <a:avLst>
              <a:gd name="adj" fmla="val 8511"/>
            </a:avLst>
          </a:prstGeom>
          <a:solidFill>
            <a:srgbClr val="B5B5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97208669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9" name="Picture 8" hidden="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Slide Number Placeholder 5"/>
          <p:cNvSpPr>
            <a:spLocks noGrp="1"/>
          </p:cNvSpPr>
          <p:nvPr>
            <p:ph type="sldNum" sz="quarter" idx="12"/>
          </p:nvPr>
        </p:nvSpPr>
        <p:spPr/>
        <p:txBody>
          <a:bodyPr/>
          <a:lstStyle/>
          <a:p>
            <a:fld id="{6B547B03-F4E9-4EF5-87C5-3CD0618A77A7}" type="slidenum">
              <a:rPr lang="en-US" smtClean="0"/>
              <a:t>‹#›</a:t>
            </a:fld>
            <a:endParaRPr lang="en-US"/>
          </a:p>
        </p:txBody>
      </p:sp>
      <p:sp>
        <p:nvSpPr>
          <p:cNvPr id="8" name="Text Placeholder 5"/>
          <p:cNvSpPr>
            <a:spLocks noGrp="1"/>
          </p:cNvSpPr>
          <p:nvPr>
            <p:ph type="body" sz="quarter" idx="13" hasCustomPrompt="1"/>
          </p:nvPr>
        </p:nvSpPr>
        <p:spPr>
          <a:xfrm>
            <a:off x="765176" y="1735193"/>
            <a:ext cx="5241925" cy="1766267"/>
          </a:xfrm>
        </p:spPr>
        <p:txBody>
          <a:bodyPr>
            <a:noAutofit/>
          </a:bodyPr>
          <a:lstStyle>
            <a:lvl1pPr marL="0" indent="0">
              <a:buNone/>
              <a:defRPr sz="4200" baseline="0">
                <a:solidFill>
                  <a:srgbClr val="172271"/>
                </a:solidFill>
                <a:latin typeface="Meiryo UI" panose="00000700000000000000" pitchFamily="50" charset="0"/>
              </a:defRPr>
            </a:lvl1pPr>
          </a:lstStyle>
          <a:p>
            <a:pPr lvl="0"/>
            <a:r>
              <a:rPr lang="en-US"/>
              <a:t>Tittle goes here</a:t>
            </a:r>
          </a:p>
        </p:txBody>
      </p:sp>
      <p:sp>
        <p:nvSpPr>
          <p:cNvPr id="14" name="Text Placeholder 13"/>
          <p:cNvSpPr>
            <a:spLocks noGrp="1"/>
          </p:cNvSpPr>
          <p:nvPr>
            <p:ph type="body" sz="quarter" idx="15"/>
          </p:nvPr>
        </p:nvSpPr>
        <p:spPr>
          <a:xfrm>
            <a:off x="765176" y="3714979"/>
            <a:ext cx="5241925" cy="2531835"/>
          </a:xfrm>
        </p:spPr>
        <p:txBody>
          <a:bodyPr>
            <a:normAutofit/>
          </a:bodyPr>
          <a:lstStyle>
            <a:lvl1pPr>
              <a:defRPr sz="1400"/>
            </a:lvl1pPr>
            <a:lvl2pPr>
              <a:defRPr sz="1200"/>
            </a:lvl2pPr>
            <a:lvl3pPr>
              <a:defRPr sz="1100"/>
            </a:lvl3pPr>
            <a:lvl4pPr>
              <a:defRPr sz="1051"/>
            </a:lvl4pPr>
            <a:lvl5pPr>
              <a:defRPr sz="105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17"/>
          <p:cNvSpPr>
            <a:spLocks noGrp="1"/>
          </p:cNvSpPr>
          <p:nvPr>
            <p:ph type="body" sz="quarter" idx="16" hasCustomPrompt="1"/>
          </p:nvPr>
        </p:nvSpPr>
        <p:spPr>
          <a:xfrm>
            <a:off x="748847" y="1100989"/>
            <a:ext cx="5241925" cy="420687"/>
          </a:xfrm>
        </p:spPr>
        <p:txBody>
          <a:bodyPr>
            <a:normAutofit/>
          </a:bodyPr>
          <a:lstStyle>
            <a:lvl1pPr marL="0" indent="0">
              <a:buNone/>
              <a:defRPr sz="1400" b="1" baseline="0">
                <a:solidFill>
                  <a:srgbClr val="858585"/>
                </a:solidFill>
                <a:latin typeface="Meiryo UI" panose="00000600000000000000" pitchFamily="50" charset="0"/>
              </a:defRPr>
            </a:lvl1pPr>
          </a:lstStyle>
          <a:p>
            <a:pPr lvl="0"/>
            <a:r>
              <a:rPr lang="en-US"/>
              <a:t>CLICK TO EDIT</a:t>
            </a:r>
          </a:p>
        </p:txBody>
      </p:sp>
    </p:spTree>
    <p:extLst>
      <p:ext uri="{BB962C8B-B14F-4D97-AF65-F5344CB8AC3E}">
        <p14:creationId xmlns:p14="http://schemas.microsoft.com/office/powerpoint/2010/main" val="269444738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Comparison">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612335-2155-F144-ACF9-10F9E55DD24B}"/>
              </a:ext>
            </a:extLst>
          </p:cNvPr>
          <p:cNvPicPr>
            <a:picLocks noChangeAspect="1"/>
          </p:cNvPicPr>
          <p:nvPr userDrawn="1"/>
        </p:nvPicPr>
        <p:blipFill>
          <a:blip r:embed="rId2">
            <a:alphaModFix/>
            <a:extLst>
              <a:ext uri="{28A0092B-C50C-407E-A947-70E740481C1C}">
                <a14:useLocalDpi xmlns:a14="http://schemas.microsoft.com/office/drawing/2010/main"/>
              </a:ext>
            </a:extLst>
          </a:blip>
          <a:stretch>
            <a:fillRect/>
          </a:stretch>
        </p:blipFill>
        <p:spPr>
          <a:xfrm>
            <a:off x="0" y="0"/>
            <a:ext cx="12192000" cy="965200"/>
          </a:xfrm>
          <a:prstGeom prst="rect">
            <a:avLst/>
          </a:prstGeom>
        </p:spPr>
      </p:pic>
      <p:sp>
        <p:nvSpPr>
          <p:cNvPr id="4" name="Title 3">
            <a:extLst>
              <a:ext uri="{FF2B5EF4-FFF2-40B4-BE49-F238E27FC236}">
                <a16:creationId xmlns:a16="http://schemas.microsoft.com/office/drawing/2014/main" id="{12958987-FE12-6A45-AB06-D3F0A4B0BDFB}"/>
              </a:ext>
            </a:extLst>
          </p:cNvPr>
          <p:cNvSpPr>
            <a:spLocks noGrp="1"/>
          </p:cNvSpPr>
          <p:nvPr>
            <p:ph type="title" hasCustomPrompt="1"/>
          </p:nvPr>
        </p:nvSpPr>
        <p:spPr>
          <a:xfrm>
            <a:off x="525780" y="190529"/>
            <a:ext cx="10515600" cy="711081"/>
          </a:xfrm>
        </p:spPr>
        <p:txBody>
          <a:bodyPr>
            <a:normAutofit/>
          </a:bodyPr>
          <a:lstStyle>
            <a:lvl1pPr algn="l">
              <a:defRPr sz="2400">
                <a:solidFill>
                  <a:srgbClr val="19226D"/>
                </a:solidFill>
                <a:latin typeface="メイリオ" panose="020B0604030504040204" pitchFamily="50" charset="-128"/>
                <a:ea typeface="メイリオ" panose="020B0604030504040204" pitchFamily="50" charset="-128"/>
              </a:defRPr>
            </a:lvl1pPr>
          </a:lstStyle>
          <a:p>
            <a:r>
              <a:rPr lang="en-US"/>
              <a:t>CLICK TO EDIT MASTER TITLE STYLE</a:t>
            </a:r>
            <a:endParaRPr lang="en-VN"/>
          </a:p>
        </p:txBody>
      </p:sp>
      <p:sp>
        <p:nvSpPr>
          <p:cNvPr id="6" name="Rounded Rectangle 5">
            <a:extLst>
              <a:ext uri="{FF2B5EF4-FFF2-40B4-BE49-F238E27FC236}">
                <a16:creationId xmlns:a16="http://schemas.microsoft.com/office/drawing/2014/main" id="{067324A7-459A-EC4A-96C9-632E9AB197B2}"/>
              </a:ext>
            </a:extLst>
          </p:cNvPr>
          <p:cNvSpPr/>
          <p:nvPr userDrawn="1"/>
        </p:nvSpPr>
        <p:spPr>
          <a:xfrm>
            <a:off x="-426719" y="1118430"/>
            <a:ext cx="266700" cy="685815"/>
          </a:xfrm>
          <a:prstGeom prst="roundRect">
            <a:avLst>
              <a:gd name="adj" fmla="val 8511"/>
            </a:avLst>
          </a:prstGeom>
          <a:solidFill>
            <a:srgbClr val="03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Rounded Rectangle 6">
            <a:extLst>
              <a:ext uri="{FF2B5EF4-FFF2-40B4-BE49-F238E27FC236}">
                <a16:creationId xmlns:a16="http://schemas.microsoft.com/office/drawing/2014/main" id="{588ECB69-26E2-0242-8339-71783BE7D842}"/>
              </a:ext>
            </a:extLst>
          </p:cNvPr>
          <p:cNvSpPr/>
          <p:nvPr userDrawn="1"/>
        </p:nvSpPr>
        <p:spPr>
          <a:xfrm>
            <a:off x="-426719" y="1914298"/>
            <a:ext cx="266700" cy="685815"/>
          </a:xfrm>
          <a:prstGeom prst="roundRect">
            <a:avLst>
              <a:gd name="adj" fmla="val 8511"/>
            </a:avLst>
          </a:prstGeom>
          <a:solidFill>
            <a:srgbClr val="1922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Rounded Rectangle 7">
            <a:extLst>
              <a:ext uri="{FF2B5EF4-FFF2-40B4-BE49-F238E27FC236}">
                <a16:creationId xmlns:a16="http://schemas.microsoft.com/office/drawing/2014/main" id="{09BDF857-1D12-854A-9A20-B19E33C36FE5}"/>
              </a:ext>
            </a:extLst>
          </p:cNvPr>
          <p:cNvSpPr/>
          <p:nvPr userDrawn="1"/>
        </p:nvSpPr>
        <p:spPr>
          <a:xfrm>
            <a:off x="-426719" y="2710165"/>
            <a:ext cx="266700" cy="685815"/>
          </a:xfrm>
          <a:prstGeom prst="roundRect">
            <a:avLst>
              <a:gd name="adj" fmla="val 8511"/>
            </a:avLst>
          </a:prstGeom>
          <a:solidFill>
            <a:srgbClr val="33B2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Rounded Rectangle 8">
            <a:extLst>
              <a:ext uri="{FF2B5EF4-FFF2-40B4-BE49-F238E27FC236}">
                <a16:creationId xmlns:a16="http://schemas.microsoft.com/office/drawing/2014/main" id="{7F6517F5-CBA0-D641-9E92-7FDFE839EFEB}"/>
              </a:ext>
            </a:extLst>
          </p:cNvPr>
          <p:cNvSpPr/>
          <p:nvPr userDrawn="1"/>
        </p:nvSpPr>
        <p:spPr>
          <a:xfrm>
            <a:off x="-426719" y="3506031"/>
            <a:ext cx="266700" cy="685815"/>
          </a:xfrm>
          <a:prstGeom prst="roundRect">
            <a:avLst>
              <a:gd name="adj" fmla="val 8511"/>
            </a:avLst>
          </a:prstGeom>
          <a:solidFill>
            <a:srgbClr val="50B8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ounded Rectangle 9">
            <a:extLst>
              <a:ext uri="{FF2B5EF4-FFF2-40B4-BE49-F238E27FC236}">
                <a16:creationId xmlns:a16="http://schemas.microsoft.com/office/drawing/2014/main" id="{81F79581-5D79-4E47-A23D-2897202FF386}"/>
              </a:ext>
            </a:extLst>
          </p:cNvPr>
          <p:cNvSpPr/>
          <p:nvPr userDrawn="1"/>
        </p:nvSpPr>
        <p:spPr>
          <a:xfrm>
            <a:off x="-426719" y="4301898"/>
            <a:ext cx="266700" cy="685815"/>
          </a:xfrm>
          <a:prstGeom prst="roundRect">
            <a:avLst>
              <a:gd name="adj" fmla="val 8511"/>
            </a:avLst>
          </a:prstGeom>
          <a:solidFill>
            <a:srgbClr val="F3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1" name="Rounded Rectangle 10">
            <a:extLst>
              <a:ext uri="{FF2B5EF4-FFF2-40B4-BE49-F238E27FC236}">
                <a16:creationId xmlns:a16="http://schemas.microsoft.com/office/drawing/2014/main" id="{FCA70723-60A1-8B4C-8C3F-FC53EA379972}"/>
              </a:ext>
            </a:extLst>
          </p:cNvPr>
          <p:cNvSpPr/>
          <p:nvPr userDrawn="1"/>
        </p:nvSpPr>
        <p:spPr>
          <a:xfrm>
            <a:off x="-426719" y="5097766"/>
            <a:ext cx="266700" cy="685815"/>
          </a:xfrm>
          <a:prstGeom prst="roundRect">
            <a:avLst>
              <a:gd name="adj" fmla="val 8511"/>
            </a:avLst>
          </a:prstGeom>
          <a:solidFill>
            <a:srgbClr val="E4E5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ounded Rectangle 12">
            <a:extLst>
              <a:ext uri="{FF2B5EF4-FFF2-40B4-BE49-F238E27FC236}">
                <a16:creationId xmlns:a16="http://schemas.microsoft.com/office/drawing/2014/main" id="{7A50D04F-B7A3-A543-B2F0-FF35C1B16E1F}"/>
              </a:ext>
            </a:extLst>
          </p:cNvPr>
          <p:cNvSpPr/>
          <p:nvPr userDrawn="1"/>
        </p:nvSpPr>
        <p:spPr>
          <a:xfrm>
            <a:off x="-426719" y="5893633"/>
            <a:ext cx="266700" cy="685815"/>
          </a:xfrm>
          <a:prstGeom prst="roundRect">
            <a:avLst>
              <a:gd name="adj" fmla="val 8511"/>
            </a:avLst>
          </a:prstGeom>
          <a:solidFill>
            <a:srgbClr val="B5B5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57143545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922DA9-E8C1-7A40-9EE6-89A4AED337F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965200"/>
          </a:xfrm>
          <a:prstGeom prst="rect">
            <a:avLst/>
          </a:prstGeom>
        </p:spPr>
      </p:pic>
      <p:sp>
        <p:nvSpPr>
          <p:cNvPr id="3" name="Title 3">
            <a:extLst>
              <a:ext uri="{FF2B5EF4-FFF2-40B4-BE49-F238E27FC236}">
                <a16:creationId xmlns:a16="http://schemas.microsoft.com/office/drawing/2014/main" id="{A68080BE-7587-6144-8ECC-8515B3AB127E}"/>
              </a:ext>
            </a:extLst>
          </p:cNvPr>
          <p:cNvSpPr>
            <a:spLocks noGrp="1"/>
          </p:cNvSpPr>
          <p:nvPr>
            <p:ph type="title" hasCustomPrompt="1"/>
          </p:nvPr>
        </p:nvSpPr>
        <p:spPr>
          <a:xfrm>
            <a:off x="525780" y="190529"/>
            <a:ext cx="10515600" cy="711081"/>
          </a:xfrm>
        </p:spPr>
        <p:txBody>
          <a:bodyPr>
            <a:normAutofit/>
          </a:bodyPr>
          <a:lstStyle>
            <a:lvl1pPr algn="l">
              <a:defRPr sz="2800">
                <a:solidFill>
                  <a:schemeClr val="bg1"/>
                </a:solidFill>
                <a:latin typeface="BR Omega VN" pitchFamily="2" charset="77"/>
              </a:defRPr>
            </a:lvl1pPr>
          </a:lstStyle>
          <a:p>
            <a:r>
              <a:rPr lang="en-US"/>
              <a:t>CLICK TO EDIT MASTER TITLE STYLE</a:t>
            </a:r>
            <a:endParaRPr lang="en-VN"/>
          </a:p>
        </p:txBody>
      </p:sp>
      <p:sp>
        <p:nvSpPr>
          <p:cNvPr id="6" name="Rounded Rectangle 5">
            <a:extLst>
              <a:ext uri="{FF2B5EF4-FFF2-40B4-BE49-F238E27FC236}">
                <a16:creationId xmlns:a16="http://schemas.microsoft.com/office/drawing/2014/main" id="{A0C19840-32F7-DE46-B2BC-767228E15B33}"/>
              </a:ext>
            </a:extLst>
          </p:cNvPr>
          <p:cNvSpPr/>
          <p:nvPr userDrawn="1"/>
        </p:nvSpPr>
        <p:spPr>
          <a:xfrm>
            <a:off x="-426719" y="1118430"/>
            <a:ext cx="266700" cy="685815"/>
          </a:xfrm>
          <a:prstGeom prst="roundRect">
            <a:avLst>
              <a:gd name="adj" fmla="val 8511"/>
            </a:avLst>
          </a:prstGeom>
          <a:solidFill>
            <a:srgbClr val="03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Rounded Rectangle 6">
            <a:extLst>
              <a:ext uri="{FF2B5EF4-FFF2-40B4-BE49-F238E27FC236}">
                <a16:creationId xmlns:a16="http://schemas.microsoft.com/office/drawing/2014/main" id="{0EC24A74-A217-A244-8E5E-725CBA69F673}"/>
              </a:ext>
            </a:extLst>
          </p:cNvPr>
          <p:cNvSpPr/>
          <p:nvPr userDrawn="1"/>
        </p:nvSpPr>
        <p:spPr>
          <a:xfrm>
            <a:off x="-426719" y="1914298"/>
            <a:ext cx="266700" cy="685815"/>
          </a:xfrm>
          <a:prstGeom prst="roundRect">
            <a:avLst>
              <a:gd name="adj" fmla="val 8511"/>
            </a:avLst>
          </a:prstGeom>
          <a:solidFill>
            <a:srgbClr val="1922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Rounded Rectangle 7">
            <a:extLst>
              <a:ext uri="{FF2B5EF4-FFF2-40B4-BE49-F238E27FC236}">
                <a16:creationId xmlns:a16="http://schemas.microsoft.com/office/drawing/2014/main" id="{1FB2B6BA-9839-4346-8C17-5FEBDC196FD8}"/>
              </a:ext>
            </a:extLst>
          </p:cNvPr>
          <p:cNvSpPr/>
          <p:nvPr userDrawn="1"/>
        </p:nvSpPr>
        <p:spPr>
          <a:xfrm>
            <a:off x="-426719" y="2710165"/>
            <a:ext cx="266700" cy="685815"/>
          </a:xfrm>
          <a:prstGeom prst="roundRect">
            <a:avLst>
              <a:gd name="adj" fmla="val 8511"/>
            </a:avLst>
          </a:prstGeom>
          <a:solidFill>
            <a:srgbClr val="33B2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Rounded Rectangle 8">
            <a:extLst>
              <a:ext uri="{FF2B5EF4-FFF2-40B4-BE49-F238E27FC236}">
                <a16:creationId xmlns:a16="http://schemas.microsoft.com/office/drawing/2014/main" id="{FB560BE9-4881-E640-B746-48E2960FB1D4}"/>
              </a:ext>
            </a:extLst>
          </p:cNvPr>
          <p:cNvSpPr/>
          <p:nvPr userDrawn="1"/>
        </p:nvSpPr>
        <p:spPr>
          <a:xfrm>
            <a:off x="-426719" y="3506031"/>
            <a:ext cx="266700" cy="685815"/>
          </a:xfrm>
          <a:prstGeom prst="roundRect">
            <a:avLst>
              <a:gd name="adj" fmla="val 8511"/>
            </a:avLst>
          </a:prstGeom>
          <a:solidFill>
            <a:srgbClr val="50B8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ounded Rectangle 9">
            <a:extLst>
              <a:ext uri="{FF2B5EF4-FFF2-40B4-BE49-F238E27FC236}">
                <a16:creationId xmlns:a16="http://schemas.microsoft.com/office/drawing/2014/main" id="{ADA3FBC9-F771-A94D-8F55-34A40C7DFEB7}"/>
              </a:ext>
            </a:extLst>
          </p:cNvPr>
          <p:cNvSpPr/>
          <p:nvPr userDrawn="1"/>
        </p:nvSpPr>
        <p:spPr>
          <a:xfrm>
            <a:off x="-426719" y="4301898"/>
            <a:ext cx="266700" cy="685815"/>
          </a:xfrm>
          <a:prstGeom prst="roundRect">
            <a:avLst>
              <a:gd name="adj" fmla="val 8511"/>
            </a:avLst>
          </a:prstGeom>
          <a:solidFill>
            <a:srgbClr val="F3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1" name="Rounded Rectangle 10">
            <a:extLst>
              <a:ext uri="{FF2B5EF4-FFF2-40B4-BE49-F238E27FC236}">
                <a16:creationId xmlns:a16="http://schemas.microsoft.com/office/drawing/2014/main" id="{B4304818-7278-3045-AD37-3EACA5B19337}"/>
              </a:ext>
            </a:extLst>
          </p:cNvPr>
          <p:cNvSpPr/>
          <p:nvPr userDrawn="1"/>
        </p:nvSpPr>
        <p:spPr>
          <a:xfrm>
            <a:off x="-426719" y="5097766"/>
            <a:ext cx="266700" cy="685815"/>
          </a:xfrm>
          <a:prstGeom prst="roundRect">
            <a:avLst>
              <a:gd name="adj" fmla="val 8511"/>
            </a:avLst>
          </a:prstGeom>
          <a:solidFill>
            <a:srgbClr val="E4E5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Footer Placeholder 2">
            <a:extLst>
              <a:ext uri="{FF2B5EF4-FFF2-40B4-BE49-F238E27FC236}">
                <a16:creationId xmlns:a16="http://schemas.microsoft.com/office/drawing/2014/main" id="{15681373-A4D2-854A-A772-7DF263D2A29C}"/>
              </a:ext>
            </a:extLst>
          </p:cNvPr>
          <p:cNvSpPr txBox="1">
            <a:spLocks/>
          </p:cNvSpPr>
          <p:nvPr userDrawn="1"/>
        </p:nvSpPr>
        <p:spPr>
          <a:xfrm>
            <a:off x="525780" y="6415505"/>
            <a:ext cx="4114800" cy="251969"/>
          </a:xfrm>
          <a:prstGeom prst="rect">
            <a:avLst/>
          </a:prstGeom>
        </p:spPr>
        <p:txBody>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1051">
                <a:solidFill>
                  <a:schemeClr val="accent6">
                    <a:lumMod val="60000"/>
                    <a:lumOff val="40000"/>
                  </a:schemeClr>
                </a:solidFill>
              </a:rPr>
              <a:t>© Copyright FPT Software – Level of Confidentiality </a:t>
            </a:r>
            <a:endParaRPr lang="x-none" sz="1051">
              <a:solidFill>
                <a:schemeClr val="accent6">
                  <a:lumMod val="60000"/>
                  <a:lumOff val="40000"/>
                </a:schemeClr>
              </a:solidFill>
            </a:endParaRPr>
          </a:p>
        </p:txBody>
      </p:sp>
      <p:sp>
        <p:nvSpPr>
          <p:cNvPr id="13" name="Rounded Rectangle 12">
            <a:extLst>
              <a:ext uri="{FF2B5EF4-FFF2-40B4-BE49-F238E27FC236}">
                <a16:creationId xmlns:a16="http://schemas.microsoft.com/office/drawing/2014/main" id="{2B5CC1C9-B1AF-DE46-B64D-05E162F783E3}"/>
              </a:ext>
            </a:extLst>
          </p:cNvPr>
          <p:cNvSpPr/>
          <p:nvPr userDrawn="1"/>
        </p:nvSpPr>
        <p:spPr>
          <a:xfrm>
            <a:off x="-426719" y="5893633"/>
            <a:ext cx="266700" cy="685815"/>
          </a:xfrm>
          <a:prstGeom prst="roundRect">
            <a:avLst>
              <a:gd name="adj" fmla="val 8511"/>
            </a:avLst>
          </a:prstGeom>
          <a:solidFill>
            <a:srgbClr val="B5B5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Slide Number Placeholder 3">
            <a:extLst>
              <a:ext uri="{FF2B5EF4-FFF2-40B4-BE49-F238E27FC236}">
                <a16:creationId xmlns:a16="http://schemas.microsoft.com/office/drawing/2014/main" id="{535CBA73-2EF9-6C43-93B2-AD209F35944E}"/>
              </a:ext>
            </a:extLst>
          </p:cNvPr>
          <p:cNvSpPr>
            <a:spLocks noGrp="1"/>
          </p:cNvSpPr>
          <p:nvPr>
            <p:ph type="sldNum" sz="quarter" idx="12"/>
          </p:nvPr>
        </p:nvSpPr>
        <p:spPr>
          <a:xfrm>
            <a:off x="11311875" y="6415505"/>
            <a:ext cx="596199" cy="251969"/>
          </a:xfrm>
          <a:prstGeom prst="rect">
            <a:avLst/>
          </a:prstGeom>
        </p:spPr>
        <p:txBody>
          <a:bodyPr/>
          <a:lstStyle>
            <a:lvl1pPr algn="r">
              <a:defRPr sz="1200">
                <a:solidFill>
                  <a:srgbClr val="B5B5B5"/>
                </a:solidFill>
              </a:defRPr>
            </a:lvl1pPr>
          </a:lstStyle>
          <a:p>
            <a:fld id="{E012F146-47F9-A646-B182-8CC39B8AD32B}" type="slidenum">
              <a:rPr lang="x-none" smtClean="0"/>
              <a:pPr/>
              <a:t>‹#›</a:t>
            </a:fld>
            <a:endParaRPr lang="x-none"/>
          </a:p>
        </p:txBody>
      </p:sp>
    </p:spTree>
    <p:extLst>
      <p:ext uri="{BB962C8B-B14F-4D97-AF65-F5344CB8AC3E}">
        <p14:creationId xmlns:p14="http://schemas.microsoft.com/office/powerpoint/2010/main" val="25082959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メイン　スライド">
  <p:cSld name="1_メイン　スライド">
    <p:spTree>
      <p:nvGrpSpPr>
        <p:cNvPr id="1" name="Shape 364"/>
        <p:cNvGrpSpPr/>
        <p:nvPr/>
      </p:nvGrpSpPr>
      <p:grpSpPr>
        <a:xfrm>
          <a:off x="0" y="0"/>
          <a:ext cx="0" cy="0"/>
          <a:chOff x="0" y="0"/>
          <a:chExt cx="0" cy="0"/>
        </a:xfrm>
      </p:grpSpPr>
      <p:sp>
        <p:nvSpPr>
          <p:cNvPr id="365" name="Google Shape;365;p16"/>
          <p:cNvSpPr txBox="1">
            <a:spLocks noGrp="1"/>
          </p:cNvSpPr>
          <p:nvPr>
            <p:ph type="title"/>
          </p:nvPr>
        </p:nvSpPr>
        <p:spPr>
          <a:xfrm>
            <a:off x="950400" y="277200"/>
            <a:ext cx="10461600" cy="547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020673"/>
              </a:buClr>
              <a:buSzPts val="2100"/>
              <a:buFont typeface="Arial"/>
              <a:buNone/>
              <a:defRPr sz="28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366" name="Google Shape;366;p16"/>
          <p:cNvSpPr txBox="1">
            <a:spLocks noGrp="1"/>
          </p:cNvSpPr>
          <p:nvPr>
            <p:ph type="ftr" idx="11"/>
          </p:nvPr>
        </p:nvSpPr>
        <p:spPr>
          <a:xfrm>
            <a:off x="950400" y="6610275"/>
            <a:ext cx="4114800" cy="2480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367" name="Google Shape;367;p16"/>
          <p:cNvSpPr txBox="1">
            <a:spLocks noGrp="1"/>
          </p:cNvSpPr>
          <p:nvPr>
            <p:ph type="sldNum" idx="12"/>
          </p:nvPr>
        </p:nvSpPr>
        <p:spPr>
          <a:xfrm>
            <a:off x="11650339" y="6442580"/>
            <a:ext cx="442800" cy="261600"/>
          </a:xfrm>
          <a:prstGeom prst="rect">
            <a:avLst/>
          </a:prstGeom>
          <a:noFill/>
          <a:ln>
            <a:noFill/>
          </a:ln>
        </p:spPr>
        <p:txBody>
          <a:bodyPr spcFirstLastPara="1" wrap="square" lIns="68575" tIns="34275" rIns="68575" bIns="34275" anchor="ctr" anchorCtr="0">
            <a:noAutofit/>
          </a:bodyPr>
          <a:lstStyle>
            <a:lvl1pPr marL="0" lvl="0" indent="0" algn="ctr" rtl="0">
              <a:spcBef>
                <a:spcPts val="0"/>
              </a:spcBef>
              <a:buNone/>
              <a:defRPr/>
            </a:lvl1pPr>
            <a:lvl2pPr marL="0" lvl="1" indent="0" algn="ctr" rtl="0">
              <a:spcBef>
                <a:spcPts val="0"/>
              </a:spcBef>
              <a:buNone/>
              <a:defRPr/>
            </a:lvl2pPr>
            <a:lvl3pPr marL="0" lvl="2" indent="0" algn="ctr" rtl="0">
              <a:spcBef>
                <a:spcPts val="0"/>
              </a:spcBef>
              <a:buNone/>
              <a:defRPr/>
            </a:lvl3pPr>
            <a:lvl4pPr marL="0" lvl="3" indent="0" algn="ctr" rtl="0">
              <a:spcBef>
                <a:spcPts val="0"/>
              </a:spcBef>
              <a:buNone/>
              <a:defRPr/>
            </a:lvl4pPr>
            <a:lvl5pPr marL="0" lvl="4" indent="0" algn="ctr" rtl="0">
              <a:spcBef>
                <a:spcPts val="0"/>
              </a:spcBef>
              <a:buNone/>
              <a:defRPr/>
            </a:lvl5pPr>
            <a:lvl6pPr marL="0" lvl="5" indent="0" algn="ctr" rtl="0">
              <a:spcBef>
                <a:spcPts val="0"/>
              </a:spcBef>
              <a:buNone/>
              <a:defRPr/>
            </a:lvl6pPr>
            <a:lvl7pPr marL="0" lvl="6" indent="0" algn="ctr" rtl="0">
              <a:spcBef>
                <a:spcPts val="0"/>
              </a:spcBef>
              <a:buNone/>
              <a:defRPr/>
            </a:lvl7pPr>
            <a:lvl8pPr marL="0" lvl="7" indent="0" algn="ctr" rtl="0">
              <a:spcBef>
                <a:spcPts val="0"/>
              </a:spcBef>
              <a:buNone/>
              <a:defRPr/>
            </a:lvl8pPr>
            <a:lvl9pPr marL="0" lvl="8" indent="0" algn="ctr" rtl="0">
              <a:spcBef>
                <a:spcPts val="0"/>
              </a:spcBef>
              <a:buNone/>
              <a:defRPr/>
            </a:lvl9pPr>
          </a:lstStyle>
          <a:p>
            <a:pPr marL="0" lvl="0" indent="0" algn="ctr" rtl="0">
              <a:spcBef>
                <a:spcPts val="0"/>
              </a:spcBef>
              <a:spcAft>
                <a:spcPts val="0"/>
              </a:spcAft>
              <a:buNone/>
            </a:pPr>
            <a:fld id="{00000000-1234-1234-1234-123412341234}" type="slidenum">
              <a:rPr lang="en-US" altLang="ja"/>
              <a:pPr marL="0" lvl="0" indent="0" algn="ctr" rtl="0">
                <a:spcBef>
                  <a:spcPts val="0"/>
                </a:spcBef>
                <a:spcAft>
                  <a:spcPts val="0"/>
                </a:spcAft>
                <a:buNone/>
              </a:pPr>
              <a:t>‹#›</a:t>
            </a:fld>
            <a:endParaRPr/>
          </a:p>
        </p:txBody>
      </p:sp>
      <p:sp>
        <p:nvSpPr>
          <p:cNvPr id="368" name="Google Shape;368;p16"/>
          <p:cNvSpPr txBox="1">
            <a:spLocks noGrp="1"/>
          </p:cNvSpPr>
          <p:nvPr>
            <p:ph type="body" idx="1"/>
          </p:nvPr>
        </p:nvSpPr>
        <p:spPr>
          <a:xfrm>
            <a:off x="865200" y="987963"/>
            <a:ext cx="10461600" cy="5212800"/>
          </a:xfrm>
          <a:prstGeom prst="rect">
            <a:avLst/>
          </a:prstGeom>
          <a:noFill/>
          <a:ln>
            <a:noFill/>
          </a:ln>
        </p:spPr>
        <p:txBody>
          <a:bodyPr spcFirstLastPara="1" wrap="square" lIns="68575" tIns="34275" rIns="68575" bIns="34275" anchor="t" anchorCtr="0">
            <a:normAutofit/>
          </a:bodyPr>
          <a:lstStyle>
            <a:lvl1pPr marL="609585" lvl="0" indent="-457189" algn="l" rtl="0">
              <a:lnSpc>
                <a:spcPct val="100000"/>
              </a:lnSpc>
              <a:spcBef>
                <a:spcPts val="1067"/>
              </a:spcBef>
              <a:spcAft>
                <a:spcPts val="0"/>
              </a:spcAft>
              <a:buClr>
                <a:srgbClr val="020673"/>
              </a:buClr>
              <a:buSzPts val="1800"/>
              <a:buChar char="•"/>
              <a:defRPr sz="2400"/>
            </a:lvl1pPr>
            <a:lvl2pPr marL="1219170" lvl="1" indent="-431789" algn="l" rtl="0">
              <a:lnSpc>
                <a:spcPct val="100000"/>
              </a:lnSpc>
              <a:spcBef>
                <a:spcPts val="533"/>
              </a:spcBef>
              <a:spcAft>
                <a:spcPts val="0"/>
              </a:spcAft>
              <a:buClr>
                <a:srgbClr val="020673"/>
              </a:buClr>
              <a:buSzPts val="1500"/>
              <a:buChar char="•"/>
              <a:defRPr sz="2000"/>
            </a:lvl2pPr>
            <a:lvl3pPr marL="1828754" lvl="2" indent="-423323" algn="l" rtl="0">
              <a:lnSpc>
                <a:spcPct val="100000"/>
              </a:lnSpc>
              <a:spcBef>
                <a:spcPts val="533"/>
              </a:spcBef>
              <a:spcAft>
                <a:spcPts val="0"/>
              </a:spcAft>
              <a:buClr>
                <a:srgbClr val="020673"/>
              </a:buClr>
              <a:buSzPts val="1400"/>
              <a:buChar char="•"/>
              <a:defRPr sz="1867"/>
            </a:lvl3pPr>
            <a:lvl4pPr marL="2438339" lvl="3" indent="-406390" algn="l" rtl="0">
              <a:lnSpc>
                <a:spcPct val="100000"/>
              </a:lnSpc>
              <a:spcBef>
                <a:spcPts val="533"/>
              </a:spcBef>
              <a:spcAft>
                <a:spcPts val="0"/>
              </a:spcAft>
              <a:buClr>
                <a:srgbClr val="020673"/>
              </a:buClr>
              <a:buSzPts val="1200"/>
              <a:buChar char="•"/>
              <a:defRPr sz="1600"/>
            </a:lvl4pPr>
            <a:lvl5pPr marL="3047924" lvl="4" indent="-406390" algn="l" rtl="0">
              <a:lnSpc>
                <a:spcPct val="100000"/>
              </a:lnSpc>
              <a:spcBef>
                <a:spcPts val="533"/>
              </a:spcBef>
              <a:spcAft>
                <a:spcPts val="0"/>
              </a:spcAft>
              <a:buClr>
                <a:srgbClr val="020673"/>
              </a:buClr>
              <a:buSzPts val="1200"/>
              <a:buChar char="•"/>
              <a:defRPr sz="1600"/>
            </a:lvl5pPr>
            <a:lvl6pPr marL="3657509" lvl="5" indent="-423323" algn="l" rtl="0">
              <a:lnSpc>
                <a:spcPct val="90000"/>
              </a:lnSpc>
              <a:spcBef>
                <a:spcPts val="533"/>
              </a:spcBef>
              <a:spcAft>
                <a:spcPts val="0"/>
              </a:spcAft>
              <a:buClr>
                <a:schemeClr val="dk1"/>
              </a:buClr>
              <a:buSzPts val="1400"/>
              <a:buChar char="•"/>
              <a:defRPr/>
            </a:lvl6pPr>
            <a:lvl7pPr marL="4267093" lvl="6" indent="-423323" algn="l" rtl="0">
              <a:lnSpc>
                <a:spcPct val="90000"/>
              </a:lnSpc>
              <a:spcBef>
                <a:spcPts val="533"/>
              </a:spcBef>
              <a:spcAft>
                <a:spcPts val="0"/>
              </a:spcAft>
              <a:buClr>
                <a:schemeClr val="dk1"/>
              </a:buClr>
              <a:buSzPts val="1400"/>
              <a:buChar char="•"/>
              <a:defRPr/>
            </a:lvl7pPr>
            <a:lvl8pPr marL="4876678" lvl="7" indent="-423323" algn="l" rtl="0">
              <a:lnSpc>
                <a:spcPct val="90000"/>
              </a:lnSpc>
              <a:spcBef>
                <a:spcPts val="533"/>
              </a:spcBef>
              <a:spcAft>
                <a:spcPts val="0"/>
              </a:spcAft>
              <a:buClr>
                <a:schemeClr val="dk1"/>
              </a:buClr>
              <a:buSzPts val="1400"/>
              <a:buChar char="•"/>
              <a:defRPr/>
            </a:lvl8pPr>
            <a:lvl9pPr marL="5486263" lvl="8" indent="-423323" algn="l" rtl="0">
              <a:lnSpc>
                <a:spcPct val="90000"/>
              </a:lnSpc>
              <a:spcBef>
                <a:spcPts val="533"/>
              </a:spcBef>
              <a:spcAft>
                <a:spcPts val="0"/>
              </a:spcAft>
              <a:buClr>
                <a:schemeClr val="dk1"/>
              </a:buClr>
              <a:buSzPts val="1400"/>
              <a:buChar char="•"/>
              <a:defRPr/>
            </a:lvl9pPr>
          </a:lstStyle>
          <a:p>
            <a:endParaRPr/>
          </a:p>
        </p:txBody>
      </p:sp>
    </p:spTree>
    <p:extLst>
      <p:ext uri="{BB962C8B-B14F-4D97-AF65-F5344CB8AC3E}">
        <p14:creationId xmlns:p14="http://schemas.microsoft.com/office/powerpoint/2010/main" val="2051628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97897" y="6404247"/>
            <a:ext cx="351378" cy="276999"/>
          </a:xfrm>
          <a:prstGeom prst="rect">
            <a:avLst/>
          </a:prstGeom>
          <a:noFill/>
        </p:spPr>
        <p:txBody>
          <a:bodyPr wrap="none" rtlCol="0">
            <a:spAutoFit/>
          </a:bodyPr>
          <a:lstStyle>
            <a:lvl1pPr>
              <a:defRPr lang="en-US" sz="1200" smtClean="0">
                <a:solidFill>
                  <a:schemeClr val="bg1">
                    <a:lumMod val="75000"/>
                  </a:schemeClr>
                </a:solidFill>
                <a:latin typeface="Agency FB" panose="020B0503020202020204" pitchFamily="34" charset="0"/>
                <a:ea typeface="Meiryo UI" panose="020B0604030504040204" pitchFamily="50" charset="-128"/>
              </a:defRPr>
            </a:lvl1pPr>
          </a:lstStyle>
          <a:p>
            <a:pPr algn="ctr" defTabSz="914400">
              <a:defRPr/>
            </a:pPr>
            <a:fld id="{34BBD95C-5847-41D4-A95D-7A604938DF3E}" type="slidenum">
              <a:rPr lang="en-US" altLang="ja-JP" smtClean="0">
                <a:solidFill>
                  <a:prstClr val="white">
                    <a:lumMod val="75000"/>
                  </a:prstClr>
                </a:solidFill>
              </a:rPr>
              <a:pPr algn="ctr" defTabSz="914400">
                <a:defRPr/>
              </a:pPr>
              <a:t>‹#›</a:t>
            </a:fld>
            <a:endParaRPr lang="ja-JP" altLang="en-US">
              <a:solidFill>
                <a:prstClr val="white">
                  <a:lumMod val="75000"/>
                </a:prstClr>
              </a:solidFill>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latin typeface="Meiryo UI" panose="020B0604030504040204" pitchFamily="50" charset="-128"/>
              </a:defRPr>
            </a:lvl1pPr>
            <a:lvl2pPr>
              <a:defRPr sz="1400">
                <a:solidFill>
                  <a:srgbClr val="36365C"/>
                </a:solidFill>
                <a:latin typeface="Meiryo UI" panose="020B0604030504040204" pitchFamily="50" charset="-128"/>
              </a:defRPr>
            </a:lvl2pPr>
            <a:lvl3pPr>
              <a:defRPr sz="1400">
                <a:solidFill>
                  <a:srgbClr val="36365C"/>
                </a:solidFill>
                <a:latin typeface="Meiryo UI" panose="020B0604030504040204" pitchFamily="50" charset="-128"/>
              </a:defRPr>
            </a:lvl3pPr>
            <a:lvl4pPr>
              <a:defRPr sz="1400">
                <a:solidFill>
                  <a:srgbClr val="36365C"/>
                </a:solidFill>
                <a:latin typeface="Meiryo UI" panose="020B0604030504040204" pitchFamily="50" charset="-128"/>
              </a:defRPr>
            </a:lvl4pPr>
            <a:lvl5pPr>
              <a:defRPr sz="1400">
                <a:solidFill>
                  <a:srgbClr val="36365C"/>
                </a:solidFill>
                <a:latin typeface="Meiryo UI" panose="020B0604030504040204" pitchFamily="50" charset="-128"/>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505814"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Meiryo UI" panose="020B0604030504040204" pitchFamily="50" charset="-128"/>
                <a:ea typeface="+mn-ea"/>
                <a:cs typeface="+mn-cs"/>
              </a:rPr>
              <a:t>© Copyright by FPT Software 2024</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pic>
        <p:nvPicPr>
          <p:cNvPr id="5" name="Picture 4"/>
          <p:cNvPicPr>
            <a:picLocks noChangeAspect="1"/>
          </p:cNvPicPr>
          <p:nvPr userDrawn="1"/>
        </p:nvPicPr>
        <p:blipFill>
          <a:blip r:embed="rId4"/>
          <a:stretch>
            <a:fillRect/>
          </a:stretch>
        </p:blipFill>
        <p:spPr>
          <a:xfrm>
            <a:off x="-266214" y="298497"/>
            <a:ext cx="1170533" cy="426757"/>
          </a:xfrm>
          <a:prstGeom prst="rect">
            <a:avLst/>
          </a:prstGeom>
        </p:spPr>
      </p:pic>
    </p:spTree>
    <p:extLst>
      <p:ext uri="{BB962C8B-B14F-4D97-AF65-F5344CB8AC3E}">
        <p14:creationId xmlns:p14="http://schemas.microsoft.com/office/powerpoint/2010/main" val="142034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Content">
    <p:spTree>
      <p:nvGrpSpPr>
        <p:cNvPr id="1" name=""/>
        <p:cNvGrpSpPr/>
        <p:nvPr/>
      </p:nvGrpSpPr>
      <p:grpSpPr>
        <a:xfrm>
          <a:off x="0" y="0"/>
          <a:ext cx="0" cy="0"/>
          <a:chOff x="0" y="0"/>
          <a:chExt cx="0" cy="0"/>
        </a:xfrm>
      </p:grpSpPr>
      <p:pic>
        <p:nvPicPr>
          <p:cNvPr id="7" name="Picture 2" descr="C:\Users\HaLT15\Desktop\FPT Software Doc.png">
            <a:extLst>
              <a:ext uri="{FF2B5EF4-FFF2-40B4-BE49-F238E27FC236}">
                <a16:creationId xmlns:a16="http://schemas.microsoft.com/office/drawing/2014/main" id="{280B20FA-1539-4993-90F7-377D68401812}"/>
              </a:ext>
            </a:extLst>
          </p:cNvPr>
          <p:cNvPicPr>
            <a:picLocks noChangeAspect="1" noChangeArrowheads="1"/>
          </p:cNvPicPr>
          <p:nvPr userDrawn="1"/>
        </p:nvPicPr>
        <p:blipFill rotWithShape="1">
          <a:blip r:embed="rId2" cstate="email">
            <a:extLst>
              <a:ext uri="{28A0092B-C50C-407E-A947-70E740481C1C}">
                <a14:useLocalDpi xmlns:a14="http://schemas.microsoft.com/office/drawing/2010/main"/>
              </a:ext>
            </a:extLst>
          </a:blip>
          <a:srcRect b="32751"/>
          <a:stretch/>
        </p:blipFill>
        <p:spPr bwMode="auto">
          <a:xfrm>
            <a:off x="11502095" y="152400"/>
            <a:ext cx="461305" cy="29219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45148FD0-2CE1-43DA-BBFB-0931F5FB5A0A}"/>
              </a:ext>
            </a:extLst>
          </p:cNvPr>
          <p:cNvCxnSpPr>
            <a:cxnSpLocks/>
          </p:cNvCxnSpPr>
          <p:nvPr userDrawn="1"/>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250" name="Group 249">
            <a:extLst>
              <a:ext uri="{FF2B5EF4-FFF2-40B4-BE49-F238E27FC236}">
                <a16:creationId xmlns:a16="http://schemas.microsoft.com/office/drawing/2014/main" id="{E8722D35-E7A2-4325-8748-991DDA0E3CEF}"/>
              </a:ext>
            </a:extLst>
          </p:cNvPr>
          <p:cNvGrpSpPr/>
          <p:nvPr userDrawn="1"/>
        </p:nvGrpSpPr>
        <p:grpSpPr>
          <a:xfrm>
            <a:off x="11659067" y="6316980"/>
            <a:ext cx="427800" cy="431129"/>
            <a:chOff x="11751285" y="6413402"/>
            <a:chExt cx="335940" cy="338554"/>
          </a:xfrm>
        </p:grpSpPr>
        <p:sp>
          <p:nvSpPr>
            <p:cNvPr id="251" name="Oval 250">
              <a:extLst>
                <a:ext uri="{FF2B5EF4-FFF2-40B4-BE49-F238E27FC236}">
                  <a16:creationId xmlns:a16="http://schemas.microsoft.com/office/drawing/2014/main" id="{D4D2433F-E60B-461D-B051-D7DB99061AFA}"/>
                </a:ext>
              </a:extLst>
            </p:cNvPr>
            <p:cNvSpPr/>
            <p:nvPr/>
          </p:nvSpPr>
          <p:spPr>
            <a:xfrm>
              <a:off x="1175128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2" name="Oval 251">
              <a:extLst>
                <a:ext uri="{FF2B5EF4-FFF2-40B4-BE49-F238E27FC236}">
                  <a16:creationId xmlns:a16="http://schemas.microsoft.com/office/drawing/2014/main" id="{84CDF591-8FB0-4213-BB34-90F22B944BF7}"/>
                </a:ext>
              </a:extLst>
            </p:cNvPr>
            <p:cNvSpPr/>
            <p:nvPr/>
          </p:nvSpPr>
          <p:spPr>
            <a:xfrm>
              <a:off x="1179707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3" name="Oval 252">
              <a:extLst>
                <a:ext uri="{FF2B5EF4-FFF2-40B4-BE49-F238E27FC236}">
                  <a16:creationId xmlns:a16="http://schemas.microsoft.com/office/drawing/2014/main" id="{93454FA7-E906-473C-9C8A-2AD3BE7B7114}"/>
                </a:ext>
              </a:extLst>
            </p:cNvPr>
            <p:cNvSpPr/>
            <p:nvPr/>
          </p:nvSpPr>
          <p:spPr>
            <a:xfrm>
              <a:off x="1184287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4" name="Oval 253">
              <a:extLst>
                <a:ext uri="{FF2B5EF4-FFF2-40B4-BE49-F238E27FC236}">
                  <a16:creationId xmlns:a16="http://schemas.microsoft.com/office/drawing/2014/main" id="{61AA7BFB-79EE-4926-80B0-289A4B24948D}"/>
                </a:ext>
              </a:extLst>
            </p:cNvPr>
            <p:cNvSpPr/>
            <p:nvPr/>
          </p:nvSpPr>
          <p:spPr>
            <a:xfrm>
              <a:off x="1188866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5" name="Oval 254">
              <a:extLst>
                <a:ext uri="{FF2B5EF4-FFF2-40B4-BE49-F238E27FC236}">
                  <a16:creationId xmlns:a16="http://schemas.microsoft.com/office/drawing/2014/main" id="{C6F5A3AE-1C11-4F22-94B4-BD4360A7961F}"/>
                </a:ext>
              </a:extLst>
            </p:cNvPr>
            <p:cNvSpPr/>
            <p:nvPr/>
          </p:nvSpPr>
          <p:spPr>
            <a:xfrm>
              <a:off x="1193445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6" name="Oval 255">
              <a:extLst>
                <a:ext uri="{FF2B5EF4-FFF2-40B4-BE49-F238E27FC236}">
                  <a16:creationId xmlns:a16="http://schemas.microsoft.com/office/drawing/2014/main" id="{3E8EA495-8268-44E3-A893-18C30EB56619}"/>
                </a:ext>
              </a:extLst>
            </p:cNvPr>
            <p:cNvSpPr/>
            <p:nvPr/>
          </p:nvSpPr>
          <p:spPr>
            <a:xfrm>
              <a:off x="11980252"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7" name="Oval 256">
              <a:extLst>
                <a:ext uri="{FF2B5EF4-FFF2-40B4-BE49-F238E27FC236}">
                  <a16:creationId xmlns:a16="http://schemas.microsoft.com/office/drawing/2014/main" id="{D97497F2-B940-4FF4-B93F-37F87F049F4F}"/>
                </a:ext>
              </a:extLst>
            </p:cNvPr>
            <p:cNvSpPr/>
            <p:nvPr/>
          </p:nvSpPr>
          <p:spPr>
            <a:xfrm>
              <a:off x="12026045"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8" name="Oval 257">
              <a:extLst>
                <a:ext uri="{FF2B5EF4-FFF2-40B4-BE49-F238E27FC236}">
                  <a16:creationId xmlns:a16="http://schemas.microsoft.com/office/drawing/2014/main" id="{D66F39A5-0019-4BC7-BAFC-EA7F68D10C05}"/>
                </a:ext>
              </a:extLst>
            </p:cNvPr>
            <p:cNvSpPr/>
            <p:nvPr/>
          </p:nvSpPr>
          <p:spPr>
            <a:xfrm>
              <a:off x="12071838" y="64134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59" name="Oval 258">
              <a:extLst>
                <a:ext uri="{FF2B5EF4-FFF2-40B4-BE49-F238E27FC236}">
                  <a16:creationId xmlns:a16="http://schemas.microsoft.com/office/drawing/2014/main" id="{5D36AEA4-61C7-4E16-B3C7-01044B980B34}"/>
                </a:ext>
              </a:extLst>
            </p:cNvPr>
            <p:cNvSpPr/>
            <p:nvPr/>
          </p:nvSpPr>
          <p:spPr>
            <a:xfrm>
              <a:off x="1175128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0" name="Oval 259">
              <a:extLst>
                <a:ext uri="{FF2B5EF4-FFF2-40B4-BE49-F238E27FC236}">
                  <a16:creationId xmlns:a16="http://schemas.microsoft.com/office/drawing/2014/main" id="{D217B7C1-05B2-4F71-BE63-39E64854E5FA}"/>
                </a:ext>
              </a:extLst>
            </p:cNvPr>
            <p:cNvSpPr/>
            <p:nvPr/>
          </p:nvSpPr>
          <p:spPr>
            <a:xfrm>
              <a:off x="1179707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1" name="Oval 260">
              <a:extLst>
                <a:ext uri="{FF2B5EF4-FFF2-40B4-BE49-F238E27FC236}">
                  <a16:creationId xmlns:a16="http://schemas.microsoft.com/office/drawing/2014/main" id="{17FF6D05-839E-492E-B261-9B3A80639060}"/>
                </a:ext>
              </a:extLst>
            </p:cNvPr>
            <p:cNvSpPr/>
            <p:nvPr/>
          </p:nvSpPr>
          <p:spPr>
            <a:xfrm>
              <a:off x="1184287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2" name="Oval 261">
              <a:extLst>
                <a:ext uri="{FF2B5EF4-FFF2-40B4-BE49-F238E27FC236}">
                  <a16:creationId xmlns:a16="http://schemas.microsoft.com/office/drawing/2014/main" id="{14E97DC2-C4FE-4DDC-ADA9-E27F12943387}"/>
                </a:ext>
              </a:extLst>
            </p:cNvPr>
            <p:cNvSpPr/>
            <p:nvPr/>
          </p:nvSpPr>
          <p:spPr>
            <a:xfrm>
              <a:off x="1188866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3" name="Oval 262">
              <a:extLst>
                <a:ext uri="{FF2B5EF4-FFF2-40B4-BE49-F238E27FC236}">
                  <a16:creationId xmlns:a16="http://schemas.microsoft.com/office/drawing/2014/main" id="{2D6AD92A-A18E-4EBF-B359-BBE6A9E5142A}"/>
                </a:ext>
              </a:extLst>
            </p:cNvPr>
            <p:cNvSpPr/>
            <p:nvPr/>
          </p:nvSpPr>
          <p:spPr>
            <a:xfrm>
              <a:off x="1193445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4" name="Oval 263">
              <a:extLst>
                <a:ext uri="{FF2B5EF4-FFF2-40B4-BE49-F238E27FC236}">
                  <a16:creationId xmlns:a16="http://schemas.microsoft.com/office/drawing/2014/main" id="{2D48CDA9-2D3B-42B4-8297-DE5CA382A4ED}"/>
                </a:ext>
              </a:extLst>
            </p:cNvPr>
            <p:cNvSpPr/>
            <p:nvPr/>
          </p:nvSpPr>
          <p:spPr>
            <a:xfrm>
              <a:off x="11980252"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5" name="Oval 264">
              <a:extLst>
                <a:ext uri="{FF2B5EF4-FFF2-40B4-BE49-F238E27FC236}">
                  <a16:creationId xmlns:a16="http://schemas.microsoft.com/office/drawing/2014/main" id="{7767A2B3-0978-41D3-AFA2-E83A13755954}"/>
                </a:ext>
              </a:extLst>
            </p:cNvPr>
            <p:cNvSpPr/>
            <p:nvPr/>
          </p:nvSpPr>
          <p:spPr>
            <a:xfrm>
              <a:off x="12026045"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6" name="Oval 265">
              <a:extLst>
                <a:ext uri="{FF2B5EF4-FFF2-40B4-BE49-F238E27FC236}">
                  <a16:creationId xmlns:a16="http://schemas.microsoft.com/office/drawing/2014/main" id="{F1D0F0EF-B34E-4587-B8FE-CD579E47E56E}"/>
                </a:ext>
              </a:extLst>
            </p:cNvPr>
            <p:cNvSpPr/>
            <p:nvPr/>
          </p:nvSpPr>
          <p:spPr>
            <a:xfrm>
              <a:off x="12071838" y="6459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7" name="Oval 266">
              <a:extLst>
                <a:ext uri="{FF2B5EF4-FFF2-40B4-BE49-F238E27FC236}">
                  <a16:creationId xmlns:a16="http://schemas.microsoft.com/office/drawing/2014/main" id="{4835D21D-BCBA-4E35-8935-3ED8BAEAEF93}"/>
                </a:ext>
              </a:extLst>
            </p:cNvPr>
            <p:cNvSpPr/>
            <p:nvPr/>
          </p:nvSpPr>
          <p:spPr>
            <a:xfrm>
              <a:off x="1175128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8" name="Oval 267">
              <a:extLst>
                <a:ext uri="{FF2B5EF4-FFF2-40B4-BE49-F238E27FC236}">
                  <a16:creationId xmlns:a16="http://schemas.microsoft.com/office/drawing/2014/main" id="{0243EF4B-1786-4220-9218-A185836F9FA4}"/>
                </a:ext>
              </a:extLst>
            </p:cNvPr>
            <p:cNvSpPr/>
            <p:nvPr/>
          </p:nvSpPr>
          <p:spPr>
            <a:xfrm>
              <a:off x="1179707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69" name="Oval 268">
              <a:extLst>
                <a:ext uri="{FF2B5EF4-FFF2-40B4-BE49-F238E27FC236}">
                  <a16:creationId xmlns:a16="http://schemas.microsoft.com/office/drawing/2014/main" id="{58A59FA2-CF4F-4926-B7AC-86913BC8229D}"/>
                </a:ext>
              </a:extLst>
            </p:cNvPr>
            <p:cNvSpPr/>
            <p:nvPr/>
          </p:nvSpPr>
          <p:spPr>
            <a:xfrm>
              <a:off x="12026045"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0" name="Oval 269">
              <a:extLst>
                <a:ext uri="{FF2B5EF4-FFF2-40B4-BE49-F238E27FC236}">
                  <a16:creationId xmlns:a16="http://schemas.microsoft.com/office/drawing/2014/main" id="{2B41B63A-9AF8-4F3D-B767-BEEF1D06CE05}"/>
                </a:ext>
              </a:extLst>
            </p:cNvPr>
            <p:cNvSpPr/>
            <p:nvPr/>
          </p:nvSpPr>
          <p:spPr>
            <a:xfrm>
              <a:off x="12071838" y="65057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1" name="Oval 270">
              <a:extLst>
                <a:ext uri="{FF2B5EF4-FFF2-40B4-BE49-F238E27FC236}">
                  <a16:creationId xmlns:a16="http://schemas.microsoft.com/office/drawing/2014/main" id="{B1A45ECF-D916-419E-A934-22ACCA410773}"/>
                </a:ext>
              </a:extLst>
            </p:cNvPr>
            <p:cNvSpPr/>
            <p:nvPr/>
          </p:nvSpPr>
          <p:spPr>
            <a:xfrm>
              <a:off x="1175128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2" name="Oval 271">
              <a:extLst>
                <a:ext uri="{FF2B5EF4-FFF2-40B4-BE49-F238E27FC236}">
                  <a16:creationId xmlns:a16="http://schemas.microsoft.com/office/drawing/2014/main" id="{9C94E9A6-679C-453F-917C-845B73AC8727}"/>
                </a:ext>
              </a:extLst>
            </p:cNvPr>
            <p:cNvSpPr/>
            <p:nvPr/>
          </p:nvSpPr>
          <p:spPr>
            <a:xfrm>
              <a:off x="1179707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3" name="Oval 272">
              <a:extLst>
                <a:ext uri="{FF2B5EF4-FFF2-40B4-BE49-F238E27FC236}">
                  <a16:creationId xmlns:a16="http://schemas.microsoft.com/office/drawing/2014/main" id="{85DE4665-5C97-45EE-B626-229306C845E8}"/>
                </a:ext>
              </a:extLst>
            </p:cNvPr>
            <p:cNvSpPr/>
            <p:nvPr/>
          </p:nvSpPr>
          <p:spPr>
            <a:xfrm>
              <a:off x="12026045"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4" name="Oval 273">
              <a:extLst>
                <a:ext uri="{FF2B5EF4-FFF2-40B4-BE49-F238E27FC236}">
                  <a16:creationId xmlns:a16="http://schemas.microsoft.com/office/drawing/2014/main" id="{8FF7D294-31F3-48BC-AA78-C864BDDDDD79}"/>
                </a:ext>
              </a:extLst>
            </p:cNvPr>
            <p:cNvSpPr/>
            <p:nvPr/>
          </p:nvSpPr>
          <p:spPr>
            <a:xfrm>
              <a:off x="12071838" y="6551902"/>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5" name="Oval 274">
              <a:extLst>
                <a:ext uri="{FF2B5EF4-FFF2-40B4-BE49-F238E27FC236}">
                  <a16:creationId xmlns:a16="http://schemas.microsoft.com/office/drawing/2014/main" id="{C66F596B-0ECD-4D39-9A2F-5553302C235C}"/>
                </a:ext>
              </a:extLst>
            </p:cNvPr>
            <p:cNvSpPr/>
            <p:nvPr/>
          </p:nvSpPr>
          <p:spPr>
            <a:xfrm>
              <a:off x="1175128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6" name="Oval 275">
              <a:extLst>
                <a:ext uri="{FF2B5EF4-FFF2-40B4-BE49-F238E27FC236}">
                  <a16:creationId xmlns:a16="http://schemas.microsoft.com/office/drawing/2014/main" id="{96772C12-F00B-4133-A0C0-C3C4C324EC85}"/>
                </a:ext>
              </a:extLst>
            </p:cNvPr>
            <p:cNvSpPr/>
            <p:nvPr/>
          </p:nvSpPr>
          <p:spPr>
            <a:xfrm>
              <a:off x="1179707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7" name="Oval 276">
              <a:extLst>
                <a:ext uri="{FF2B5EF4-FFF2-40B4-BE49-F238E27FC236}">
                  <a16:creationId xmlns:a16="http://schemas.microsoft.com/office/drawing/2014/main" id="{1E983999-F059-46C4-9470-6AC47E4B70E1}"/>
                </a:ext>
              </a:extLst>
            </p:cNvPr>
            <p:cNvSpPr/>
            <p:nvPr/>
          </p:nvSpPr>
          <p:spPr>
            <a:xfrm>
              <a:off x="12026045"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8" name="Oval 277">
              <a:extLst>
                <a:ext uri="{FF2B5EF4-FFF2-40B4-BE49-F238E27FC236}">
                  <a16:creationId xmlns:a16="http://schemas.microsoft.com/office/drawing/2014/main" id="{2A831C73-D73D-4331-A3B5-8F024ECA045C}"/>
                </a:ext>
              </a:extLst>
            </p:cNvPr>
            <p:cNvSpPr/>
            <p:nvPr/>
          </p:nvSpPr>
          <p:spPr>
            <a:xfrm>
              <a:off x="12071838" y="65980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79" name="Oval 278">
              <a:extLst>
                <a:ext uri="{FF2B5EF4-FFF2-40B4-BE49-F238E27FC236}">
                  <a16:creationId xmlns:a16="http://schemas.microsoft.com/office/drawing/2014/main" id="{2F5D7AB5-6431-4E78-983D-7F018A7BD54C}"/>
                </a:ext>
              </a:extLst>
            </p:cNvPr>
            <p:cNvSpPr/>
            <p:nvPr/>
          </p:nvSpPr>
          <p:spPr>
            <a:xfrm>
              <a:off x="1175128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0" name="Oval 279">
              <a:extLst>
                <a:ext uri="{FF2B5EF4-FFF2-40B4-BE49-F238E27FC236}">
                  <a16:creationId xmlns:a16="http://schemas.microsoft.com/office/drawing/2014/main" id="{7D205B0F-3B9D-4AF9-B8D0-D8D31B237791}"/>
                </a:ext>
              </a:extLst>
            </p:cNvPr>
            <p:cNvSpPr/>
            <p:nvPr/>
          </p:nvSpPr>
          <p:spPr>
            <a:xfrm>
              <a:off x="1179707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1" name="Oval 280">
              <a:extLst>
                <a:ext uri="{FF2B5EF4-FFF2-40B4-BE49-F238E27FC236}">
                  <a16:creationId xmlns:a16="http://schemas.microsoft.com/office/drawing/2014/main" id="{EB26A21C-4F58-48A0-984F-721CCA7CE28D}"/>
                </a:ext>
              </a:extLst>
            </p:cNvPr>
            <p:cNvSpPr/>
            <p:nvPr/>
          </p:nvSpPr>
          <p:spPr>
            <a:xfrm>
              <a:off x="12026045"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2" name="Oval 281">
              <a:extLst>
                <a:ext uri="{FF2B5EF4-FFF2-40B4-BE49-F238E27FC236}">
                  <a16:creationId xmlns:a16="http://schemas.microsoft.com/office/drawing/2014/main" id="{FEE14CE0-B54F-439B-AA72-07256FA2936F}"/>
                </a:ext>
              </a:extLst>
            </p:cNvPr>
            <p:cNvSpPr/>
            <p:nvPr/>
          </p:nvSpPr>
          <p:spPr>
            <a:xfrm>
              <a:off x="12071838" y="6644236"/>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3" name="Oval 282">
              <a:extLst>
                <a:ext uri="{FF2B5EF4-FFF2-40B4-BE49-F238E27FC236}">
                  <a16:creationId xmlns:a16="http://schemas.microsoft.com/office/drawing/2014/main" id="{13D6F0C9-23FA-47C4-8FB2-68FCD61BEABF}"/>
                </a:ext>
              </a:extLst>
            </p:cNvPr>
            <p:cNvSpPr/>
            <p:nvPr/>
          </p:nvSpPr>
          <p:spPr>
            <a:xfrm>
              <a:off x="1175128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4" name="Oval 283">
              <a:extLst>
                <a:ext uri="{FF2B5EF4-FFF2-40B4-BE49-F238E27FC236}">
                  <a16:creationId xmlns:a16="http://schemas.microsoft.com/office/drawing/2014/main" id="{881B2D90-0091-4D24-B7A9-6BC4DEF03232}"/>
                </a:ext>
              </a:extLst>
            </p:cNvPr>
            <p:cNvSpPr/>
            <p:nvPr/>
          </p:nvSpPr>
          <p:spPr>
            <a:xfrm>
              <a:off x="1179707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5" name="Oval 284">
              <a:extLst>
                <a:ext uri="{FF2B5EF4-FFF2-40B4-BE49-F238E27FC236}">
                  <a16:creationId xmlns:a16="http://schemas.microsoft.com/office/drawing/2014/main" id="{F1C8E4E6-5502-4EAC-8EC8-016EBE4200E1}"/>
                </a:ext>
              </a:extLst>
            </p:cNvPr>
            <p:cNvSpPr/>
            <p:nvPr/>
          </p:nvSpPr>
          <p:spPr>
            <a:xfrm>
              <a:off x="1184287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6" name="Oval 285">
              <a:extLst>
                <a:ext uri="{FF2B5EF4-FFF2-40B4-BE49-F238E27FC236}">
                  <a16:creationId xmlns:a16="http://schemas.microsoft.com/office/drawing/2014/main" id="{E8D8437B-2693-4EB9-8D22-33AABB66DCD5}"/>
                </a:ext>
              </a:extLst>
            </p:cNvPr>
            <p:cNvSpPr/>
            <p:nvPr/>
          </p:nvSpPr>
          <p:spPr>
            <a:xfrm>
              <a:off x="1188866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7" name="Oval 286">
              <a:extLst>
                <a:ext uri="{FF2B5EF4-FFF2-40B4-BE49-F238E27FC236}">
                  <a16:creationId xmlns:a16="http://schemas.microsoft.com/office/drawing/2014/main" id="{0BAFC8BD-19EA-4D4A-B982-1A990F8FDDDD}"/>
                </a:ext>
              </a:extLst>
            </p:cNvPr>
            <p:cNvSpPr/>
            <p:nvPr/>
          </p:nvSpPr>
          <p:spPr>
            <a:xfrm>
              <a:off x="1193445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8" name="Oval 287">
              <a:extLst>
                <a:ext uri="{FF2B5EF4-FFF2-40B4-BE49-F238E27FC236}">
                  <a16:creationId xmlns:a16="http://schemas.microsoft.com/office/drawing/2014/main" id="{EF221191-528F-49A8-B9C4-2E1EB67A99EF}"/>
                </a:ext>
              </a:extLst>
            </p:cNvPr>
            <p:cNvSpPr/>
            <p:nvPr/>
          </p:nvSpPr>
          <p:spPr>
            <a:xfrm>
              <a:off x="11980252"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89" name="Oval 288">
              <a:extLst>
                <a:ext uri="{FF2B5EF4-FFF2-40B4-BE49-F238E27FC236}">
                  <a16:creationId xmlns:a16="http://schemas.microsoft.com/office/drawing/2014/main" id="{BB8B04D8-B6A4-4622-A244-C1FAF3C87CA6}"/>
                </a:ext>
              </a:extLst>
            </p:cNvPr>
            <p:cNvSpPr/>
            <p:nvPr/>
          </p:nvSpPr>
          <p:spPr>
            <a:xfrm>
              <a:off x="12026045"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0" name="Oval 289">
              <a:extLst>
                <a:ext uri="{FF2B5EF4-FFF2-40B4-BE49-F238E27FC236}">
                  <a16:creationId xmlns:a16="http://schemas.microsoft.com/office/drawing/2014/main" id="{537FFAC1-1467-4D7F-BDCF-878FA50B2A4C}"/>
                </a:ext>
              </a:extLst>
            </p:cNvPr>
            <p:cNvSpPr/>
            <p:nvPr/>
          </p:nvSpPr>
          <p:spPr>
            <a:xfrm>
              <a:off x="12071838" y="6690403"/>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1" name="Oval 290">
              <a:extLst>
                <a:ext uri="{FF2B5EF4-FFF2-40B4-BE49-F238E27FC236}">
                  <a16:creationId xmlns:a16="http://schemas.microsoft.com/office/drawing/2014/main" id="{4690BD3B-CA29-4C03-BE57-024BD32EE0FE}"/>
                </a:ext>
              </a:extLst>
            </p:cNvPr>
            <p:cNvSpPr/>
            <p:nvPr/>
          </p:nvSpPr>
          <p:spPr>
            <a:xfrm>
              <a:off x="1175128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2" name="Oval 291">
              <a:extLst>
                <a:ext uri="{FF2B5EF4-FFF2-40B4-BE49-F238E27FC236}">
                  <a16:creationId xmlns:a16="http://schemas.microsoft.com/office/drawing/2014/main" id="{FA83875E-A003-4E1B-841D-21944B7C9C3D}"/>
                </a:ext>
              </a:extLst>
            </p:cNvPr>
            <p:cNvSpPr/>
            <p:nvPr/>
          </p:nvSpPr>
          <p:spPr>
            <a:xfrm>
              <a:off x="1179707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3" name="Oval 292">
              <a:extLst>
                <a:ext uri="{FF2B5EF4-FFF2-40B4-BE49-F238E27FC236}">
                  <a16:creationId xmlns:a16="http://schemas.microsoft.com/office/drawing/2014/main" id="{A63FFC54-CB90-4BC5-909A-D140247D639B}"/>
                </a:ext>
              </a:extLst>
            </p:cNvPr>
            <p:cNvSpPr/>
            <p:nvPr/>
          </p:nvSpPr>
          <p:spPr>
            <a:xfrm>
              <a:off x="1184287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4" name="Oval 293">
              <a:extLst>
                <a:ext uri="{FF2B5EF4-FFF2-40B4-BE49-F238E27FC236}">
                  <a16:creationId xmlns:a16="http://schemas.microsoft.com/office/drawing/2014/main" id="{7D914A69-378C-4DDE-844F-43B0E0919B07}"/>
                </a:ext>
              </a:extLst>
            </p:cNvPr>
            <p:cNvSpPr/>
            <p:nvPr/>
          </p:nvSpPr>
          <p:spPr>
            <a:xfrm>
              <a:off x="1188866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5" name="Oval 294">
              <a:extLst>
                <a:ext uri="{FF2B5EF4-FFF2-40B4-BE49-F238E27FC236}">
                  <a16:creationId xmlns:a16="http://schemas.microsoft.com/office/drawing/2014/main" id="{4275DF76-F317-4802-96AF-9C254DFA0947}"/>
                </a:ext>
              </a:extLst>
            </p:cNvPr>
            <p:cNvSpPr/>
            <p:nvPr/>
          </p:nvSpPr>
          <p:spPr>
            <a:xfrm>
              <a:off x="1193445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6" name="Oval 295">
              <a:extLst>
                <a:ext uri="{FF2B5EF4-FFF2-40B4-BE49-F238E27FC236}">
                  <a16:creationId xmlns:a16="http://schemas.microsoft.com/office/drawing/2014/main" id="{50CD69E6-75ED-4D8E-BF51-635E8DDCC1E1}"/>
                </a:ext>
              </a:extLst>
            </p:cNvPr>
            <p:cNvSpPr/>
            <p:nvPr/>
          </p:nvSpPr>
          <p:spPr>
            <a:xfrm>
              <a:off x="11980252"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7" name="Oval 296">
              <a:extLst>
                <a:ext uri="{FF2B5EF4-FFF2-40B4-BE49-F238E27FC236}">
                  <a16:creationId xmlns:a16="http://schemas.microsoft.com/office/drawing/2014/main" id="{18F9C6F5-FDF8-4CB2-8F2D-00D282B90943}"/>
                </a:ext>
              </a:extLst>
            </p:cNvPr>
            <p:cNvSpPr/>
            <p:nvPr/>
          </p:nvSpPr>
          <p:spPr>
            <a:xfrm>
              <a:off x="12026045"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sp>
          <p:nvSpPr>
            <p:cNvPr id="298" name="Oval 297">
              <a:extLst>
                <a:ext uri="{FF2B5EF4-FFF2-40B4-BE49-F238E27FC236}">
                  <a16:creationId xmlns:a16="http://schemas.microsoft.com/office/drawing/2014/main" id="{2AACC260-6420-468B-8A13-0FAFE82BFEB0}"/>
                </a:ext>
              </a:extLst>
            </p:cNvPr>
            <p:cNvSpPr/>
            <p:nvPr/>
          </p:nvSpPr>
          <p:spPr>
            <a:xfrm>
              <a:off x="12071838" y="6736569"/>
              <a:ext cx="15387" cy="153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UI" panose="020B0604030504040204" pitchFamily="50" charset="-128"/>
                <a:ea typeface="+mn-ea"/>
                <a:cs typeface="+mn-cs"/>
              </a:endParaRPr>
            </a:p>
          </p:txBody>
        </p:sp>
      </p:grpSp>
      <p:sp>
        <p:nvSpPr>
          <p:cNvPr id="300" name="Text Placeholder 514">
            <a:extLst>
              <a:ext uri="{FF2B5EF4-FFF2-40B4-BE49-F238E27FC236}">
                <a16:creationId xmlns:a16="http://schemas.microsoft.com/office/drawing/2014/main" id="{3CD3B241-1414-4D7C-9E18-D6A009671F1A}"/>
              </a:ext>
            </a:extLst>
          </p:cNvPr>
          <p:cNvSpPr>
            <a:spLocks noGrp="1"/>
          </p:cNvSpPr>
          <p:nvPr>
            <p:ph type="body" sz="quarter" idx="11" hasCustomPrompt="1"/>
          </p:nvPr>
        </p:nvSpPr>
        <p:spPr>
          <a:xfrm>
            <a:off x="949419" y="275490"/>
            <a:ext cx="10462477" cy="535531"/>
          </a:xfrm>
          <a:prstGeom prst="rect">
            <a:avLst/>
          </a:prstGeom>
        </p:spPr>
        <p:txBody>
          <a:bodyPr wrap="square">
            <a:spAutoFit/>
          </a:bodyPr>
          <a:lstStyle>
            <a:lvl1pPr marL="0" indent="0">
              <a:buNone/>
              <a:defRPr lang="en-US" sz="3200" b="1"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stStyle>
          <a:p>
            <a:pPr marL="228600" lvl="0" indent="-457200" defTabSz="457200">
              <a:spcBef>
                <a:spcPct val="0"/>
              </a:spcBef>
            </a:pPr>
            <a:r>
              <a:rPr lang="en-US"/>
              <a:t>Title</a:t>
            </a:r>
          </a:p>
        </p:txBody>
      </p:sp>
      <p:sp>
        <p:nvSpPr>
          <p:cNvPr id="301" name="Slide Number Placeholder 6">
            <a:extLst>
              <a:ext uri="{FF2B5EF4-FFF2-40B4-BE49-F238E27FC236}">
                <a16:creationId xmlns:a16="http://schemas.microsoft.com/office/drawing/2014/main" id="{D4769043-4758-494E-8005-E499445240E2}"/>
              </a:ext>
            </a:extLst>
          </p:cNvPr>
          <p:cNvSpPr>
            <a:spLocks noGrp="1"/>
          </p:cNvSpPr>
          <p:nvPr>
            <p:ph type="sldNum" sz="quarter" idx="12"/>
          </p:nvPr>
        </p:nvSpPr>
        <p:spPr>
          <a:xfrm>
            <a:off x="11697897" y="6404247"/>
            <a:ext cx="351378" cy="276999"/>
          </a:xfrm>
          <a:prstGeom prst="rect">
            <a:avLst/>
          </a:prstGeom>
          <a:noFill/>
        </p:spPr>
        <p:txBody>
          <a:bodyPr wrap="none" rtlCol="0">
            <a:spAutoFit/>
          </a:bodyPr>
          <a:lstStyle>
            <a:lvl1pPr>
              <a:defRPr lang="en-US" sz="1200" smtClean="0">
                <a:solidFill>
                  <a:schemeClr val="bg1">
                    <a:lumMod val="75000"/>
                  </a:schemeClr>
                </a:solidFill>
                <a:latin typeface="Agency FB" panose="020B0503020202020204" pitchFamily="34" charset="0"/>
                <a:ea typeface="Meiryo UI" panose="020B0604030504040204" pitchFamily="50" charset="-128"/>
              </a:defRPr>
            </a:lvl1pPr>
          </a:lstStyle>
          <a:p>
            <a:pPr algn="ctr" defTabSz="914400">
              <a:defRPr/>
            </a:pPr>
            <a:fld id="{34BBD95C-5847-41D4-A95D-7A604938DF3E}" type="slidenum">
              <a:rPr lang="en-US" altLang="ja-JP" smtClean="0">
                <a:solidFill>
                  <a:prstClr val="white">
                    <a:lumMod val="75000"/>
                  </a:prstClr>
                </a:solidFill>
              </a:rPr>
              <a:pPr algn="ctr" defTabSz="914400">
                <a:defRPr/>
              </a:pPr>
              <a:t>‹#›</a:t>
            </a:fld>
            <a:endParaRPr lang="ja-JP" altLang="en-US">
              <a:solidFill>
                <a:prstClr val="white">
                  <a:lumMod val="75000"/>
                </a:prstClr>
              </a:solidFill>
            </a:endParaRPr>
          </a:p>
        </p:txBody>
      </p:sp>
      <p:sp>
        <p:nvSpPr>
          <p:cNvPr id="4" name="Text Placeholder 3">
            <a:extLst>
              <a:ext uri="{FF2B5EF4-FFF2-40B4-BE49-F238E27FC236}">
                <a16:creationId xmlns:a16="http://schemas.microsoft.com/office/drawing/2014/main" id="{0EE78EC2-810D-426C-84A0-A07CDB278528}"/>
              </a:ext>
            </a:extLst>
          </p:cNvPr>
          <p:cNvSpPr>
            <a:spLocks noGrp="1"/>
          </p:cNvSpPr>
          <p:nvPr>
            <p:ph type="body" sz="quarter" idx="13"/>
          </p:nvPr>
        </p:nvSpPr>
        <p:spPr>
          <a:xfrm>
            <a:off x="949325" y="1065213"/>
            <a:ext cx="10463213" cy="5213350"/>
          </a:xfrm>
          <a:prstGeom prst="rect">
            <a:avLst/>
          </a:prstGeom>
        </p:spPr>
        <p:txBody>
          <a:bodyPr/>
          <a:lstStyle>
            <a:lvl1pPr>
              <a:defRPr sz="1600">
                <a:solidFill>
                  <a:srgbClr val="36365C"/>
                </a:solidFill>
                <a:latin typeface="Meiryo UI" panose="020B0604030504040204" pitchFamily="50" charset="-128"/>
              </a:defRPr>
            </a:lvl1pPr>
            <a:lvl2pPr>
              <a:defRPr sz="1400">
                <a:solidFill>
                  <a:srgbClr val="36365C"/>
                </a:solidFill>
                <a:latin typeface="Meiryo UI" panose="020B0604030504040204" pitchFamily="50" charset="-128"/>
              </a:defRPr>
            </a:lvl2pPr>
            <a:lvl3pPr>
              <a:defRPr sz="1400">
                <a:solidFill>
                  <a:srgbClr val="36365C"/>
                </a:solidFill>
                <a:latin typeface="Meiryo UI" panose="020B0604030504040204" pitchFamily="50" charset="-128"/>
              </a:defRPr>
            </a:lvl3pPr>
            <a:lvl4pPr>
              <a:defRPr sz="1400">
                <a:solidFill>
                  <a:srgbClr val="36365C"/>
                </a:solidFill>
                <a:latin typeface="Meiryo UI" panose="020B0604030504040204" pitchFamily="50" charset="-128"/>
              </a:defRPr>
            </a:lvl4pPr>
            <a:lvl5pPr>
              <a:defRPr sz="1400">
                <a:solidFill>
                  <a:srgbClr val="36365C"/>
                </a:solidFill>
                <a:latin typeface="Meiryo UI" panose="020B0604030504040204" pitchFamily="50" charset="-128"/>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p:cNvSpPr txBox="1"/>
          <p:nvPr userDrawn="1"/>
        </p:nvSpPr>
        <p:spPr>
          <a:xfrm>
            <a:off x="2367089" y="6421559"/>
            <a:ext cx="2505814" cy="2539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65000"/>
                  </a:prstClr>
                </a:solidFill>
                <a:effectLst/>
                <a:uLnTx/>
                <a:uFillTx/>
                <a:latin typeface="Meiryo UI" panose="020B0604030504040204" pitchFamily="50" charset="-128"/>
                <a:ea typeface="+mn-ea"/>
                <a:cs typeface="+mn-cs"/>
              </a:rPr>
              <a:t>© Copyright by FPT Software 2024</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9325" y="6423711"/>
            <a:ext cx="1407967" cy="249612"/>
          </a:xfrm>
          <a:prstGeom prst="rect">
            <a:avLst/>
          </a:prstGeom>
        </p:spPr>
      </p:pic>
      <p:pic>
        <p:nvPicPr>
          <p:cNvPr id="5" name="Picture 4"/>
          <p:cNvPicPr>
            <a:picLocks noChangeAspect="1"/>
          </p:cNvPicPr>
          <p:nvPr userDrawn="1"/>
        </p:nvPicPr>
        <p:blipFill>
          <a:blip r:embed="rId4"/>
          <a:stretch>
            <a:fillRect/>
          </a:stretch>
        </p:blipFill>
        <p:spPr>
          <a:xfrm>
            <a:off x="-266214" y="298497"/>
            <a:ext cx="1170533" cy="426757"/>
          </a:xfrm>
          <a:prstGeom prst="rect">
            <a:avLst/>
          </a:prstGeom>
        </p:spPr>
      </p:pic>
    </p:spTree>
    <p:extLst>
      <p:ext uri="{BB962C8B-B14F-4D97-AF65-F5344CB8AC3E}">
        <p14:creationId xmlns:p14="http://schemas.microsoft.com/office/powerpoint/2010/main" val="3810672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image" Target="../media/image10.png"/><Relationship Id="rId5" Type="http://schemas.openxmlformats.org/officeDocument/2006/relationships/slideLayout" Target="../slideLayouts/slideLayout36.xml"/><Relationship Id="rId10" Type="http://schemas.openxmlformats.org/officeDocument/2006/relationships/image" Target="../media/image9.png"/><Relationship Id="rId4" Type="http://schemas.openxmlformats.org/officeDocument/2006/relationships/slideLayout" Target="../slideLayouts/slideLayout3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42.xml"/><Relationship Id="rId7" Type="http://schemas.openxmlformats.org/officeDocument/2006/relationships/slideLayout" Target="../slideLayouts/slideLayout46.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5" Type="http://schemas.openxmlformats.org/officeDocument/2006/relationships/slideLayout" Target="../slideLayouts/slideLayout44.xml"/><Relationship Id="rId10" Type="http://schemas.openxmlformats.org/officeDocument/2006/relationships/image" Target="../media/image10.png"/><Relationship Id="rId4" Type="http://schemas.openxmlformats.org/officeDocument/2006/relationships/slideLayout" Target="../slideLayouts/slideLayout43.xml"/><Relationship Id="rId9" Type="http://schemas.openxmlformats.org/officeDocument/2006/relationships/image" Target="../media/image9.png"/></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49.xml"/><Relationship Id="rId7" Type="http://schemas.openxmlformats.org/officeDocument/2006/relationships/slideLayout" Target="../slideLayouts/slideLayout53.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5" Type="http://schemas.openxmlformats.org/officeDocument/2006/relationships/slideLayout" Target="../slideLayouts/slideLayout51.xml"/><Relationship Id="rId10" Type="http://schemas.openxmlformats.org/officeDocument/2006/relationships/image" Target="../media/image10.png"/><Relationship Id="rId4" Type="http://schemas.openxmlformats.org/officeDocument/2006/relationships/slideLayout" Target="../slideLayouts/slideLayout50.xml"/><Relationship Id="rId9" Type="http://schemas.openxmlformats.org/officeDocument/2006/relationships/image" Target="../media/image9.png"/></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56.xml"/><Relationship Id="rId7" Type="http://schemas.openxmlformats.org/officeDocument/2006/relationships/image" Target="../media/image18.emf"/><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image" Target="../media/image10.png"/><Relationship Id="rId5" Type="http://schemas.openxmlformats.org/officeDocument/2006/relationships/theme" Target="../theme/theme5.xml"/><Relationship Id="rId4"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18" Type="http://schemas.openxmlformats.org/officeDocument/2006/relationships/slideLayout" Target="../slideLayouts/slideLayout75.xml"/><Relationship Id="rId3" Type="http://schemas.openxmlformats.org/officeDocument/2006/relationships/slideLayout" Target="../slideLayouts/slideLayout60.xml"/><Relationship Id="rId21" Type="http://schemas.openxmlformats.org/officeDocument/2006/relationships/slideLayout" Target="../slideLayouts/slideLayout78.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17" Type="http://schemas.openxmlformats.org/officeDocument/2006/relationships/slideLayout" Target="../slideLayouts/slideLayout74.xml"/><Relationship Id="rId25" Type="http://schemas.openxmlformats.org/officeDocument/2006/relationships/image" Target="../media/image18.emf"/><Relationship Id="rId2" Type="http://schemas.openxmlformats.org/officeDocument/2006/relationships/slideLayout" Target="../slideLayouts/slideLayout59.xml"/><Relationship Id="rId16" Type="http://schemas.openxmlformats.org/officeDocument/2006/relationships/slideLayout" Target="../slideLayouts/slideLayout73.xml"/><Relationship Id="rId20" Type="http://schemas.openxmlformats.org/officeDocument/2006/relationships/slideLayout" Target="../slideLayouts/slideLayout77.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24" Type="http://schemas.openxmlformats.org/officeDocument/2006/relationships/image" Target="../media/image10.png"/><Relationship Id="rId5" Type="http://schemas.openxmlformats.org/officeDocument/2006/relationships/slideLayout" Target="../slideLayouts/slideLayout62.xml"/><Relationship Id="rId15" Type="http://schemas.openxmlformats.org/officeDocument/2006/relationships/slideLayout" Target="../slideLayouts/slideLayout72.xml"/><Relationship Id="rId23" Type="http://schemas.openxmlformats.org/officeDocument/2006/relationships/theme" Target="../theme/theme6.xml"/><Relationship Id="rId10" Type="http://schemas.openxmlformats.org/officeDocument/2006/relationships/slideLayout" Target="../slideLayouts/slideLayout67.xml"/><Relationship Id="rId19" Type="http://schemas.openxmlformats.org/officeDocument/2006/relationships/slideLayout" Target="../slideLayouts/slideLayout76.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 Id="rId22" Type="http://schemas.openxmlformats.org/officeDocument/2006/relationships/slideLayout" Target="../slideLayouts/slideLayout7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1"/>
          <p:cNvSpPr/>
          <p:nvPr userDrawn="1"/>
        </p:nvSpPr>
        <p:spPr>
          <a:xfrm>
            <a:off x="-1522313" y="-1"/>
            <a:ext cx="348901" cy="819610"/>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solidFill>
                  <a:schemeClr val="tx1"/>
                </a:solidFill>
                <a:latin typeface="游ゴシック" panose="020B0400000000000000" pitchFamily="50" charset="-128"/>
                <a:ea typeface="游ゴシック" panose="020B0400000000000000" pitchFamily="50" charset="-128"/>
              </a:rPr>
              <a:t>White</a:t>
            </a:r>
          </a:p>
          <a:p>
            <a:pPr algn="ctr"/>
            <a:r>
              <a:rPr lang="en-US" altLang="ja-JP" sz="800">
                <a:solidFill>
                  <a:schemeClr val="tx1"/>
                </a:solidFill>
                <a:latin typeface="游ゴシック" panose="020B0400000000000000" pitchFamily="50" charset="-128"/>
                <a:ea typeface="游ゴシック" panose="020B0400000000000000" pitchFamily="50" charset="-128"/>
              </a:rPr>
              <a:t>R255 G255 B255</a:t>
            </a:r>
            <a:endParaRPr kumimoji="1" lang="ja-JP" altLang="en-US" sz="800">
              <a:solidFill>
                <a:schemeClr val="tx1"/>
              </a:solidFill>
              <a:latin typeface="游ゴシック" panose="020B0400000000000000" pitchFamily="50" charset="-128"/>
              <a:ea typeface="游ゴシック" panose="020B0400000000000000" pitchFamily="50" charset="-128"/>
            </a:endParaRPr>
          </a:p>
        </p:txBody>
      </p:sp>
      <p:sp>
        <p:nvSpPr>
          <p:cNvPr id="3" name="Rectangle 2"/>
          <p:cNvSpPr/>
          <p:nvPr userDrawn="1"/>
        </p:nvSpPr>
        <p:spPr>
          <a:xfrm>
            <a:off x="-1522313" y="819609"/>
            <a:ext cx="348901" cy="819610"/>
          </a:xfrm>
          <a:prstGeom prst="rect">
            <a:avLst/>
          </a:prstGeom>
          <a:solidFill>
            <a:srgbClr val="D2D2D2"/>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solidFill>
                  <a:schemeClr val="tx1"/>
                </a:solidFill>
                <a:latin typeface="游ゴシック" panose="020B0400000000000000" pitchFamily="50" charset="-128"/>
                <a:ea typeface="游ゴシック" panose="020B0400000000000000" pitchFamily="50" charset="-128"/>
              </a:rPr>
              <a:t>Light Gray</a:t>
            </a:r>
          </a:p>
          <a:p>
            <a:pPr algn="ctr"/>
            <a:r>
              <a:rPr lang="en-US" altLang="ja-JP" sz="800">
                <a:solidFill>
                  <a:schemeClr val="tx1"/>
                </a:solidFill>
                <a:latin typeface="游ゴシック" panose="020B0400000000000000" pitchFamily="50" charset="-128"/>
                <a:ea typeface="游ゴシック" panose="020B0400000000000000" pitchFamily="50" charset="-128"/>
              </a:rPr>
              <a:t>R210 G210 B210</a:t>
            </a:r>
            <a:endParaRPr kumimoji="1" lang="ja-JP" altLang="en-US" sz="800">
              <a:solidFill>
                <a:schemeClr val="tx1"/>
              </a:solidFill>
              <a:latin typeface="游ゴシック" panose="020B0400000000000000" pitchFamily="50" charset="-128"/>
              <a:ea typeface="游ゴシック" panose="020B0400000000000000" pitchFamily="50" charset="-128"/>
            </a:endParaRPr>
          </a:p>
        </p:txBody>
      </p:sp>
      <p:sp>
        <p:nvSpPr>
          <p:cNvPr id="4" name="Rectangle 3"/>
          <p:cNvSpPr/>
          <p:nvPr userDrawn="1"/>
        </p:nvSpPr>
        <p:spPr>
          <a:xfrm>
            <a:off x="-1522313" y="1639219"/>
            <a:ext cx="348901" cy="819610"/>
          </a:xfrm>
          <a:prstGeom prst="rect">
            <a:avLst/>
          </a:prstGeom>
          <a:solidFill>
            <a:srgbClr val="737373"/>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Mid Gray</a:t>
            </a:r>
          </a:p>
          <a:p>
            <a:pPr algn="ctr"/>
            <a:r>
              <a:rPr lang="en-US" altLang="ja-JP" sz="800">
                <a:latin typeface="游ゴシック" panose="020B0400000000000000" pitchFamily="50" charset="-128"/>
                <a:ea typeface="游ゴシック" panose="020B0400000000000000" pitchFamily="50" charset="-128"/>
              </a:rPr>
              <a:t>R115 G115 B115</a:t>
            </a:r>
            <a:endParaRPr kumimoji="1" lang="ja-JP" altLang="en-US" sz="800">
              <a:latin typeface="游ゴシック" panose="020B0400000000000000" pitchFamily="50" charset="-128"/>
              <a:ea typeface="游ゴシック" panose="020B0400000000000000" pitchFamily="50" charset="-128"/>
            </a:endParaRPr>
          </a:p>
        </p:txBody>
      </p:sp>
      <p:sp>
        <p:nvSpPr>
          <p:cNvPr id="5" name="Rectangle 4"/>
          <p:cNvSpPr/>
          <p:nvPr userDrawn="1"/>
        </p:nvSpPr>
        <p:spPr>
          <a:xfrm>
            <a:off x="-1522313" y="2458829"/>
            <a:ext cx="348901" cy="819610"/>
          </a:xfrm>
          <a:prstGeom prst="rect">
            <a:avLst/>
          </a:prstGeom>
          <a:solidFill>
            <a:srgbClr val="50505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pt-BR" altLang="ja-JP" sz="800">
                <a:latin typeface="游ゴシック" panose="020B0400000000000000" pitchFamily="50" charset="-128"/>
                <a:ea typeface="游ゴシック" panose="020B0400000000000000" pitchFamily="50" charset="-128"/>
              </a:rPr>
              <a:t>Dark Gray</a:t>
            </a:r>
          </a:p>
          <a:p>
            <a:pPr algn="ctr"/>
            <a:r>
              <a:rPr lang="pt-BR" altLang="ja-JP" sz="800">
                <a:latin typeface="游ゴシック" panose="020B0400000000000000" pitchFamily="50" charset="-128"/>
                <a:ea typeface="游ゴシック" panose="020B0400000000000000" pitchFamily="50" charset="-128"/>
              </a:rPr>
              <a:t>R80 G80 B80</a:t>
            </a:r>
            <a:endParaRPr kumimoji="1" lang="ja-JP" altLang="en-US" sz="800">
              <a:latin typeface="游ゴシック" panose="020B0400000000000000" pitchFamily="50" charset="-128"/>
              <a:ea typeface="游ゴシック" panose="020B0400000000000000" pitchFamily="50" charset="-128"/>
            </a:endParaRPr>
          </a:p>
        </p:txBody>
      </p:sp>
      <p:sp>
        <p:nvSpPr>
          <p:cNvPr id="6" name="Rectangle 5"/>
          <p:cNvSpPr/>
          <p:nvPr userDrawn="1"/>
        </p:nvSpPr>
        <p:spPr>
          <a:xfrm>
            <a:off x="-1522313" y="3278439"/>
            <a:ext cx="348901" cy="819610"/>
          </a:xfrm>
          <a:prstGeom prst="rect">
            <a:avLst/>
          </a:prstGeom>
          <a:solidFill>
            <a:srgbClr val="0000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Rich Black</a:t>
            </a:r>
          </a:p>
          <a:p>
            <a:pPr algn="ctr"/>
            <a:r>
              <a:rPr lang="en-US" altLang="ja-JP" sz="800">
                <a:latin typeface="游ゴシック" panose="020B0400000000000000" pitchFamily="50" charset="-128"/>
                <a:ea typeface="游ゴシック" panose="020B0400000000000000" pitchFamily="50" charset="-128"/>
              </a:rPr>
              <a:t>R0 G0 B0</a:t>
            </a:r>
            <a:endParaRPr kumimoji="1" lang="ja-JP" altLang="en-US" sz="800">
              <a:latin typeface="游ゴシック" panose="020B0400000000000000" pitchFamily="50" charset="-128"/>
              <a:ea typeface="游ゴシック" panose="020B0400000000000000" pitchFamily="50" charset="-128"/>
            </a:endParaRPr>
          </a:p>
        </p:txBody>
      </p:sp>
      <p:sp>
        <p:nvSpPr>
          <p:cNvPr id="7" name="Rectangle 6"/>
          <p:cNvSpPr/>
          <p:nvPr userDrawn="1"/>
        </p:nvSpPr>
        <p:spPr>
          <a:xfrm>
            <a:off x="-1066777" y="0"/>
            <a:ext cx="348901" cy="819610"/>
          </a:xfrm>
          <a:prstGeom prst="rect">
            <a:avLst/>
          </a:prstGeom>
          <a:solidFill>
            <a:srgbClr val="A800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s-ES" altLang="ja-JP" sz="800" err="1">
                <a:latin typeface="游ゴシック" panose="020B0400000000000000" pitchFamily="50" charset="-128"/>
                <a:ea typeface="游ゴシック" panose="020B0400000000000000" pitchFamily="50" charset="-128"/>
              </a:rPr>
              <a:t>Dark</a:t>
            </a:r>
            <a:r>
              <a:rPr lang="es-ES" altLang="ja-JP" sz="800">
                <a:latin typeface="游ゴシック" panose="020B0400000000000000" pitchFamily="50" charset="-128"/>
                <a:ea typeface="游ゴシック" panose="020B0400000000000000" pitchFamily="50" charset="-128"/>
              </a:rPr>
              <a:t> Red</a:t>
            </a:r>
          </a:p>
          <a:p>
            <a:pPr algn="ctr"/>
            <a:r>
              <a:rPr lang="es-ES" altLang="ja-JP" sz="800">
                <a:latin typeface="游ゴシック" panose="020B0400000000000000" pitchFamily="50" charset="-128"/>
                <a:ea typeface="游ゴシック" panose="020B0400000000000000" pitchFamily="50" charset="-128"/>
              </a:rPr>
              <a:t>R168 G0 B0</a:t>
            </a:r>
            <a:endParaRPr kumimoji="1" lang="ja-JP" altLang="en-US" sz="800">
              <a:latin typeface="游ゴシック" panose="020B0400000000000000" pitchFamily="50" charset="-128"/>
              <a:ea typeface="游ゴシック" panose="020B0400000000000000" pitchFamily="50" charset="-128"/>
            </a:endParaRPr>
          </a:p>
        </p:txBody>
      </p:sp>
      <p:sp>
        <p:nvSpPr>
          <p:cNvPr id="8" name="Rectangle 7"/>
          <p:cNvSpPr/>
          <p:nvPr userDrawn="1"/>
        </p:nvSpPr>
        <p:spPr>
          <a:xfrm>
            <a:off x="-1066777" y="819610"/>
            <a:ext cx="348901" cy="819610"/>
          </a:xfrm>
          <a:prstGeom prst="rect">
            <a:avLst/>
          </a:prstGeom>
          <a:solidFill>
            <a:srgbClr val="5C005C"/>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pt-BR" altLang="ja-JP" sz="800">
                <a:latin typeface="游ゴシック" panose="020B0400000000000000" pitchFamily="50" charset="-128"/>
                <a:ea typeface="游ゴシック" panose="020B0400000000000000" pitchFamily="50" charset="-128"/>
              </a:rPr>
              <a:t>Dark Magenta</a:t>
            </a:r>
          </a:p>
          <a:p>
            <a:pPr algn="ctr"/>
            <a:r>
              <a:rPr lang="pt-BR" altLang="ja-JP" sz="800">
                <a:latin typeface="游ゴシック" panose="020B0400000000000000" pitchFamily="50" charset="-128"/>
                <a:ea typeface="游ゴシック" panose="020B0400000000000000" pitchFamily="50" charset="-128"/>
              </a:rPr>
              <a:t>R92 G0 B92</a:t>
            </a:r>
            <a:endParaRPr kumimoji="1" lang="ja-JP" altLang="en-US" sz="800">
              <a:latin typeface="游ゴシック" panose="020B0400000000000000" pitchFamily="50" charset="-128"/>
              <a:ea typeface="游ゴシック" panose="020B0400000000000000" pitchFamily="50" charset="-128"/>
            </a:endParaRPr>
          </a:p>
        </p:txBody>
      </p:sp>
      <p:sp>
        <p:nvSpPr>
          <p:cNvPr id="9" name="Rectangle 8"/>
          <p:cNvSpPr/>
          <p:nvPr userDrawn="1"/>
        </p:nvSpPr>
        <p:spPr>
          <a:xfrm>
            <a:off x="-1066777" y="1639220"/>
            <a:ext cx="348901" cy="819610"/>
          </a:xfrm>
          <a:prstGeom prst="rect">
            <a:avLst/>
          </a:prstGeom>
          <a:solidFill>
            <a:srgbClr val="32145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Dark Purple</a:t>
            </a:r>
          </a:p>
          <a:p>
            <a:pPr algn="ctr"/>
            <a:r>
              <a:rPr lang="en-US" altLang="ja-JP" sz="800">
                <a:latin typeface="游ゴシック" panose="020B0400000000000000" pitchFamily="50" charset="-128"/>
                <a:ea typeface="游ゴシック" panose="020B0400000000000000" pitchFamily="50" charset="-128"/>
              </a:rPr>
              <a:t>R50 G20 B90</a:t>
            </a:r>
            <a:endParaRPr kumimoji="1" lang="ja-JP" altLang="en-US" sz="800">
              <a:latin typeface="游ゴシック" panose="020B0400000000000000" pitchFamily="50" charset="-128"/>
              <a:ea typeface="游ゴシック" panose="020B0400000000000000" pitchFamily="50" charset="-128"/>
            </a:endParaRPr>
          </a:p>
        </p:txBody>
      </p:sp>
      <p:sp>
        <p:nvSpPr>
          <p:cNvPr id="10" name="Rectangle 9"/>
          <p:cNvSpPr/>
          <p:nvPr userDrawn="1"/>
        </p:nvSpPr>
        <p:spPr>
          <a:xfrm>
            <a:off x="-1066777" y="2458830"/>
            <a:ext cx="348901" cy="819610"/>
          </a:xfrm>
          <a:prstGeom prst="rect">
            <a:avLst/>
          </a:prstGeom>
          <a:solidFill>
            <a:srgbClr val="00188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Mid Blue</a:t>
            </a:r>
          </a:p>
          <a:p>
            <a:pPr algn="ctr"/>
            <a:r>
              <a:rPr lang="en-US" altLang="ja-JP" sz="800">
                <a:latin typeface="游ゴシック" panose="020B0400000000000000" pitchFamily="50" charset="-128"/>
                <a:ea typeface="游ゴシック" panose="020B0400000000000000" pitchFamily="50" charset="-128"/>
              </a:rPr>
              <a:t>R0 G24 B143</a:t>
            </a:r>
            <a:endParaRPr kumimoji="1" lang="ja-JP" altLang="en-US" sz="800">
              <a:latin typeface="游ゴシック" panose="020B0400000000000000" pitchFamily="50" charset="-128"/>
              <a:ea typeface="游ゴシック" panose="020B0400000000000000" pitchFamily="50" charset="-128"/>
            </a:endParaRPr>
          </a:p>
        </p:txBody>
      </p:sp>
      <p:sp>
        <p:nvSpPr>
          <p:cNvPr id="11" name="Rectangle 10"/>
          <p:cNvSpPr/>
          <p:nvPr userDrawn="1"/>
        </p:nvSpPr>
        <p:spPr>
          <a:xfrm>
            <a:off x="-1066777" y="3278440"/>
            <a:ext cx="348901" cy="819610"/>
          </a:xfrm>
          <a:prstGeom prst="rect">
            <a:avLst/>
          </a:prstGeom>
          <a:solidFill>
            <a:srgbClr val="00205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Dark Blue</a:t>
            </a:r>
          </a:p>
          <a:p>
            <a:pPr algn="ctr"/>
            <a:r>
              <a:rPr lang="en-US" altLang="ja-JP" sz="800">
                <a:latin typeface="游ゴシック" panose="020B0400000000000000" pitchFamily="50" charset="-128"/>
                <a:ea typeface="游ゴシック" panose="020B0400000000000000" pitchFamily="50" charset="-128"/>
              </a:rPr>
              <a:t>R0 G32 B80</a:t>
            </a:r>
            <a:endParaRPr kumimoji="1" lang="ja-JP" altLang="en-US" sz="800">
              <a:latin typeface="游ゴシック" panose="020B0400000000000000" pitchFamily="50" charset="-128"/>
              <a:ea typeface="游ゴシック" panose="020B0400000000000000" pitchFamily="50" charset="-128"/>
            </a:endParaRPr>
          </a:p>
        </p:txBody>
      </p:sp>
      <p:sp>
        <p:nvSpPr>
          <p:cNvPr id="12" name="Rectangle 11"/>
          <p:cNvSpPr/>
          <p:nvPr userDrawn="1"/>
        </p:nvSpPr>
        <p:spPr>
          <a:xfrm>
            <a:off x="-1066777" y="4098050"/>
            <a:ext cx="348901" cy="819610"/>
          </a:xfrm>
          <a:prstGeom prst="rect">
            <a:avLst/>
          </a:prstGeom>
          <a:solidFill>
            <a:srgbClr val="004B5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pt-BR" altLang="ja-JP" sz="800">
                <a:latin typeface="游ゴシック" panose="020B0400000000000000" pitchFamily="50" charset="-128"/>
                <a:ea typeface="游ゴシック" panose="020B0400000000000000" pitchFamily="50" charset="-128"/>
              </a:rPr>
              <a:t>Dark Teal</a:t>
            </a:r>
          </a:p>
          <a:p>
            <a:pPr algn="ctr"/>
            <a:r>
              <a:rPr lang="pt-BR" altLang="ja-JP" sz="800">
                <a:latin typeface="游ゴシック" panose="020B0400000000000000" pitchFamily="50" charset="-128"/>
                <a:ea typeface="游ゴシック" panose="020B0400000000000000" pitchFamily="50" charset="-128"/>
              </a:rPr>
              <a:t>R0 G75 B80</a:t>
            </a:r>
            <a:endParaRPr kumimoji="1" lang="ja-JP" altLang="en-US" sz="800">
              <a:latin typeface="游ゴシック" panose="020B0400000000000000" pitchFamily="50" charset="-128"/>
              <a:ea typeface="游ゴシック" panose="020B0400000000000000" pitchFamily="50" charset="-128"/>
            </a:endParaRPr>
          </a:p>
        </p:txBody>
      </p:sp>
      <p:sp>
        <p:nvSpPr>
          <p:cNvPr id="13" name="Rectangle 12"/>
          <p:cNvSpPr/>
          <p:nvPr userDrawn="1"/>
        </p:nvSpPr>
        <p:spPr>
          <a:xfrm>
            <a:off x="-1066777" y="4917660"/>
            <a:ext cx="348901" cy="819610"/>
          </a:xfrm>
          <a:prstGeom prst="rect">
            <a:avLst/>
          </a:prstGeom>
          <a:solidFill>
            <a:srgbClr val="004B1C"/>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pt-BR" altLang="ja-JP" sz="800">
                <a:latin typeface="游ゴシック" panose="020B0400000000000000" pitchFamily="50" charset="-128"/>
                <a:ea typeface="游ゴシック" panose="020B0400000000000000" pitchFamily="50" charset="-128"/>
              </a:rPr>
              <a:t>Dark Green</a:t>
            </a:r>
          </a:p>
          <a:p>
            <a:pPr algn="ctr"/>
            <a:r>
              <a:rPr lang="pt-BR" altLang="ja-JP" sz="800">
                <a:latin typeface="游ゴシック" panose="020B0400000000000000" pitchFamily="50" charset="-128"/>
                <a:ea typeface="游ゴシック" panose="020B0400000000000000" pitchFamily="50" charset="-128"/>
              </a:rPr>
              <a:t>R0 G75 B28</a:t>
            </a:r>
            <a:endParaRPr kumimoji="1" lang="ja-JP" altLang="en-US" sz="800">
              <a:latin typeface="游ゴシック" panose="020B0400000000000000" pitchFamily="50" charset="-128"/>
              <a:ea typeface="游ゴシック" panose="020B0400000000000000" pitchFamily="50" charset="-128"/>
            </a:endParaRPr>
          </a:p>
        </p:txBody>
      </p:sp>
      <p:sp>
        <p:nvSpPr>
          <p:cNvPr id="14" name="Rectangle 13"/>
          <p:cNvSpPr/>
          <p:nvPr userDrawn="1"/>
        </p:nvSpPr>
        <p:spPr>
          <a:xfrm>
            <a:off x="-597278" y="0"/>
            <a:ext cx="348901" cy="819610"/>
          </a:xfrm>
          <a:prstGeom prst="rect">
            <a:avLst/>
          </a:prstGeom>
          <a:solidFill>
            <a:srgbClr val="FF8C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solidFill>
                  <a:schemeClr val="tx1"/>
                </a:solidFill>
                <a:latin typeface="游ゴシック" panose="020B0400000000000000" pitchFamily="50" charset="-128"/>
                <a:ea typeface="游ゴシック" panose="020B0400000000000000" pitchFamily="50" charset="-128"/>
              </a:rPr>
              <a:t>Light Orange</a:t>
            </a:r>
          </a:p>
          <a:p>
            <a:pPr algn="ctr"/>
            <a:r>
              <a:rPr lang="en-US" altLang="ja-JP" sz="800">
                <a:solidFill>
                  <a:schemeClr val="tx1"/>
                </a:solidFill>
                <a:latin typeface="游ゴシック" panose="020B0400000000000000" pitchFamily="50" charset="-128"/>
                <a:ea typeface="游ゴシック" panose="020B0400000000000000" pitchFamily="50" charset="-128"/>
              </a:rPr>
              <a:t>R255 G140 B0</a:t>
            </a:r>
            <a:endParaRPr kumimoji="1" lang="ja-JP" altLang="en-US" sz="800">
              <a:solidFill>
                <a:schemeClr val="tx1"/>
              </a:solidFill>
              <a:latin typeface="游ゴシック" panose="020B0400000000000000" pitchFamily="50" charset="-128"/>
              <a:ea typeface="游ゴシック" panose="020B0400000000000000" pitchFamily="50" charset="-128"/>
            </a:endParaRPr>
          </a:p>
        </p:txBody>
      </p:sp>
      <p:sp>
        <p:nvSpPr>
          <p:cNvPr id="15" name="Rectangle 14"/>
          <p:cNvSpPr/>
          <p:nvPr userDrawn="1"/>
        </p:nvSpPr>
        <p:spPr>
          <a:xfrm>
            <a:off x="-597278" y="819610"/>
            <a:ext cx="348901" cy="819610"/>
          </a:xfrm>
          <a:prstGeom prst="rect">
            <a:avLst/>
          </a:prstGeom>
          <a:solidFill>
            <a:srgbClr val="E3008C"/>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pt-BR" altLang="ja-JP" sz="800">
                <a:solidFill>
                  <a:schemeClr val="tx1"/>
                </a:solidFill>
                <a:latin typeface="游ゴシック" panose="020B0400000000000000" pitchFamily="50" charset="-128"/>
                <a:ea typeface="游ゴシック" panose="020B0400000000000000" pitchFamily="50" charset="-128"/>
              </a:rPr>
              <a:t>Light Magenta</a:t>
            </a:r>
          </a:p>
          <a:p>
            <a:pPr algn="ctr"/>
            <a:r>
              <a:rPr lang="pt-BR" altLang="ja-JP" sz="800">
                <a:solidFill>
                  <a:schemeClr val="tx1"/>
                </a:solidFill>
                <a:latin typeface="游ゴシック" panose="020B0400000000000000" pitchFamily="50" charset="-128"/>
                <a:ea typeface="游ゴシック" panose="020B0400000000000000" pitchFamily="50" charset="-128"/>
              </a:rPr>
              <a:t>R227 G0 B140</a:t>
            </a:r>
            <a:endParaRPr kumimoji="1" lang="ja-JP" altLang="en-US" sz="800">
              <a:solidFill>
                <a:schemeClr val="tx1"/>
              </a:solidFill>
              <a:latin typeface="游ゴシック" panose="020B0400000000000000" pitchFamily="50" charset="-128"/>
              <a:ea typeface="游ゴシック" panose="020B0400000000000000" pitchFamily="50" charset="-128"/>
            </a:endParaRPr>
          </a:p>
        </p:txBody>
      </p:sp>
      <p:sp>
        <p:nvSpPr>
          <p:cNvPr id="16" name="Rectangle 15"/>
          <p:cNvSpPr/>
          <p:nvPr userDrawn="1"/>
        </p:nvSpPr>
        <p:spPr>
          <a:xfrm>
            <a:off x="-597278" y="1639220"/>
            <a:ext cx="348901" cy="819610"/>
          </a:xfrm>
          <a:prstGeom prst="rect">
            <a:avLst/>
          </a:prstGeom>
          <a:solidFill>
            <a:srgbClr val="B4A0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solidFill>
                  <a:schemeClr val="tx1"/>
                </a:solidFill>
                <a:latin typeface="游ゴシック" panose="020B0400000000000000" pitchFamily="50" charset="-128"/>
                <a:ea typeface="游ゴシック" panose="020B0400000000000000" pitchFamily="50" charset="-128"/>
              </a:rPr>
              <a:t>Light Purple</a:t>
            </a:r>
          </a:p>
          <a:p>
            <a:pPr algn="ctr"/>
            <a:r>
              <a:rPr lang="en-US" altLang="ja-JP" sz="800">
                <a:solidFill>
                  <a:schemeClr val="tx1"/>
                </a:solidFill>
                <a:latin typeface="游ゴシック" panose="020B0400000000000000" pitchFamily="50" charset="-128"/>
                <a:ea typeface="游ゴシック" panose="020B0400000000000000" pitchFamily="50" charset="-128"/>
              </a:rPr>
              <a:t>R180 G160 B255</a:t>
            </a:r>
            <a:endParaRPr kumimoji="1" lang="ja-JP" altLang="en-US" sz="800">
              <a:solidFill>
                <a:schemeClr val="tx1"/>
              </a:solidFill>
              <a:latin typeface="游ゴシック" panose="020B0400000000000000" pitchFamily="50" charset="-128"/>
              <a:ea typeface="游ゴシック" panose="020B0400000000000000" pitchFamily="50" charset="-128"/>
            </a:endParaRPr>
          </a:p>
        </p:txBody>
      </p:sp>
      <p:sp>
        <p:nvSpPr>
          <p:cNvPr id="17" name="Rectangle 16"/>
          <p:cNvSpPr/>
          <p:nvPr userDrawn="1"/>
        </p:nvSpPr>
        <p:spPr>
          <a:xfrm>
            <a:off x="-597278" y="2458830"/>
            <a:ext cx="348901" cy="819610"/>
          </a:xfrm>
          <a:prstGeom prst="rect">
            <a:avLst/>
          </a:prstGeom>
          <a:solidFill>
            <a:srgbClr val="00BCF2"/>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solidFill>
                  <a:schemeClr val="tx1"/>
                </a:solidFill>
                <a:latin typeface="游ゴシック" panose="020B0400000000000000" pitchFamily="50" charset="-128"/>
                <a:ea typeface="游ゴシック" panose="020B0400000000000000" pitchFamily="50" charset="-128"/>
              </a:rPr>
              <a:t>Light Blue</a:t>
            </a:r>
          </a:p>
          <a:p>
            <a:pPr algn="ctr"/>
            <a:r>
              <a:rPr lang="en-US" altLang="ja-JP" sz="800">
                <a:solidFill>
                  <a:schemeClr val="tx1"/>
                </a:solidFill>
                <a:latin typeface="游ゴシック" panose="020B0400000000000000" pitchFamily="50" charset="-128"/>
                <a:ea typeface="游ゴシック" panose="020B0400000000000000" pitchFamily="50" charset="-128"/>
              </a:rPr>
              <a:t>R0 G188 B242</a:t>
            </a:r>
            <a:endParaRPr kumimoji="1" lang="ja-JP" altLang="en-US" sz="800">
              <a:solidFill>
                <a:schemeClr val="tx1"/>
              </a:solidFill>
              <a:latin typeface="游ゴシック" panose="020B0400000000000000" pitchFamily="50" charset="-128"/>
              <a:ea typeface="游ゴシック" panose="020B0400000000000000" pitchFamily="50" charset="-128"/>
            </a:endParaRPr>
          </a:p>
        </p:txBody>
      </p:sp>
      <p:sp>
        <p:nvSpPr>
          <p:cNvPr id="18" name="Rectangle 17"/>
          <p:cNvSpPr/>
          <p:nvPr userDrawn="1"/>
        </p:nvSpPr>
        <p:spPr>
          <a:xfrm>
            <a:off x="-597278" y="3278440"/>
            <a:ext cx="348901" cy="819610"/>
          </a:xfrm>
          <a:prstGeom prst="rect">
            <a:avLst/>
          </a:prstGeom>
          <a:solidFill>
            <a:srgbClr val="00B294"/>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solidFill>
                  <a:schemeClr val="tx1"/>
                </a:solidFill>
                <a:latin typeface="游ゴシック" panose="020B0400000000000000" pitchFamily="50" charset="-128"/>
                <a:ea typeface="游ゴシック" panose="020B0400000000000000" pitchFamily="50" charset="-128"/>
              </a:rPr>
              <a:t>Light Teal</a:t>
            </a:r>
          </a:p>
          <a:p>
            <a:pPr algn="ctr"/>
            <a:r>
              <a:rPr lang="en-US" altLang="ja-JP" sz="800">
                <a:solidFill>
                  <a:schemeClr val="tx1"/>
                </a:solidFill>
                <a:latin typeface="游ゴシック" panose="020B0400000000000000" pitchFamily="50" charset="-128"/>
                <a:ea typeface="游ゴシック" panose="020B0400000000000000" pitchFamily="50" charset="-128"/>
              </a:rPr>
              <a:t>R0 G178 B148</a:t>
            </a:r>
            <a:endParaRPr kumimoji="1" lang="ja-JP" altLang="en-US" sz="800">
              <a:solidFill>
                <a:schemeClr val="tx1"/>
              </a:solidFill>
              <a:latin typeface="游ゴシック" panose="020B0400000000000000" pitchFamily="50" charset="-128"/>
              <a:ea typeface="游ゴシック" panose="020B0400000000000000" pitchFamily="50" charset="-128"/>
            </a:endParaRPr>
          </a:p>
        </p:txBody>
      </p:sp>
      <p:sp>
        <p:nvSpPr>
          <p:cNvPr id="19" name="Rectangle 18"/>
          <p:cNvSpPr/>
          <p:nvPr userDrawn="1"/>
        </p:nvSpPr>
        <p:spPr>
          <a:xfrm>
            <a:off x="-597278" y="4098050"/>
            <a:ext cx="348901" cy="819610"/>
          </a:xfrm>
          <a:prstGeom prst="rect">
            <a:avLst/>
          </a:prstGeom>
          <a:solidFill>
            <a:srgbClr val="BAD80A"/>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solidFill>
                  <a:schemeClr val="tx1"/>
                </a:solidFill>
                <a:latin typeface="游ゴシック" panose="020B0400000000000000" pitchFamily="50" charset="-128"/>
                <a:ea typeface="游ゴシック" panose="020B0400000000000000" pitchFamily="50" charset="-128"/>
              </a:rPr>
              <a:t>Light Green</a:t>
            </a:r>
          </a:p>
          <a:p>
            <a:pPr algn="ctr"/>
            <a:r>
              <a:rPr lang="en-US" altLang="ja-JP" sz="800">
                <a:solidFill>
                  <a:schemeClr val="tx1"/>
                </a:solidFill>
                <a:latin typeface="游ゴシック" panose="020B0400000000000000" pitchFamily="50" charset="-128"/>
                <a:ea typeface="游ゴシック" panose="020B0400000000000000" pitchFamily="50" charset="-128"/>
              </a:rPr>
              <a:t>R186 G216 B10</a:t>
            </a:r>
            <a:endParaRPr kumimoji="1" lang="ja-JP" altLang="en-US" sz="800">
              <a:solidFill>
                <a:schemeClr val="tx1"/>
              </a:solidFill>
              <a:latin typeface="游ゴシック" panose="020B0400000000000000" pitchFamily="50" charset="-128"/>
              <a:ea typeface="游ゴシック" panose="020B0400000000000000" pitchFamily="50" charset="-128"/>
            </a:endParaRPr>
          </a:p>
        </p:txBody>
      </p:sp>
      <p:sp>
        <p:nvSpPr>
          <p:cNvPr id="20" name="Rectangle 19"/>
          <p:cNvSpPr/>
          <p:nvPr userDrawn="1"/>
        </p:nvSpPr>
        <p:spPr>
          <a:xfrm>
            <a:off x="-597278" y="4917660"/>
            <a:ext cx="348901" cy="819610"/>
          </a:xfrm>
          <a:prstGeom prst="rect">
            <a:avLst/>
          </a:prstGeom>
          <a:solidFill>
            <a:srgbClr val="FFF1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solidFill>
                  <a:schemeClr val="tx1"/>
                </a:solidFill>
                <a:latin typeface="游ゴシック" panose="020B0400000000000000" pitchFamily="50" charset="-128"/>
                <a:ea typeface="游ゴシック" panose="020B0400000000000000" pitchFamily="50" charset="-128"/>
              </a:rPr>
              <a:t>Light Yellow</a:t>
            </a:r>
          </a:p>
          <a:p>
            <a:pPr algn="ctr"/>
            <a:r>
              <a:rPr lang="en-US" altLang="ja-JP" sz="800">
                <a:solidFill>
                  <a:schemeClr val="tx1"/>
                </a:solidFill>
                <a:latin typeface="游ゴシック" panose="020B0400000000000000" pitchFamily="50" charset="-128"/>
                <a:ea typeface="游ゴシック" panose="020B0400000000000000" pitchFamily="50" charset="-128"/>
              </a:rPr>
              <a:t>R255 G241 B0</a:t>
            </a:r>
            <a:endParaRPr kumimoji="1" lang="ja-JP" altLang="en-US" sz="800">
              <a:solidFill>
                <a:schemeClr val="tx1"/>
              </a:solidFill>
              <a:latin typeface="游ゴシック" panose="020B0400000000000000" pitchFamily="50" charset="-128"/>
              <a:ea typeface="游ゴシック" panose="020B0400000000000000" pitchFamily="50" charset="-128"/>
            </a:endParaRPr>
          </a:p>
        </p:txBody>
      </p:sp>
      <p:sp>
        <p:nvSpPr>
          <p:cNvPr id="21" name="Rectangle 20"/>
          <p:cNvSpPr/>
          <p:nvPr userDrawn="1"/>
        </p:nvSpPr>
        <p:spPr>
          <a:xfrm>
            <a:off x="12473087" y="0"/>
            <a:ext cx="348901" cy="819610"/>
          </a:xfrm>
          <a:prstGeom prst="rect">
            <a:avLst/>
          </a:prstGeom>
          <a:solidFill>
            <a:srgbClr val="FFB9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Yellow</a:t>
            </a:r>
            <a:br>
              <a:rPr lang="en-US" altLang="ja-JP" sz="800">
                <a:latin typeface="游ゴシック" panose="020B0400000000000000" pitchFamily="50" charset="-128"/>
                <a:ea typeface="游ゴシック" panose="020B0400000000000000" pitchFamily="50" charset="-128"/>
              </a:rPr>
            </a:br>
            <a:r>
              <a:rPr lang="en-US" altLang="ja-JP" sz="800">
                <a:latin typeface="游ゴシック" panose="020B0400000000000000" pitchFamily="50" charset="-128"/>
                <a:ea typeface="游ゴシック" panose="020B0400000000000000" pitchFamily="50" charset="-128"/>
              </a:rPr>
              <a:t>R255 G185 B0</a:t>
            </a:r>
            <a:endParaRPr kumimoji="1" lang="ja-JP" altLang="en-US" sz="800">
              <a:latin typeface="游ゴシック" panose="020B0400000000000000" pitchFamily="50" charset="-128"/>
              <a:ea typeface="游ゴシック" panose="020B0400000000000000" pitchFamily="50" charset="-128"/>
            </a:endParaRPr>
          </a:p>
        </p:txBody>
      </p:sp>
      <p:sp>
        <p:nvSpPr>
          <p:cNvPr id="22" name="Rectangle 21"/>
          <p:cNvSpPr/>
          <p:nvPr userDrawn="1"/>
        </p:nvSpPr>
        <p:spPr>
          <a:xfrm>
            <a:off x="12473087" y="819610"/>
            <a:ext cx="348901" cy="819610"/>
          </a:xfrm>
          <a:prstGeom prst="rect">
            <a:avLst/>
          </a:prstGeom>
          <a:solidFill>
            <a:srgbClr val="D83B0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Orange</a:t>
            </a:r>
          </a:p>
          <a:p>
            <a:pPr algn="ctr"/>
            <a:r>
              <a:rPr lang="en-US" altLang="ja-JP" sz="800">
                <a:latin typeface="游ゴシック" panose="020B0400000000000000" pitchFamily="50" charset="-128"/>
                <a:ea typeface="游ゴシック" panose="020B0400000000000000" pitchFamily="50" charset="-128"/>
              </a:rPr>
              <a:t>R216 G59 B1</a:t>
            </a:r>
            <a:endParaRPr kumimoji="1" lang="ja-JP" altLang="en-US" sz="800">
              <a:latin typeface="游ゴシック" panose="020B0400000000000000" pitchFamily="50" charset="-128"/>
              <a:ea typeface="游ゴシック" panose="020B0400000000000000" pitchFamily="50" charset="-128"/>
            </a:endParaRPr>
          </a:p>
        </p:txBody>
      </p:sp>
      <p:sp>
        <p:nvSpPr>
          <p:cNvPr id="23" name="Rectangle 22"/>
          <p:cNvSpPr/>
          <p:nvPr userDrawn="1"/>
        </p:nvSpPr>
        <p:spPr>
          <a:xfrm>
            <a:off x="12473087" y="1639220"/>
            <a:ext cx="348901" cy="819610"/>
          </a:xfrm>
          <a:prstGeom prst="rect">
            <a:avLst/>
          </a:prstGeom>
          <a:solidFill>
            <a:srgbClr val="E81123"/>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Red</a:t>
            </a:r>
          </a:p>
          <a:p>
            <a:pPr algn="ctr"/>
            <a:r>
              <a:rPr lang="en-US" altLang="ja-JP" sz="800">
                <a:latin typeface="游ゴシック" panose="020B0400000000000000" pitchFamily="50" charset="-128"/>
                <a:ea typeface="游ゴシック" panose="020B0400000000000000" pitchFamily="50" charset="-128"/>
              </a:rPr>
              <a:t>R232 G17 B35</a:t>
            </a:r>
            <a:endParaRPr kumimoji="1" lang="ja-JP" altLang="en-US" sz="800">
              <a:latin typeface="游ゴシック" panose="020B0400000000000000" pitchFamily="50" charset="-128"/>
              <a:ea typeface="游ゴシック" panose="020B0400000000000000" pitchFamily="50" charset="-128"/>
            </a:endParaRPr>
          </a:p>
        </p:txBody>
      </p:sp>
      <p:sp>
        <p:nvSpPr>
          <p:cNvPr id="24" name="Rectangle 23"/>
          <p:cNvSpPr/>
          <p:nvPr userDrawn="1"/>
        </p:nvSpPr>
        <p:spPr>
          <a:xfrm>
            <a:off x="12473087" y="2458830"/>
            <a:ext cx="348901" cy="819610"/>
          </a:xfrm>
          <a:prstGeom prst="rect">
            <a:avLst/>
          </a:prstGeom>
          <a:solidFill>
            <a:srgbClr val="B4009E"/>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Magenta</a:t>
            </a:r>
          </a:p>
          <a:p>
            <a:pPr algn="ctr"/>
            <a:r>
              <a:rPr lang="en-US" altLang="ja-JP" sz="800">
                <a:latin typeface="游ゴシック" panose="020B0400000000000000" pitchFamily="50" charset="-128"/>
                <a:ea typeface="游ゴシック" panose="020B0400000000000000" pitchFamily="50" charset="-128"/>
              </a:rPr>
              <a:t>R180 G0 B158</a:t>
            </a:r>
            <a:endParaRPr kumimoji="1" lang="ja-JP" altLang="en-US" sz="800">
              <a:latin typeface="游ゴシック" panose="020B0400000000000000" pitchFamily="50" charset="-128"/>
              <a:ea typeface="游ゴシック" panose="020B0400000000000000" pitchFamily="50" charset="-128"/>
            </a:endParaRPr>
          </a:p>
        </p:txBody>
      </p:sp>
      <p:sp>
        <p:nvSpPr>
          <p:cNvPr id="25" name="Rectangle 24"/>
          <p:cNvSpPr/>
          <p:nvPr userDrawn="1"/>
        </p:nvSpPr>
        <p:spPr>
          <a:xfrm>
            <a:off x="12473087" y="3278440"/>
            <a:ext cx="348901" cy="819610"/>
          </a:xfrm>
          <a:prstGeom prst="rect">
            <a:avLst/>
          </a:prstGeom>
          <a:solidFill>
            <a:srgbClr val="5C2D9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Purple</a:t>
            </a:r>
          </a:p>
          <a:p>
            <a:pPr algn="ctr"/>
            <a:r>
              <a:rPr lang="en-US" altLang="ja-JP" sz="800">
                <a:latin typeface="游ゴシック" panose="020B0400000000000000" pitchFamily="50" charset="-128"/>
                <a:ea typeface="游ゴシック" panose="020B0400000000000000" pitchFamily="50" charset="-128"/>
              </a:rPr>
              <a:t>R92 G45 B145</a:t>
            </a:r>
            <a:endParaRPr kumimoji="1" lang="ja-JP" altLang="en-US" sz="800">
              <a:latin typeface="游ゴシック" panose="020B0400000000000000" pitchFamily="50" charset="-128"/>
              <a:ea typeface="游ゴシック" panose="020B0400000000000000" pitchFamily="50" charset="-128"/>
            </a:endParaRPr>
          </a:p>
        </p:txBody>
      </p:sp>
      <p:sp>
        <p:nvSpPr>
          <p:cNvPr id="26" name="Rectangle 25"/>
          <p:cNvSpPr/>
          <p:nvPr userDrawn="1"/>
        </p:nvSpPr>
        <p:spPr>
          <a:xfrm>
            <a:off x="12473087" y="4098050"/>
            <a:ext cx="348901" cy="819610"/>
          </a:xfrm>
          <a:prstGeom prst="rect">
            <a:avLst/>
          </a:prstGeom>
          <a:solidFill>
            <a:srgbClr val="0078D7"/>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Blue</a:t>
            </a:r>
          </a:p>
          <a:p>
            <a:pPr algn="ctr"/>
            <a:r>
              <a:rPr lang="en-US" altLang="ja-JP" sz="800">
                <a:latin typeface="游ゴシック" panose="020B0400000000000000" pitchFamily="50" charset="-128"/>
                <a:ea typeface="游ゴシック" panose="020B0400000000000000" pitchFamily="50" charset="-128"/>
              </a:rPr>
              <a:t>R0 G120 B215</a:t>
            </a:r>
            <a:endParaRPr kumimoji="1" lang="ja-JP" altLang="en-US" sz="800">
              <a:latin typeface="游ゴシック" panose="020B0400000000000000" pitchFamily="50" charset="-128"/>
              <a:ea typeface="游ゴシック" panose="020B0400000000000000" pitchFamily="50" charset="-128"/>
            </a:endParaRPr>
          </a:p>
        </p:txBody>
      </p:sp>
      <p:sp>
        <p:nvSpPr>
          <p:cNvPr id="27" name="Rectangle 26"/>
          <p:cNvSpPr/>
          <p:nvPr userDrawn="1"/>
        </p:nvSpPr>
        <p:spPr>
          <a:xfrm>
            <a:off x="12473087" y="4917660"/>
            <a:ext cx="348901" cy="819610"/>
          </a:xfrm>
          <a:prstGeom prst="rect">
            <a:avLst/>
          </a:prstGeom>
          <a:solidFill>
            <a:srgbClr val="008272"/>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Teal</a:t>
            </a:r>
          </a:p>
          <a:p>
            <a:pPr algn="ctr"/>
            <a:r>
              <a:rPr lang="en-US" altLang="ja-JP" sz="800">
                <a:latin typeface="游ゴシック" panose="020B0400000000000000" pitchFamily="50" charset="-128"/>
                <a:ea typeface="游ゴシック" panose="020B0400000000000000" pitchFamily="50" charset="-128"/>
              </a:rPr>
              <a:t>R0 G130 B114</a:t>
            </a:r>
            <a:endParaRPr kumimoji="1" lang="ja-JP" altLang="en-US" sz="800">
              <a:latin typeface="游ゴシック" panose="020B0400000000000000" pitchFamily="50" charset="-128"/>
              <a:ea typeface="游ゴシック" panose="020B0400000000000000" pitchFamily="50" charset="-128"/>
            </a:endParaRPr>
          </a:p>
        </p:txBody>
      </p:sp>
      <p:sp>
        <p:nvSpPr>
          <p:cNvPr id="28" name="Rectangle 27"/>
          <p:cNvSpPr/>
          <p:nvPr userDrawn="1"/>
        </p:nvSpPr>
        <p:spPr>
          <a:xfrm>
            <a:off x="12473087" y="5737270"/>
            <a:ext cx="348901" cy="819610"/>
          </a:xfrm>
          <a:prstGeom prst="rect">
            <a:avLst/>
          </a:prstGeom>
          <a:solidFill>
            <a:srgbClr val="107C1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prstTxWarp prst="textNoShape">
              <a:avLst/>
            </a:prstTxWarp>
            <a:noAutofit/>
          </a:bodyPr>
          <a:lstStyle/>
          <a:p>
            <a:pPr algn="ctr"/>
            <a:r>
              <a:rPr lang="en-US" altLang="ja-JP" sz="800">
                <a:latin typeface="游ゴシック" panose="020B0400000000000000" pitchFamily="50" charset="-128"/>
                <a:ea typeface="游ゴシック" panose="020B0400000000000000" pitchFamily="50" charset="-128"/>
              </a:rPr>
              <a:t>Green</a:t>
            </a:r>
          </a:p>
          <a:p>
            <a:pPr algn="ctr"/>
            <a:r>
              <a:rPr lang="en-US" altLang="ja-JP" sz="800">
                <a:latin typeface="游ゴシック" panose="020B0400000000000000" pitchFamily="50" charset="-128"/>
                <a:ea typeface="游ゴシック" panose="020B0400000000000000" pitchFamily="50" charset="-128"/>
              </a:rPr>
              <a:t>R16 G124 B16</a:t>
            </a:r>
            <a:endParaRPr kumimoji="1" lang="ja-JP" altLang="en-US" sz="80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2520658309"/>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1" r:id="rId7"/>
    <p:sldLayoutId id="2147483732" r:id="rId8"/>
    <p:sldLayoutId id="2147483733" r:id="rId9"/>
    <p:sldLayoutId id="2147483734" r:id="rId10"/>
    <p:sldLayoutId id="2147483735" r:id="rId11"/>
    <p:sldLayoutId id="2147483736" r:id="rId12"/>
    <p:sldLayoutId id="2147483739" r:id="rId13"/>
    <p:sldLayoutId id="2147483740" r:id="rId14"/>
    <p:sldLayoutId id="2147483741" r:id="rId15"/>
    <p:sldLayoutId id="2147483742" r:id="rId16"/>
    <p:sldLayoutId id="2147483757" r:id="rId17"/>
    <p:sldLayoutId id="2147483758" r:id="rId18"/>
    <p:sldLayoutId id="2147483759" r:id="rId19"/>
    <p:sldLayoutId id="2147483760" r:id="rId20"/>
    <p:sldLayoutId id="2147483761" r:id="rId21"/>
    <p:sldLayoutId id="2147483762" r:id="rId22"/>
    <p:sldLayoutId id="2147483763" r:id="rId23"/>
    <p:sldLayoutId id="2147483764" r:id="rId24"/>
    <p:sldLayoutId id="2147483765" r:id="rId25"/>
    <p:sldLayoutId id="2147483766" r:id="rId26"/>
    <p:sldLayoutId id="2147483767" r:id="rId27"/>
    <p:sldLayoutId id="2147483754" r:id="rId28"/>
    <p:sldLayoutId id="2147483737" r:id="rId29"/>
    <p:sldLayoutId id="2147483755" r:id="rId30"/>
    <p:sldLayoutId id="2147483756" r:id="rId3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950400" y="277200"/>
            <a:ext cx="10461600" cy="547200"/>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430567" y="965418"/>
            <a:ext cx="11454400" cy="5338817"/>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grpSp>
        <p:nvGrpSpPr>
          <p:cNvPr id="7" name="Group 9"/>
          <p:cNvGrpSpPr/>
          <p:nvPr/>
        </p:nvGrpSpPr>
        <p:grpSpPr>
          <a:xfrm>
            <a:off x="-380999" y="294771"/>
            <a:ext cx="1261502" cy="424916"/>
            <a:chOff x="-380999" y="294771"/>
            <a:chExt cx="1261502" cy="424916"/>
          </a:xfrm>
        </p:grpSpPr>
        <p:sp>
          <p:nvSpPr>
            <p:cNvPr id="8" name="Freeform: Shape 10"/>
            <p:cNvSpPr/>
            <p:nvPr/>
          </p:nvSpPr>
          <p:spPr>
            <a:xfrm rot="10800000">
              <a:off x="-380999" y="57356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 name="Freeform: Shape 11"/>
            <p:cNvSpPr/>
            <p:nvPr/>
          </p:nvSpPr>
          <p:spPr>
            <a:xfrm rot="10800000">
              <a:off x="-380999" y="52899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 name="Freeform: Shape 12"/>
            <p:cNvSpPr/>
            <p:nvPr/>
          </p:nvSpPr>
          <p:spPr>
            <a:xfrm rot="10800000">
              <a:off x="-380999" y="48420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 name="Freeform: Shape 13"/>
            <p:cNvSpPr/>
            <p:nvPr/>
          </p:nvSpPr>
          <p:spPr>
            <a:xfrm rot="10800000">
              <a:off x="-380999" y="43963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 name="Freeform: Shape 14"/>
            <p:cNvSpPr/>
            <p:nvPr/>
          </p:nvSpPr>
          <p:spPr>
            <a:xfrm rot="10800000">
              <a:off x="-380999" y="39506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 name="Freeform: Shape 15"/>
            <p:cNvSpPr/>
            <p:nvPr/>
          </p:nvSpPr>
          <p:spPr>
            <a:xfrm rot="10800000">
              <a:off x="-380999" y="35048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 name="Freeform: Shape 16"/>
            <p:cNvSpPr/>
            <p:nvPr/>
          </p:nvSpPr>
          <p:spPr>
            <a:xfrm rot="10800000">
              <a:off x="-380999" y="305704"/>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 name="Freeform: Shape 17"/>
            <p:cNvSpPr/>
            <p:nvPr/>
          </p:nvSpPr>
          <p:spPr>
            <a:xfrm rot="10800000">
              <a:off x="-336216" y="573773"/>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 name="Freeform: Shape 18"/>
            <p:cNvSpPr/>
            <p:nvPr/>
          </p:nvSpPr>
          <p:spPr>
            <a:xfrm rot="10800000">
              <a:off x="-336216" y="529200"/>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 name="Freeform: Shape 19"/>
            <p:cNvSpPr/>
            <p:nvPr/>
          </p:nvSpPr>
          <p:spPr>
            <a:xfrm rot="10800000">
              <a:off x="-336216" y="48441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 name="Freeform: Shape 20"/>
            <p:cNvSpPr/>
            <p:nvPr/>
          </p:nvSpPr>
          <p:spPr>
            <a:xfrm rot="10800000">
              <a:off x="-336216" y="43984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 name="Freeform: Shape 21"/>
            <p:cNvSpPr/>
            <p:nvPr/>
          </p:nvSpPr>
          <p:spPr>
            <a:xfrm rot="10800000">
              <a:off x="-336216" y="395271"/>
              <a:ext cx="2103" cy="2103"/>
            </a:xfrm>
            <a:custGeom>
              <a:avLst/>
              <a:gdLst>
                <a:gd name="connsiteX0" fmla="*/ 7144 w 9525"/>
                <a:gd name="connsiteY0" fmla="*/ 9049 h 9525"/>
                <a:gd name="connsiteX1" fmla="*/ 9048 w 9525"/>
                <a:gd name="connsiteY1" fmla="*/ 10954 h 9525"/>
                <a:gd name="connsiteX2" fmla="*/ 10953 w 9525"/>
                <a:gd name="connsiteY2" fmla="*/ 9049 h 9525"/>
                <a:gd name="connsiteX3" fmla="*/ 9048 w 9525"/>
                <a:gd name="connsiteY3" fmla="*/ 7144 h 9525"/>
                <a:gd name="connsiteX4" fmla="*/ 714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7144" y="9049"/>
                  </a:moveTo>
                  <a:cubicBezTo>
                    <a:pt x="7144" y="10001"/>
                    <a:pt x="8096" y="10954"/>
                    <a:pt x="9048" y="10954"/>
                  </a:cubicBezTo>
                  <a:cubicBezTo>
                    <a:pt x="10001" y="10954"/>
                    <a:pt x="10953" y="10001"/>
                    <a:pt x="10953" y="9049"/>
                  </a:cubicBezTo>
                  <a:cubicBezTo>
                    <a:pt x="10953" y="8096"/>
                    <a:pt x="10001" y="7144"/>
                    <a:pt x="9048" y="7144"/>
                  </a:cubicBezTo>
                  <a:cubicBezTo>
                    <a:pt x="8096" y="7144"/>
                    <a:pt x="7144" y="8096"/>
                    <a:pt x="714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 name="Freeform: Shape 22"/>
            <p:cNvSpPr/>
            <p:nvPr/>
          </p:nvSpPr>
          <p:spPr>
            <a:xfrm rot="10800000">
              <a:off x="-336216" y="35069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 name="Freeform: Shape 23"/>
            <p:cNvSpPr/>
            <p:nvPr/>
          </p:nvSpPr>
          <p:spPr>
            <a:xfrm rot="10800000">
              <a:off x="-336216" y="30591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 name="Freeform: Shape 24"/>
            <p:cNvSpPr/>
            <p:nvPr/>
          </p:nvSpPr>
          <p:spPr>
            <a:xfrm rot="10800000">
              <a:off x="-293325" y="572091"/>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 name="Freeform: Shape 25"/>
            <p:cNvSpPr/>
            <p:nvPr/>
          </p:nvSpPr>
          <p:spPr>
            <a:xfrm rot="10800000">
              <a:off x="-293325" y="52751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 name="Freeform: Shape 26"/>
            <p:cNvSpPr/>
            <p:nvPr/>
          </p:nvSpPr>
          <p:spPr>
            <a:xfrm rot="10800000">
              <a:off x="-293325" y="48273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5" name="Freeform: Shape 27"/>
            <p:cNvSpPr/>
            <p:nvPr/>
          </p:nvSpPr>
          <p:spPr>
            <a:xfrm rot="10800000">
              <a:off x="-293325" y="43816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6" name="Freeform: Shape 28"/>
            <p:cNvSpPr/>
            <p:nvPr/>
          </p:nvSpPr>
          <p:spPr>
            <a:xfrm rot="10800000">
              <a:off x="-293325" y="39358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7" name="Freeform: Shape 29"/>
            <p:cNvSpPr/>
            <p:nvPr/>
          </p:nvSpPr>
          <p:spPr>
            <a:xfrm rot="10800000">
              <a:off x="-293325" y="34901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8" name="Freeform: Shape 30"/>
            <p:cNvSpPr/>
            <p:nvPr/>
          </p:nvSpPr>
          <p:spPr>
            <a:xfrm rot="10800000">
              <a:off x="-293325" y="30423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9" name="Freeform: Shape 31"/>
            <p:cNvSpPr/>
            <p:nvPr/>
          </p:nvSpPr>
          <p:spPr>
            <a:xfrm rot="10800000">
              <a:off x="-248542" y="572301"/>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0" name="Freeform: Shape 32"/>
            <p:cNvSpPr/>
            <p:nvPr/>
          </p:nvSpPr>
          <p:spPr>
            <a:xfrm rot="10800000">
              <a:off x="-248542" y="527728"/>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1" name="Freeform: Shape 33"/>
            <p:cNvSpPr/>
            <p:nvPr/>
          </p:nvSpPr>
          <p:spPr>
            <a:xfrm rot="10800000">
              <a:off x="-248542" y="482945"/>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2" name="Freeform: Shape 34"/>
            <p:cNvSpPr/>
            <p:nvPr/>
          </p:nvSpPr>
          <p:spPr>
            <a:xfrm rot="10800000">
              <a:off x="-248542" y="43837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3" name="Freeform: Shape 35"/>
            <p:cNvSpPr/>
            <p:nvPr/>
          </p:nvSpPr>
          <p:spPr>
            <a:xfrm rot="10800000">
              <a:off x="-248542" y="393799"/>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4" name="Freeform: Shape 36"/>
            <p:cNvSpPr/>
            <p:nvPr/>
          </p:nvSpPr>
          <p:spPr>
            <a:xfrm rot="10800000">
              <a:off x="-248542" y="349226"/>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6"/>
                    <a:pt x="14536" y="16669"/>
                    <a:pt x="11906" y="16669"/>
                  </a:cubicBezTo>
                  <a:cubicBezTo>
                    <a:pt x="9276" y="16669"/>
                    <a:pt x="7144" y="14536"/>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5" name="Freeform: Shape 37"/>
            <p:cNvSpPr/>
            <p:nvPr/>
          </p:nvSpPr>
          <p:spPr>
            <a:xfrm rot="10800000">
              <a:off x="-248542" y="30444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6" name="Freeform: Shape 38"/>
            <p:cNvSpPr/>
            <p:nvPr/>
          </p:nvSpPr>
          <p:spPr>
            <a:xfrm rot="10800000">
              <a:off x="-203338" y="57272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7" name="Freeform: Shape 39"/>
            <p:cNvSpPr/>
            <p:nvPr/>
          </p:nvSpPr>
          <p:spPr>
            <a:xfrm rot="10800000">
              <a:off x="-203338" y="52814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8" name="Freeform: Shape 40"/>
            <p:cNvSpPr/>
            <p:nvPr/>
          </p:nvSpPr>
          <p:spPr>
            <a:xfrm rot="10800000">
              <a:off x="-203338" y="48336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9" name="Freeform: Shape 41"/>
            <p:cNvSpPr/>
            <p:nvPr/>
          </p:nvSpPr>
          <p:spPr>
            <a:xfrm rot="10800000">
              <a:off x="-203338" y="43879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0" name="Freeform: Shape 42"/>
            <p:cNvSpPr/>
            <p:nvPr/>
          </p:nvSpPr>
          <p:spPr>
            <a:xfrm rot="10800000">
              <a:off x="-203338" y="39421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1" name="Freeform: Shape 43"/>
            <p:cNvSpPr/>
            <p:nvPr/>
          </p:nvSpPr>
          <p:spPr>
            <a:xfrm rot="10800000">
              <a:off x="-203338" y="34964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3"/>
                    <a:pt x="17493" y="20479"/>
                    <a:pt x="13811" y="20479"/>
                  </a:cubicBezTo>
                  <a:cubicBezTo>
                    <a:pt x="10129" y="20479"/>
                    <a:pt x="7143" y="17493"/>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2" name="Freeform: Shape 44"/>
            <p:cNvSpPr/>
            <p:nvPr/>
          </p:nvSpPr>
          <p:spPr>
            <a:xfrm rot="10800000">
              <a:off x="-203338" y="304863"/>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3" name="Freeform: Shape 45"/>
            <p:cNvSpPr/>
            <p:nvPr/>
          </p:nvSpPr>
          <p:spPr>
            <a:xfrm rot="10800000">
              <a:off x="-160447" y="57104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4" name="Freeform: Shape 46"/>
            <p:cNvSpPr/>
            <p:nvPr/>
          </p:nvSpPr>
          <p:spPr>
            <a:xfrm rot="10800000">
              <a:off x="-160447" y="52646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5" name="Freeform: Shape 47"/>
            <p:cNvSpPr/>
            <p:nvPr/>
          </p:nvSpPr>
          <p:spPr>
            <a:xfrm rot="10800000">
              <a:off x="-160447" y="48168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6" name="Freeform: Shape 48"/>
            <p:cNvSpPr/>
            <p:nvPr/>
          </p:nvSpPr>
          <p:spPr>
            <a:xfrm rot="10800000">
              <a:off x="-160447" y="43711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7" name="Freeform: Shape 49"/>
            <p:cNvSpPr/>
            <p:nvPr/>
          </p:nvSpPr>
          <p:spPr>
            <a:xfrm rot="10800000">
              <a:off x="-160447" y="39253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8" name="Freeform: Shape 50"/>
            <p:cNvSpPr/>
            <p:nvPr/>
          </p:nvSpPr>
          <p:spPr>
            <a:xfrm rot="10800000">
              <a:off x="-160447" y="34796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9" name="Freeform: Shape 51"/>
            <p:cNvSpPr/>
            <p:nvPr/>
          </p:nvSpPr>
          <p:spPr>
            <a:xfrm rot="10800000">
              <a:off x="-160447" y="303181"/>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0" name="Freeform: Shape 52"/>
            <p:cNvSpPr/>
            <p:nvPr/>
          </p:nvSpPr>
          <p:spPr>
            <a:xfrm rot="10800000">
              <a:off x="-115453" y="571460"/>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1" name="Freeform: Shape 53"/>
            <p:cNvSpPr/>
            <p:nvPr/>
          </p:nvSpPr>
          <p:spPr>
            <a:xfrm rot="10800000">
              <a:off x="-115453" y="526887"/>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2" name="Freeform: Shape 54"/>
            <p:cNvSpPr/>
            <p:nvPr/>
          </p:nvSpPr>
          <p:spPr>
            <a:xfrm rot="10800000">
              <a:off x="-115453" y="482104"/>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3" name="Freeform: Shape 55"/>
            <p:cNvSpPr/>
            <p:nvPr/>
          </p:nvSpPr>
          <p:spPr>
            <a:xfrm rot="10800000">
              <a:off x="-115453" y="43753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4" name="Freeform: Shape 56"/>
            <p:cNvSpPr/>
            <p:nvPr/>
          </p:nvSpPr>
          <p:spPr>
            <a:xfrm rot="10800000">
              <a:off x="-115453" y="392958"/>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5" name="Freeform: Shape 57"/>
            <p:cNvSpPr/>
            <p:nvPr/>
          </p:nvSpPr>
          <p:spPr>
            <a:xfrm rot="10800000">
              <a:off x="-115453" y="348385"/>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6" name="Freeform: Shape 58"/>
            <p:cNvSpPr/>
            <p:nvPr/>
          </p:nvSpPr>
          <p:spPr>
            <a:xfrm rot="10800000">
              <a:off x="-115453" y="30360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7" name="Freeform: Shape 59"/>
            <p:cNvSpPr/>
            <p:nvPr/>
          </p:nvSpPr>
          <p:spPr>
            <a:xfrm rot="10800000">
              <a:off x="-70670" y="57167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8" name="Freeform: Shape 60"/>
            <p:cNvSpPr/>
            <p:nvPr/>
          </p:nvSpPr>
          <p:spPr>
            <a:xfrm rot="10800000">
              <a:off x="-70670" y="52709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9" name="Freeform: Shape 61"/>
            <p:cNvSpPr/>
            <p:nvPr/>
          </p:nvSpPr>
          <p:spPr>
            <a:xfrm rot="10800000">
              <a:off x="-70670" y="482314"/>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0" name="Freeform: Shape 62"/>
            <p:cNvSpPr/>
            <p:nvPr/>
          </p:nvSpPr>
          <p:spPr>
            <a:xfrm rot="10800000">
              <a:off x="-70670" y="43774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1" name="Freeform: Shape 63"/>
            <p:cNvSpPr/>
            <p:nvPr/>
          </p:nvSpPr>
          <p:spPr>
            <a:xfrm rot="10800000">
              <a:off x="-70670" y="39316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2" name="Freeform: Shape 64"/>
            <p:cNvSpPr/>
            <p:nvPr/>
          </p:nvSpPr>
          <p:spPr>
            <a:xfrm rot="10800000">
              <a:off x="-70670" y="348595"/>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3" name="Freeform: Shape 65"/>
            <p:cNvSpPr/>
            <p:nvPr/>
          </p:nvSpPr>
          <p:spPr>
            <a:xfrm rot="10800000">
              <a:off x="-70670" y="303812"/>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4" name="Freeform: Shape 66"/>
            <p:cNvSpPr/>
            <p:nvPr/>
          </p:nvSpPr>
          <p:spPr>
            <a:xfrm rot="10800000">
              <a:off x="-27568" y="56998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5" name="Freeform: Shape 67"/>
            <p:cNvSpPr/>
            <p:nvPr/>
          </p:nvSpPr>
          <p:spPr>
            <a:xfrm rot="10800000">
              <a:off x="-27568" y="52541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6" name="Freeform: Shape 68"/>
            <p:cNvSpPr/>
            <p:nvPr/>
          </p:nvSpPr>
          <p:spPr>
            <a:xfrm rot="10800000">
              <a:off x="-27568" y="480632"/>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7" name="Freeform: Shape 69"/>
            <p:cNvSpPr/>
            <p:nvPr/>
          </p:nvSpPr>
          <p:spPr>
            <a:xfrm rot="10800000">
              <a:off x="-27568" y="43605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8" name="Freeform: Shape 70"/>
            <p:cNvSpPr/>
            <p:nvPr/>
          </p:nvSpPr>
          <p:spPr>
            <a:xfrm rot="10800000">
              <a:off x="-27568" y="39148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9" name="Freeform: Shape 71"/>
            <p:cNvSpPr/>
            <p:nvPr/>
          </p:nvSpPr>
          <p:spPr>
            <a:xfrm rot="10800000">
              <a:off x="-27568" y="346913"/>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0" name="Freeform: Shape 72"/>
            <p:cNvSpPr/>
            <p:nvPr/>
          </p:nvSpPr>
          <p:spPr>
            <a:xfrm rot="10800000">
              <a:off x="-27568" y="302130"/>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1" name="Freeform: Shape 73"/>
            <p:cNvSpPr/>
            <p:nvPr/>
          </p:nvSpPr>
          <p:spPr>
            <a:xfrm rot="10800000">
              <a:off x="17425" y="570409"/>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2" name="Freeform: Shape 74"/>
            <p:cNvSpPr/>
            <p:nvPr/>
          </p:nvSpPr>
          <p:spPr>
            <a:xfrm rot="10800000">
              <a:off x="17425" y="52583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3" name="Freeform: Shape 75"/>
            <p:cNvSpPr/>
            <p:nvPr/>
          </p:nvSpPr>
          <p:spPr>
            <a:xfrm rot="10800000">
              <a:off x="17425" y="48105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4" name="Freeform: Shape 76"/>
            <p:cNvSpPr/>
            <p:nvPr/>
          </p:nvSpPr>
          <p:spPr>
            <a:xfrm rot="10800000">
              <a:off x="17425" y="43648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5" name="Freeform: Shape 77"/>
            <p:cNvSpPr/>
            <p:nvPr/>
          </p:nvSpPr>
          <p:spPr>
            <a:xfrm rot="10800000">
              <a:off x="17425" y="39190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6" name="Freeform: Shape 78"/>
            <p:cNvSpPr/>
            <p:nvPr/>
          </p:nvSpPr>
          <p:spPr>
            <a:xfrm rot="10800000">
              <a:off x="17425" y="34733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7" name="Freeform: Shape 79"/>
            <p:cNvSpPr/>
            <p:nvPr/>
          </p:nvSpPr>
          <p:spPr>
            <a:xfrm rot="10800000">
              <a:off x="17425" y="30255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8" name="Freeform: Shape 80"/>
            <p:cNvSpPr/>
            <p:nvPr/>
          </p:nvSpPr>
          <p:spPr>
            <a:xfrm rot="10800000">
              <a:off x="60316" y="568727"/>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9" name="Freeform: Shape 81"/>
            <p:cNvSpPr/>
            <p:nvPr/>
          </p:nvSpPr>
          <p:spPr>
            <a:xfrm rot="10800000">
              <a:off x="60316" y="52415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0" name="Freeform: Shape 82"/>
            <p:cNvSpPr/>
            <p:nvPr/>
          </p:nvSpPr>
          <p:spPr>
            <a:xfrm rot="10800000">
              <a:off x="60316" y="47937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1" name="Freeform: Shape 83"/>
            <p:cNvSpPr/>
            <p:nvPr/>
          </p:nvSpPr>
          <p:spPr>
            <a:xfrm rot="10800000">
              <a:off x="60316" y="43479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2" name="Freeform: Shape 84"/>
            <p:cNvSpPr/>
            <p:nvPr/>
          </p:nvSpPr>
          <p:spPr>
            <a:xfrm rot="10800000">
              <a:off x="60316" y="39022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3" name="Freeform: Shape 85"/>
            <p:cNvSpPr/>
            <p:nvPr/>
          </p:nvSpPr>
          <p:spPr>
            <a:xfrm rot="10800000">
              <a:off x="60316" y="34565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4" name="Freeform: Shape 86"/>
            <p:cNvSpPr/>
            <p:nvPr/>
          </p:nvSpPr>
          <p:spPr>
            <a:xfrm rot="10800000">
              <a:off x="60316" y="30086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5" name="Freeform: Shape 87"/>
            <p:cNvSpPr/>
            <p:nvPr/>
          </p:nvSpPr>
          <p:spPr>
            <a:xfrm rot="10800000">
              <a:off x="105099" y="568937"/>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6" name="Freeform: Shape 88"/>
            <p:cNvSpPr/>
            <p:nvPr/>
          </p:nvSpPr>
          <p:spPr>
            <a:xfrm rot="10800000">
              <a:off x="105099" y="524364"/>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7" name="Freeform: Shape 89"/>
            <p:cNvSpPr/>
            <p:nvPr/>
          </p:nvSpPr>
          <p:spPr>
            <a:xfrm rot="10800000">
              <a:off x="105099" y="479581"/>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8" name="Freeform: Shape 90"/>
            <p:cNvSpPr/>
            <p:nvPr/>
          </p:nvSpPr>
          <p:spPr>
            <a:xfrm rot="10800000">
              <a:off x="105099" y="43500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9" name="Freeform: Shape 91"/>
            <p:cNvSpPr/>
            <p:nvPr/>
          </p:nvSpPr>
          <p:spPr>
            <a:xfrm rot="10800000">
              <a:off x="105099" y="390435"/>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0" name="Freeform: Shape 92"/>
            <p:cNvSpPr/>
            <p:nvPr/>
          </p:nvSpPr>
          <p:spPr>
            <a:xfrm rot="10800000">
              <a:off x="105099" y="345862"/>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1" name="Freeform: Shape 93"/>
            <p:cNvSpPr/>
            <p:nvPr/>
          </p:nvSpPr>
          <p:spPr>
            <a:xfrm rot="10800000">
              <a:off x="105099" y="30107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2" name="Freeform: Shape 94"/>
            <p:cNvSpPr/>
            <p:nvPr/>
          </p:nvSpPr>
          <p:spPr>
            <a:xfrm rot="10800000">
              <a:off x="150303" y="613931"/>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3" name="Freeform: Shape 95"/>
            <p:cNvSpPr/>
            <p:nvPr/>
          </p:nvSpPr>
          <p:spPr>
            <a:xfrm rot="10800000">
              <a:off x="150303" y="56935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4" name="Freeform: Shape 96"/>
            <p:cNvSpPr/>
            <p:nvPr/>
          </p:nvSpPr>
          <p:spPr>
            <a:xfrm rot="10800000">
              <a:off x="150303" y="52478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5" name="Freeform: Shape 97"/>
            <p:cNvSpPr/>
            <p:nvPr/>
          </p:nvSpPr>
          <p:spPr>
            <a:xfrm rot="10800000">
              <a:off x="150303" y="48000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6" name="Freeform: Shape 98"/>
            <p:cNvSpPr/>
            <p:nvPr/>
          </p:nvSpPr>
          <p:spPr>
            <a:xfrm rot="10800000">
              <a:off x="150303" y="43542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7" name="Freeform: Shape 99"/>
            <p:cNvSpPr/>
            <p:nvPr/>
          </p:nvSpPr>
          <p:spPr>
            <a:xfrm rot="10800000">
              <a:off x="150303" y="39085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8" name="Freeform: Shape 100"/>
            <p:cNvSpPr/>
            <p:nvPr/>
          </p:nvSpPr>
          <p:spPr>
            <a:xfrm rot="10800000">
              <a:off x="150303" y="34628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9" name="Freeform: Shape 101"/>
            <p:cNvSpPr/>
            <p:nvPr/>
          </p:nvSpPr>
          <p:spPr>
            <a:xfrm rot="10800000">
              <a:off x="150303" y="301499"/>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0" name="Freeform: Shape 102"/>
            <p:cNvSpPr/>
            <p:nvPr/>
          </p:nvSpPr>
          <p:spPr>
            <a:xfrm rot="10800000">
              <a:off x="193194" y="612249"/>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1" name="Freeform: Shape 103"/>
            <p:cNvSpPr/>
            <p:nvPr/>
          </p:nvSpPr>
          <p:spPr>
            <a:xfrm rot="10800000">
              <a:off x="193194" y="56767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2" name="Freeform: Shape 104"/>
            <p:cNvSpPr/>
            <p:nvPr/>
          </p:nvSpPr>
          <p:spPr>
            <a:xfrm rot="10800000">
              <a:off x="193194" y="52310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3" name="Freeform: Shape 105"/>
            <p:cNvSpPr/>
            <p:nvPr/>
          </p:nvSpPr>
          <p:spPr>
            <a:xfrm rot="10800000">
              <a:off x="193194" y="47832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4" name="Freeform: Shape 106"/>
            <p:cNvSpPr/>
            <p:nvPr/>
          </p:nvSpPr>
          <p:spPr>
            <a:xfrm rot="10800000">
              <a:off x="193194" y="43374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5" name="Freeform: Shape 107"/>
            <p:cNvSpPr/>
            <p:nvPr/>
          </p:nvSpPr>
          <p:spPr>
            <a:xfrm rot="10800000">
              <a:off x="193194" y="38917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6" name="Freeform: Shape 108"/>
            <p:cNvSpPr/>
            <p:nvPr/>
          </p:nvSpPr>
          <p:spPr>
            <a:xfrm rot="10800000">
              <a:off x="193194" y="34460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7" name="Freeform: Shape 109"/>
            <p:cNvSpPr/>
            <p:nvPr/>
          </p:nvSpPr>
          <p:spPr>
            <a:xfrm rot="10800000">
              <a:off x="193194" y="299817"/>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8" name="Freeform: Shape 110"/>
            <p:cNvSpPr/>
            <p:nvPr/>
          </p:nvSpPr>
          <p:spPr>
            <a:xfrm rot="10800000">
              <a:off x="237978" y="612459"/>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9" name="Freeform: Shape 111"/>
            <p:cNvSpPr/>
            <p:nvPr/>
          </p:nvSpPr>
          <p:spPr>
            <a:xfrm rot="10800000">
              <a:off x="237978" y="567886"/>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0" name="Freeform: Shape 112"/>
            <p:cNvSpPr/>
            <p:nvPr/>
          </p:nvSpPr>
          <p:spPr>
            <a:xfrm rot="10800000">
              <a:off x="237978" y="52331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1" name="Freeform: Shape 113"/>
            <p:cNvSpPr/>
            <p:nvPr/>
          </p:nvSpPr>
          <p:spPr>
            <a:xfrm rot="10800000">
              <a:off x="237978" y="47853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2" name="Freeform: Shape 114"/>
            <p:cNvSpPr/>
            <p:nvPr/>
          </p:nvSpPr>
          <p:spPr>
            <a:xfrm rot="10800000">
              <a:off x="237978" y="43395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3" name="Freeform: Shape 115"/>
            <p:cNvSpPr/>
            <p:nvPr/>
          </p:nvSpPr>
          <p:spPr>
            <a:xfrm rot="10800000">
              <a:off x="237978" y="38938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4" name="Freeform: Shape 116"/>
            <p:cNvSpPr/>
            <p:nvPr/>
          </p:nvSpPr>
          <p:spPr>
            <a:xfrm rot="10800000">
              <a:off x="237978" y="34481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5" name="Freeform: Shape 117"/>
            <p:cNvSpPr/>
            <p:nvPr/>
          </p:nvSpPr>
          <p:spPr>
            <a:xfrm rot="10800000">
              <a:off x="237978" y="30002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6" name="Freeform: Shape 118"/>
            <p:cNvSpPr/>
            <p:nvPr/>
          </p:nvSpPr>
          <p:spPr>
            <a:xfrm rot="10800000">
              <a:off x="282971" y="61288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7" name="Freeform: Shape 119"/>
            <p:cNvSpPr/>
            <p:nvPr/>
          </p:nvSpPr>
          <p:spPr>
            <a:xfrm rot="10800000">
              <a:off x="282971" y="56830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8" name="Freeform: Shape 120"/>
            <p:cNvSpPr/>
            <p:nvPr/>
          </p:nvSpPr>
          <p:spPr>
            <a:xfrm rot="10800000">
              <a:off x="282971" y="52373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9" name="Freeform: Shape 121"/>
            <p:cNvSpPr/>
            <p:nvPr/>
          </p:nvSpPr>
          <p:spPr>
            <a:xfrm rot="10800000">
              <a:off x="282971" y="47895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0" name="Freeform: Shape 122"/>
            <p:cNvSpPr/>
            <p:nvPr/>
          </p:nvSpPr>
          <p:spPr>
            <a:xfrm rot="10800000">
              <a:off x="282971" y="43437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1" name="Freeform: Shape 123"/>
            <p:cNvSpPr/>
            <p:nvPr/>
          </p:nvSpPr>
          <p:spPr>
            <a:xfrm rot="10800000">
              <a:off x="282971" y="38980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2" name="Freeform: Shape 124"/>
            <p:cNvSpPr/>
            <p:nvPr/>
          </p:nvSpPr>
          <p:spPr>
            <a:xfrm rot="10800000">
              <a:off x="282971" y="345231"/>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3" name="Freeform: Shape 125"/>
            <p:cNvSpPr/>
            <p:nvPr/>
          </p:nvSpPr>
          <p:spPr>
            <a:xfrm rot="10800000">
              <a:off x="282971" y="300448"/>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4" name="Freeform: Shape 126"/>
            <p:cNvSpPr/>
            <p:nvPr/>
          </p:nvSpPr>
          <p:spPr>
            <a:xfrm rot="10800000">
              <a:off x="326073" y="61119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5" name="Freeform: Shape 127"/>
            <p:cNvSpPr/>
            <p:nvPr/>
          </p:nvSpPr>
          <p:spPr>
            <a:xfrm rot="10800000">
              <a:off x="326073" y="56662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6" name="Freeform: Shape 128"/>
            <p:cNvSpPr/>
            <p:nvPr/>
          </p:nvSpPr>
          <p:spPr>
            <a:xfrm rot="10800000">
              <a:off x="326073" y="52205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7" name="Freeform: Shape 129"/>
            <p:cNvSpPr/>
            <p:nvPr/>
          </p:nvSpPr>
          <p:spPr>
            <a:xfrm rot="10800000">
              <a:off x="326073" y="47726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8" name="Freeform: Shape 130"/>
            <p:cNvSpPr/>
            <p:nvPr/>
          </p:nvSpPr>
          <p:spPr>
            <a:xfrm rot="10800000">
              <a:off x="326073" y="43269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9" name="Freeform: Shape 131"/>
            <p:cNvSpPr/>
            <p:nvPr/>
          </p:nvSpPr>
          <p:spPr>
            <a:xfrm rot="10800000">
              <a:off x="326073" y="38812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0" name="Freeform: Shape 132"/>
            <p:cNvSpPr/>
            <p:nvPr/>
          </p:nvSpPr>
          <p:spPr>
            <a:xfrm rot="10800000">
              <a:off x="326073" y="343549"/>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1" name="Freeform: Shape 133"/>
            <p:cNvSpPr/>
            <p:nvPr/>
          </p:nvSpPr>
          <p:spPr>
            <a:xfrm rot="10800000">
              <a:off x="326073" y="298766"/>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2" name="Freeform: Shape 134"/>
            <p:cNvSpPr/>
            <p:nvPr/>
          </p:nvSpPr>
          <p:spPr>
            <a:xfrm rot="10800000">
              <a:off x="370856" y="655981"/>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3" name="Freeform: Shape 135"/>
            <p:cNvSpPr/>
            <p:nvPr/>
          </p:nvSpPr>
          <p:spPr>
            <a:xfrm rot="10800000">
              <a:off x="370856" y="611408"/>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4" name="Freeform: Shape 136"/>
            <p:cNvSpPr/>
            <p:nvPr/>
          </p:nvSpPr>
          <p:spPr>
            <a:xfrm rot="10800000">
              <a:off x="370856" y="56683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5" name="Freeform: Shape 137"/>
            <p:cNvSpPr/>
            <p:nvPr/>
          </p:nvSpPr>
          <p:spPr>
            <a:xfrm rot="10800000">
              <a:off x="370856" y="52226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6" name="Freeform: Shape 138"/>
            <p:cNvSpPr/>
            <p:nvPr/>
          </p:nvSpPr>
          <p:spPr>
            <a:xfrm rot="10800000">
              <a:off x="370856" y="47747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7" name="Freeform: Shape 139"/>
            <p:cNvSpPr/>
            <p:nvPr/>
          </p:nvSpPr>
          <p:spPr>
            <a:xfrm rot="10800000">
              <a:off x="370856" y="43290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8" name="Freeform: Shape 140"/>
            <p:cNvSpPr/>
            <p:nvPr/>
          </p:nvSpPr>
          <p:spPr>
            <a:xfrm rot="10800000">
              <a:off x="370856" y="38833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9" name="Freeform: Shape 141"/>
            <p:cNvSpPr/>
            <p:nvPr/>
          </p:nvSpPr>
          <p:spPr>
            <a:xfrm rot="10800000">
              <a:off x="370856" y="34375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0" name="Freeform: Shape 142"/>
            <p:cNvSpPr/>
            <p:nvPr/>
          </p:nvSpPr>
          <p:spPr>
            <a:xfrm rot="10800000">
              <a:off x="370856" y="298976"/>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1" name="Freeform: Shape 143"/>
            <p:cNvSpPr/>
            <p:nvPr/>
          </p:nvSpPr>
          <p:spPr>
            <a:xfrm rot="10800000">
              <a:off x="415849" y="65640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2" name="Freeform: Shape 144"/>
            <p:cNvSpPr/>
            <p:nvPr/>
          </p:nvSpPr>
          <p:spPr>
            <a:xfrm rot="10800000">
              <a:off x="415849" y="611828"/>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3" name="Freeform: Shape 145"/>
            <p:cNvSpPr/>
            <p:nvPr/>
          </p:nvSpPr>
          <p:spPr>
            <a:xfrm rot="10800000">
              <a:off x="415849" y="567255"/>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4" name="Freeform: Shape 146"/>
            <p:cNvSpPr/>
            <p:nvPr/>
          </p:nvSpPr>
          <p:spPr>
            <a:xfrm rot="10800000">
              <a:off x="415849" y="52268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5" name="Freeform: Shape 147"/>
            <p:cNvSpPr/>
            <p:nvPr/>
          </p:nvSpPr>
          <p:spPr>
            <a:xfrm rot="10800000">
              <a:off x="415849" y="477899"/>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6" name="Freeform: Shape 148"/>
            <p:cNvSpPr/>
            <p:nvPr/>
          </p:nvSpPr>
          <p:spPr>
            <a:xfrm rot="10800000">
              <a:off x="415849" y="43332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7" name="Freeform: Shape 149"/>
            <p:cNvSpPr/>
            <p:nvPr/>
          </p:nvSpPr>
          <p:spPr>
            <a:xfrm rot="10800000">
              <a:off x="415849" y="388753"/>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8" name="Freeform: Shape 150"/>
            <p:cNvSpPr/>
            <p:nvPr/>
          </p:nvSpPr>
          <p:spPr>
            <a:xfrm rot="10800000">
              <a:off x="415849" y="344180"/>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9" name="Freeform: Shape 151"/>
            <p:cNvSpPr/>
            <p:nvPr/>
          </p:nvSpPr>
          <p:spPr>
            <a:xfrm rot="10800000">
              <a:off x="415849" y="29939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0" name="Freeform: Shape 152"/>
            <p:cNvSpPr/>
            <p:nvPr/>
          </p:nvSpPr>
          <p:spPr>
            <a:xfrm rot="10800000">
              <a:off x="458951" y="654930"/>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1" name="Freeform: Shape 153"/>
            <p:cNvSpPr/>
            <p:nvPr/>
          </p:nvSpPr>
          <p:spPr>
            <a:xfrm rot="10800000">
              <a:off x="458951" y="61035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2" name="Freeform: Shape 154"/>
            <p:cNvSpPr/>
            <p:nvPr/>
          </p:nvSpPr>
          <p:spPr>
            <a:xfrm rot="10800000">
              <a:off x="458951" y="56578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3" name="Freeform: Shape 155"/>
            <p:cNvSpPr/>
            <p:nvPr/>
          </p:nvSpPr>
          <p:spPr>
            <a:xfrm rot="10800000">
              <a:off x="458951" y="52121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4" name="Freeform: Shape 156"/>
            <p:cNvSpPr/>
            <p:nvPr/>
          </p:nvSpPr>
          <p:spPr>
            <a:xfrm rot="10800000">
              <a:off x="458951" y="47642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5" name="Freeform: Shape 157"/>
            <p:cNvSpPr/>
            <p:nvPr/>
          </p:nvSpPr>
          <p:spPr>
            <a:xfrm rot="10800000">
              <a:off x="458951" y="43185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6" name="Freeform: Shape 158"/>
            <p:cNvSpPr/>
            <p:nvPr/>
          </p:nvSpPr>
          <p:spPr>
            <a:xfrm rot="10800000">
              <a:off x="458951" y="38728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7" name="Freeform: Shape 159"/>
            <p:cNvSpPr/>
            <p:nvPr/>
          </p:nvSpPr>
          <p:spPr>
            <a:xfrm rot="10800000">
              <a:off x="458951" y="342708"/>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8" name="Freeform: Shape 160"/>
            <p:cNvSpPr/>
            <p:nvPr/>
          </p:nvSpPr>
          <p:spPr>
            <a:xfrm rot="10800000">
              <a:off x="458951" y="297925"/>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9" name="Freeform: Shape 161"/>
            <p:cNvSpPr/>
            <p:nvPr/>
          </p:nvSpPr>
          <p:spPr>
            <a:xfrm rot="10800000">
              <a:off x="503944" y="655140"/>
              <a:ext cx="16820" cy="16820"/>
            </a:xfrm>
            <a:custGeom>
              <a:avLst/>
              <a:gdLst>
                <a:gd name="connsiteX0" fmla="*/ 7144 w 76200"/>
                <a:gd name="connsiteY0" fmla="*/ 40481 h 76200"/>
                <a:gd name="connsiteX1" fmla="*/ 40481 w 76200"/>
                <a:gd name="connsiteY1" fmla="*/ 73819 h 76200"/>
                <a:gd name="connsiteX2" fmla="*/ 73819 w 76200"/>
                <a:gd name="connsiteY2" fmla="*/ 40481 h 76200"/>
                <a:gd name="connsiteX3" fmla="*/ 40481 w 76200"/>
                <a:gd name="connsiteY3" fmla="*/ 7144 h 76200"/>
                <a:gd name="connsiteX4" fmla="*/ 7144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44" y="40481"/>
                  </a:moveTo>
                  <a:cubicBezTo>
                    <a:pt x="7144" y="59531"/>
                    <a:pt x="22384" y="73819"/>
                    <a:pt x="40481" y="73819"/>
                  </a:cubicBezTo>
                  <a:cubicBezTo>
                    <a:pt x="58579" y="73819"/>
                    <a:pt x="73819" y="58579"/>
                    <a:pt x="73819" y="40481"/>
                  </a:cubicBezTo>
                  <a:cubicBezTo>
                    <a:pt x="73819" y="22384"/>
                    <a:pt x="58579" y="7144"/>
                    <a:pt x="40481" y="7144"/>
                  </a:cubicBezTo>
                  <a:cubicBezTo>
                    <a:pt x="22384" y="7144"/>
                    <a:pt x="7144" y="21431"/>
                    <a:pt x="7144"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0" name="Freeform: Shape 162"/>
            <p:cNvSpPr/>
            <p:nvPr/>
          </p:nvSpPr>
          <p:spPr>
            <a:xfrm rot="10800000">
              <a:off x="503734" y="610567"/>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1" name="Freeform: Shape 163"/>
            <p:cNvSpPr/>
            <p:nvPr/>
          </p:nvSpPr>
          <p:spPr>
            <a:xfrm rot="10800000">
              <a:off x="503734" y="56599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2" name="Freeform: Shape 164"/>
            <p:cNvSpPr/>
            <p:nvPr/>
          </p:nvSpPr>
          <p:spPr>
            <a:xfrm rot="10800000">
              <a:off x="503734" y="52142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3" name="Freeform: Shape 165"/>
            <p:cNvSpPr/>
            <p:nvPr/>
          </p:nvSpPr>
          <p:spPr>
            <a:xfrm rot="10800000">
              <a:off x="503734" y="47663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4" name="Freeform: Shape 166"/>
            <p:cNvSpPr/>
            <p:nvPr/>
          </p:nvSpPr>
          <p:spPr>
            <a:xfrm rot="10800000">
              <a:off x="503734" y="43206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5" name="Freeform: Shape 167"/>
            <p:cNvSpPr/>
            <p:nvPr/>
          </p:nvSpPr>
          <p:spPr>
            <a:xfrm rot="10800000">
              <a:off x="503734" y="38749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6" name="Freeform: Shape 168"/>
            <p:cNvSpPr/>
            <p:nvPr/>
          </p:nvSpPr>
          <p:spPr>
            <a:xfrm rot="10800000">
              <a:off x="503734" y="34291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69"/>
                    <a:pt x="22070" y="7144"/>
                    <a:pt x="40481" y="7144"/>
                  </a:cubicBezTo>
                  <a:cubicBezTo>
                    <a:pt x="58893" y="7144"/>
                    <a:pt x="73819" y="22069"/>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7" name="Freeform: Shape 169"/>
            <p:cNvSpPr/>
            <p:nvPr/>
          </p:nvSpPr>
          <p:spPr>
            <a:xfrm rot="10800000">
              <a:off x="503734" y="298135"/>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8" name="Freeform: Shape 170"/>
            <p:cNvSpPr/>
            <p:nvPr/>
          </p:nvSpPr>
          <p:spPr>
            <a:xfrm rot="10800000">
              <a:off x="548728" y="655350"/>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9" name="Freeform: Shape 171"/>
            <p:cNvSpPr/>
            <p:nvPr/>
          </p:nvSpPr>
          <p:spPr>
            <a:xfrm rot="10800000">
              <a:off x="548728" y="610777"/>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0" name="Freeform: Shape 172"/>
            <p:cNvSpPr/>
            <p:nvPr/>
          </p:nvSpPr>
          <p:spPr>
            <a:xfrm rot="10800000">
              <a:off x="548728" y="566414"/>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1" name="Freeform: Shape 173"/>
            <p:cNvSpPr/>
            <p:nvPr/>
          </p:nvSpPr>
          <p:spPr>
            <a:xfrm rot="10800000">
              <a:off x="548728" y="521841"/>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2" name="Freeform: Shape 174"/>
            <p:cNvSpPr/>
            <p:nvPr/>
          </p:nvSpPr>
          <p:spPr>
            <a:xfrm rot="10800000">
              <a:off x="548728" y="477058"/>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3" name="Freeform: Shape 175"/>
            <p:cNvSpPr/>
            <p:nvPr/>
          </p:nvSpPr>
          <p:spPr>
            <a:xfrm rot="10800000">
              <a:off x="548728" y="43227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1"/>
                    <a:pt x="60372" y="75724"/>
                    <a:pt x="41434" y="75724"/>
                  </a:cubicBezTo>
                  <a:cubicBezTo>
                    <a:pt x="22496" y="75724"/>
                    <a:pt x="7144" y="60371"/>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4" name="Freeform: Shape 176"/>
            <p:cNvSpPr/>
            <p:nvPr/>
          </p:nvSpPr>
          <p:spPr>
            <a:xfrm rot="10800000">
              <a:off x="548728" y="387701"/>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5" name="Freeform: Shape 177"/>
            <p:cNvSpPr/>
            <p:nvPr/>
          </p:nvSpPr>
          <p:spPr>
            <a:xfrm rot="10800000">
              <a:off x="548728" y="343339"/>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6" name="Freeform: Shape 178"/>
            <p:cNvSpPr/>
            <p:nvPr/>
          </p:nvSpPr>
          <p:spPr>
            <a:xfrm rot="10800000">
              <a:off x="548728" y="29834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7" name="Freeform: Shape 179"/>
            <p:cNvSpPr/>
            <p:nvPr/>
          </p:nvSpPr>
          <p:spPr>
            <a:xfrm rot="10800000">
              <a:off x="591619" y="69845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8" name="Freeform: Shape 180"/>
            <p:cNvSpPr/>
            <p:nvPr/>
          </p:nvSpPr>
          <p:spPr>
            <a:xfrm rot="10800000">
              <a:off x="591619" y="653668"/>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9" name="Freeform: Shape 181"/>
            <p:cNvSpPr/>
            <p:nvPr/>
          </p:nvSpPr>
          <p:spPr>
            <a:xfrm rot="10800000">
              <a:off x="591619" y="609095"/>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0" name="Freeform: Shape 182"/>
            <p:cNvSpPr/>
            <p:nvPr/>
          </p:nvSpPr>
          <p:spPr>
            <a:xfrm rot="10800000">
              <a:off x="591619" y="56452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1" name="Freeform: Shape 183"/>
            <p:cNvSpPr/>
            <p:nvPr/>
          </p:nvSpPr>
          <p:spPr>
            <a:xfrm rot="10800000">
              <a:off x="591619" y="51994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2" name="Freeform: Shape 184"/>
            <p:cNvSpPr/>
            <p:nvPr/>
          </p:nvSpPr>
          <p:spPr>
            <a:xfrm rot="10800000">
              <a:off x="591619" y="47516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3" name="Freeform: Shape 185"/>
            <p:cNvSpPr/>
            <p:nvPr/>
          </p:nvSpPr>
          <p:spPr>
            <a:xfrm rot="10800000">
              <a:off x="591619" y="43059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4" name="Freeform: Shape 186"/>
            <p:cNvSpPr/>
            <p:nvPr/>
          </p:nvSpPr>
          <p:spPr>
            <a:xfrm rot="10800000">
              <a:off x="591619" y="38601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5" name="Freeform: Shape 187"/>
            <p:cNvSpPr/>
            <p:nvPr/>
          </p:nvSpPr>
          <p:spPr>
            <a:xfrm rot="10800000">
              <a:off x="591619" y="34144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6" name="Freeform: Shape 188"/>
            <p:cNvSpPr/>
            <p:nvPr/>
          </p:nvSpPr>
          <p:spPr>
            <a:xfrm rot="10800000">
              <a:off x="591619" y="29666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7" name="Freeform: Shape 189"/>
            <p:cNvSpPr/>
            <p:nvPr/>
          </p:nvSpPr>
          <p:spPr>
            <a:xfrm rot="10800000">
              <a:off x="636612" y="698872"/>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8" name="Freeform: Shape 190"/>
            <p:cNvSpPr/>
            <p:nvPr/>
          </p:nvSpPr>
          <p:spPr>
            <a:xfrm rot="10800000">
              <a:off x="636612" y="654089"/>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9" name="Freeform: Shape 191"/>
            <p:cNvSpPr/>
            <p:nvPr/>
          </p:nvSpPr>
          <p:spPr>
            <a:xfrm rot="10800000">
              <a:off x="636612" y="60951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0" name="Freeform: Shape 192"/>
            <p:cNvSpPr/>
            <p:nvPr/>
          </p:nvSpPr>
          <p:spPr>
            <a:xfrm rot="10800000">
              <a:off x="636612" y="56494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1" name="Freeform: Shape 193"/>
            <p:cNvSpPr/>
            <p:nvPr/>
          </p:nvSpPr>
          <p:spPr>
            <a:xfrm rot="10800000">
              <a:off x="636612" y="52037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2" name="Freeform: Shape 194"/>
            <p:cNvSpPr/>
            <p:nvPr/>
          </p:nvSpPr>
          <p:spPr>
            <a:xfrm rot="10800000">
              <a:off x="636612" y="47558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3" name="Freeform: Shape 195"/>
            <p:cNvSpPr/>
            <p:nvPr/>
          </p:nvSpPr>
          <p:spPr>
            <a:xfrm rot="10800000">
              <a:off x="636612" y="43101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4" name="Freeform: Shape 196"/>
            <p:cNvSpPr/>
            <p:nvPr/>
          </p:nvSpPr>
          <p:spPr>
            <a:xfrm rot="10800000">
              <a:off x="636612" y="38644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5" name="Freeform: Shape 197"/>
            <p:cNvSpPr/>
            <p:nvPr/>
          </p:nvSpPr>
          <p:spPr>
            <a:xfrm rot="10800000">
              <a:off x="636612" y="341867"/>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6" name="Freeform: Shape 198"/>
            <p:cNvSpPr/>
            <p:nvPr/>
          </p:nvSpPr>
          <p:spPr>
            <a:xfrm rot="10800000">
              <a:off x="636612" y="297084"/>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7" name="Freeform: Shape 199"/>
            <p:cNvSpPr/>
            <p:nvPr/>
          </p:nvSpPr>
          <p:spPr>
            <a:xfrm rot="10800000">
              <a:off x="681606" y="654509"/>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8" name="Freeform: Shape 200"/>
            <p:cNvSpPr/>
            <p:nvPr/>
          </p:nvSpPr>
          <p:spPr>
            <a:xfrm rot="10800000">
              <a:off x="681606" y="609936"/>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9" name="Freeform: Shape 201"/>
            <p:cNvSpPr/>
            <p:nvPr/>
          </p:nvSpPr>
          <p:spPr>
            <a:xfrm rot="10800000">
              <a:off x="681606" y="565363"/>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0" name="Freeform: Shape 202"/>
            <p:cNvSpPr/>
            <p:nvPr/>
          </p:nvSpPr>
          <p:spPr>
            <a:xfrm rot="10800000">
              <a:off x="681606" y="52079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1" name="Freeform: Shape 203"/>
            <p:cNvSpPr/>
            <p:nvPr/>
          </p:nvSpPr>
          <p:spPr>
            <a:xfrm rot="10800000">
              <a:off x="681606" y="47600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2" name="Freeform: Shape 204"/>
            <p:cNvSpPr/>
            <p:nvPr/>
          </p:nvSpPr>
          <p:spPr>
            <a:xfrm rot="10800000">
              <a:off x="681606" y="43143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3" name="Freeform: Shape 205"/>
            <p:cNvSpPr/>
            <p:nvPr/>
          </p:nvSpPr>
          <p:spPr>
            <a:xfrm rot="10800000">
              <a:off x="681606" y="38686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4" name="Freeform: Shape 206"/>
            <p:cNvSpPr/>
            <p:nvPr/>
          </p:nvSpPr>
          <p:spPr>
            <a:xfrm rot="10800000">
              <a:off x="681606" y="34228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5" name="Freeform: Shape 207"/>
            <p:cNvSpPr/>
            <p:nvPr/>
          </p:nvSpPr>
          <p:spPr>
            <a:xfrm rot="10800000">
              <a:off x="681606" y="29750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6" name="Freeform: Shape 208"/>
            <p:cNvSpPr/>
            <p:nvPr/>
          </p:nvSpPr>
          <p:spPr>
            <a:xfrm rot="10800000">
              <a:off x="724707" y="69761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7" name="Freeform: Shape 209"/>
            <p:cNvSpPr/>
            <p:nvPr/>
          </p:nvSpPr>
          <p:spPr>
            <a:xfrm rot="10800000">
              <a:off x="724707" y="652827"/>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8" name="Freeform: Shape 210"/>
            <p:cNvSpPr/>
            <p:nvPr/>
          </p:nvSpPr>
          <p:spPr>
            <a:xfrm rot="10800000">
              <a:off x="724707" y="608254"/>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9" name="Freeform: Shape 211"/>
            <p:cNvSpPr/>
            <p:nvPr/>
          </p:nvSpPr>
          <p:spPr>
            <a:xfrm rot="10800000">
              <a:off x="724707" y="56368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0" name="Freeform: Shape 212"/>
            <p:cNvSpPr/>
            <p:nvPr/>
          </p:nvSpPr>
          <p:spPr>
            <a:xfrm rot="10800000">
              <a:off x="724707" y="51910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1" name="Freeform: Shape 213"/>
            <p:cNvSpPr/>
            <p:nvPr/>
          </p:nvSpPr>
          <p:spPr>
            <a:xfrm rot="10800000">
              <a:off x="724707" y="47432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2" name="Freeform: Shape 214"/>
            <p:cNvSpPr/>
            <p:nvPr/>
          </p:nvSpPr>
          <p:spPr>
            <a:xfrm rot="10800000">
              <a:off x="724707" y="42975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3" name="Freeform: Shape 215"/>
            <p:cNvSpPr/>
            <p:nvPr/>
          </p:nvSpPr>
          <p:spPr>
            <a:xfrm rot="10800000">
              <a:off x="724707" y="38517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4" name="Freeform: Shape 216"/>
            <p:cNvSpPr/>
            <p:nvPr/>
          </p:nvSpPr>
          <p:spPr>
            <a:xfrm rot="10800000">
              <a:off x="724707" y="34060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5" name="Freeform: Shape 217"/>
            <p:cNvSpPr/>
            <p:nvPr/>
          </p:nvSpPr>
          <p:spPr>
            <a:xfrm rot="10800000">
              <a:off x="724707" y="29582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6" name="Freeform: Shape 218"/>
            <p:cNvSpPr/>
            <p:nvPr/>
          </p:nvSpPr>
          <p:spPr>
            <a:xfrm rot="10800000">
              <a:off x="769491" y="69782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7" name="Freeform: Shape 219"/>
            <p:cNvSpPr/>
            <p:nvPr/>
          </p:nvSpPr>
          <p:spPr>
            <a:xfrm rot="10800000">
              <a:off x="769491" y="65303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8" name="Freeform: Shape 220"/>
            <p:cNvSpPr/>
            <p:nvPr/>
          </p:nvSpPr>
          <p:spPr>
            <a:xfrm rot="10800000">
              <a:off x="769491" y="608464"/>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9" name="Freeform: Shape 221"/>
            <p:cNvSpPr/>
            <p:nvPr/>
          </p:nvSpPr>
          <p:spPr>
            <a:xfrm rot="10800000">
              <a:off x="769491" y="56389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0" name="Freeform: Shape 222"/>
            <p:cNvSpPr/>
            <p:nvPr/>
          </p:nvSpPr>
          <p:spPr>
            <a:xfrm rot="10800000">
              <a:off x="769491" y="51931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1" name="Freeform: Shape 223"/>
            <p:cNvSpPr/>
            <p:nvPr/>
          </p:nvSpPr>
          <p:spPr>
            <a:xfrm rot="10800000">
              <a:off x="769491" y="474535"/>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2" name="Freeform: Shape 224"/>
            <p:cNvSpPr/>
            <p:nvPr/>
          </p:nvSpPr>
          <p:spPr>
            <a:xfrm rot="10800000">
              <a:off x="769491" y="42996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3" name="Freeform: Shape 225"/>
            <p:cNvSpPr/>
            <p:nvPr/>
          </p:nvSpPr>
          <p:spPr>
            <a:xfrm rot="10800000">
              <a:off x="769491" y="385389"/>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4" name="Freeform: Shape 226"/>
            <p:cNvSpPr/>
            <p:nvPr/>
          </p:nvSpPr>
          <p:spPr>
            <a:xfrm rot="10800000">
              <a:off x="769491" y="340816"/>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5" name="Freeform: Shape 227"/>
            <p:cNvSpPr/>
            <p:nvPr/>
          </p:nvSpPr>
          <p:spPr>
            <a:xfrm rot="10800000">
              <a:off x="769491" y="29603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6" name="Freeform: Shape 228"/>
            <p:cNvSpPr/>
            <p:nvPr/>
          </p:nvSpPr>
          <p:spPr>
            <a:xfrm rot="10800000">
              <a:off x="814484" y="698241"/>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7" name="Freeform: Shape 229"/>
            <p:cNvSpPr/>
            <p:nvPr/>
          </p:nvSpPr>
          <p:spPr>
            <a:xfrm rot="10800000">
              <a:off x="814484" y="653458"/>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8" name="Freeform: Shape 230"/>
            <p:cNvSpPr/>
            <p:nvPr/>
          </p:nvSpPr>
          <p:spPr>
            <a:xfrm rot="10800000">
              <a:off x="814484" y="608885"/>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9" name="Freeform: Shape 231"/>
            <p:cNvSpPr/>
            <p:nvPr/>
          </p:nvSpPr>
          <p:spPr>
            <a:xfrm rot="10800000">
              <a:off x="814484" y="56431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0" name="Freeform: Shape 232"/>
            <p:cNvSpPr/>
            <p:nvPr/>
          </p:nvSpPr>
          <p:spPr>
            <a:xfrm rot="10800000">
              <a:off x="814484" y="51973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1" name="Freeform: Shape 233"/>
            <p:cNvSpPr/>
            <p:nvPr/>
          </p:nvSpPr>
          <p:spPr>
            <a:xfrm rot="10800000">
              <a:off x="814484" y="47495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2" name="Freeform: Shape 234"/>
            <p:cNvSpPr/>
            <p:nvPr/>
          </p:nvSpPr>
          <p:spPr>
            <a:xfrm rot="10800000">
              <a:off x="814484" y="43038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3" name="Freeform: Shape 235"/>
            <p:cNvSpPr/>
            <p:nvPr/>
          </p:nvSpPr>
          <p:spPr>
            <a:xfrm rot="10800000">
              <a:off x="814484" y="38580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4" name="Freeform: Shape 236"/>
            <p:cNvSpPr/>
            <p:nvPr/>
          </p:nvSpPr>
          <p:spPr>
            <a:xfrm rot="10800000">
              <a:off x="814484" y="34123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6"/>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5" name="Freeform: Shape 237"/>
            <p:cNvSpPr/>
            <p:nvPr/>
          </p:nvSpPr>
          <p:spPr>
            <a:xfrm rot="10800000">
              <a:off x="814484" y="296453"/>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6" name="Freeform: Shape 238"/>
            <p:cNvSpPr/>
            <p:nvPr/>
          </p:nvSpPr>
          <p:spPr>
            <a:xfrm rot="10800000">
              <a:off x="857375" y="696559"/>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7" name="Freeform: Shape 239"/>
            <p:cNvSpPr/>
            <p:nvPr/>
          </p:nvSpPr>
          <p:spPr>
            <a:xfrm rot="10800000">
              <a:off x="857375" y="651776"/>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8" name="Freeform: Shape 240"/>
            <p:cNvSpPr/>
            <p:nvPr/>
          </p:nvSpPr>
          <p:spPr>
            <a:xfrm rot="10800000">
              <a:off x="857375" y="607203"/>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9" name="Freeform: Shape 241"/>
            <p:cNvSpPr/>
            <p:nvPr/>
          </p:nvSpPr>
          <p:spPr>
            <a:xfrm rot="10800000">
              <a:off x="857375" y="56263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0" name="Freeform: Shape 242"/>
            <p:cNvSpPr/>
            <p:nvPr/>
          </p:nvSpPr>
          <p:spPr>
            <a:xfrm rot="10800000">
              <a:off x="857375" y="51805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1" name="Freeform: Shape 243"/>
            <p:cNvSpPr/>
            <p:nvPr/>
          </p:nvSpPr>
          <p:spPr>
            <a:xfrm rot="10800000">
              <a:off x="857375" y="47327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2" name="Freeform: Shape 244"/>
            <p:cNvSpPr/>
            <p:nvPr/>
          </p:nvSpPr>
          <p:spPr>
            <a:xfrm rot="10800000">
              <a:off x="857375" y="42870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3" name="Freeform: Shape 245"/>
            <p:cNvSpPr/>
            <p:nvPr/>
          </p:nvSpPr>
          <p:spPr>
            <a:xfrm rot="10800000">
              <a:off x="857375" y="38412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4" name="Freeform: Shape 246"/>
            <p:cNvSpPr/>
            <p:nvPr/>
          </p:nvSpPr>
          <p:spPr>
            <a:xfrm rot="10800000">
              <a:off x="857375" y="33955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2"/>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5" name="Freeform: Shape 247"/>
            <p:cNvSpPr/>
            <p:nvPr/>
          </p:nvSpPr>
          <p:spPr>
            <a:xfrm rot="10800000">
              <a:off x="857375" y="294771"/>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grpSp>
      <p:cxnSp>
        <p:nvCxnSpPr>
          <p:cNvPr id="246" name="Straight Connector 8"/>
          <p:cNvCxnSpPr/>
          <p:nvPr/>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4" name="グループ化 3">
            <a:extLst>
              <a:ext uri="{FF2B5EF4-FFF2-40B4-BE49-F238E27FC236}">
                <a16:creationId xmlns:a16="http://schemas.microsoft.com/office/drawing/2014/main" id="{0F979D05-44F9-44A6-9E20-D3255D40BBB6}"/>
              </a:ext>
            </a:extLst>
          </p:cNvPr>
          <p:cNvGrpSpPr/>
          <p:nvPr userDrawn="1"/>
        </p:nvGrpSpPr>
        <p:grpSpPr>
          <a:xfrm>
            <a:off x="11659067" y="6413631"/>
            <a:ext cx="427800" cy="377608"/>
            <a:chOff x="11659067" y="6316980"/>
            <a:chExt cx="427800" cy="431129"/>
          </a:xfrm>
        </p:grpSpPr>
        <p:sp>
          <p:nvSpPr>
            <p:cNvPr id="248" name="Oval 250"/>
            <p:cNvSpPr/>
            <p:nvPr/>
          </p:nvSpPr>
          <p:spPr>
            <a:xfrm>
              <a:off x="11659067"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Oval 251"/>
            <p:cNvSpPr/>
            <p:nvPr/>
          </p:nvSpPr>
          <p:spPr>
            <a:xfrm>
              <a:off x="11717382"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Oval 252"/>
            <p:cNvSpPr/>
            <p:nvPr/>
          </p:nvSpPr>
          <p:spPr>
            <a:xfrm>
              <a:off x="11775698"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Oval 253"/>
            <p:cNvSpPr/>
            <p:nvPr/>
          </p:nvSpPr>
          <p:spPr>
            <a:xfrm>
              <a:off x="11834012"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Oval 254"/>
            <p:cNvSpPr/>
            <p:nvPr/>
          </p:nvSpPr>
          <p:spPr>
            <a:xfrm>
              <a:off x="11892327"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Oval 255"/>
            <p:cNvSpPr/>
            <p:nvPr/>
          </p:nvSpPr>
          <p:spPr>
            <a:xfrm>
              <a:off x="11950643"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6"/>
            <p:cNvSpPr/>
            <p:nvPr/>
          </p:nvSpPr>
          <p:spPr>
            <a:xfrm>
              <a:off x="12008958"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Oval 257"/>
            <p:cNvSpPr/>
            <p:nvPr/>
          </p:nvSpPr>
          <p:spPr>
            <a:xfrm>
              <a:off x="12067273"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Oval 258"/>
            <p:cNvSpPr/>
            <p:nvPr/>
          </p:nvSpPr>
          <p:spPr>
            <a:xfrm>
              <a:off x="11659067"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Oval 259"/>
            <p:cNvSpPr/>
            <p:nvPr/>
          </p:nvSpPr>
          <p:spPr>
            <a:xfrm>
              <a:off x="11717382"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Oval 260"/>
            <p:cNvSpPr/>
            <p:nvPr/>
          </p:nvSpPr>
          <p:spPr>
            <a:xfrm>
              <a:off x="11775698"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Oval 261"/>
            <p:cNvSpPr/>
            <p:nvPr/>
          </p:nvSpPr>
          <p:spPr>
            <a:xfrm>
              <a:off x="11834012"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Oval 262"/>
            <p:cNvSpPr/>
            <p:nvPr/>
          </p:nvSpPr>
          <p:spPr>
            <a:xfrm>
              <a:off x="11892327"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Oval 263"/>
            <p:cNvSpPr/>
            <p:nvPr/>
          </p:nvSpPr>
          <p:spPr>
            <a:xfrm>
              <a:off x="11950643"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Oval 264"/>
            <p:cNvSpPr/>
            <p:nvPr/>
          </p:nvSpPr>
          <p:spPr>
            <a:xfrm>
              <a:off x="12008958"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Oval 265"/>
            <p:cNvSpPr/>
            <p:nvPr/>
          </p:nvSpPr>
          <p:spPr>
            <a:xfrm>
              <a:off x="12067273"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Oval 266"/>
            <p:cNvSpPr/>
            <p:nvPr/>
          </p:nvSpPr>
          <p:spPr>
            <a:xfrm>
              <a:off x="11659067"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Oval 267"/>
            <p:cNvSpPr/>
            <p:nvPr/>
          </p:nvSpPr>
          <p:spPr>
            <a:xfrm>
              <a:off x="11717382"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Oval 268"/>
            <p:cNvSpPr/>
            <p:nvPr/>
          </p:nvSpPr>
          <p:spPr>
            <a:xfrm>
              <a:off x="12008958"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Oval 269"/>
            <p:cNvSpPr/>
            <p:nvPr/>
          </p:nvSpPr>
          <p:spPr>
            <a:xfrm>
              <a:off x="12067273"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Oval 270"/>
            <p:cNvSpPr/>
            <p:nvPr/>
          </p:nvSpPr>
          <p:spPr>
            <a:xfrm>
              <a:off x="11659067"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Oval 271"/>
            <p:cNvSpPr/>
            <p:nvPr/>
          </p:nvSpPr>
          <p:spPr>
            <a:xfrm>
              <a:off x="11717382"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Oval 272"/>
            <p:cNvSpPr/>
            <p:nvPr/>
          </p:nvSpPr>
          <p:spPr>
            <a:xfrm>
              <a:off x="12008958"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Oval 273"/>
            <p:cNvSpPr/>
            <p:nvPr/>
          </p:nvSpPr>
          <p:spPr>
            <a:xfrm>
              <a:off x="12067273"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Oval 274"/>
            <p:cNvSpPr/>
            <p:nvPr/>
          </p:nvSpPr>
          <p:spPr>
            <a:xfrm>
              <a:off x="11659067"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3" name="Oval 275"/>
            <p:cNvSpPr/>
            <p:nvPr/>
          </p:nvSpPr>
          <p:spPr>
            <a:xfrm>
              <a:off x="11717382"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4" name="Oval 276"/>
            <p:cNvSpPr/>
            <p:nvPr/>
          </p:nvSpPr>
          <p:spPr>
            <a:xfrm>
              <a:off x="12008958"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5" name="Oval 277"/>
            <p:cNvSpPr/>
            <p:nvPr/>
          </p:nvSpPr>
          <p:spPr>
            <a:xfrm>
              <a:off x="12067273"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Oval 278"/>
            <p:cNvSpPr/>
            <p:nvPr/>
          </p:nvSpPr>
          <p:spPr>
            <a:xfrm>
              <a:off x="11659067"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Oval 279"/>
            <p:cNvSpPr/>
            <p:nvPr/>
          </p:nvSpPr>
          <p:spPr>
            <a:xfrm>
              <a:off x="11717382"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Oval 280"/>
            <p:cNvSpPr/>
            <p:nvPr/>
          </p:nvSpPr>
          <p:spPr>
            <a:xfrm>
              <a:off x="12008958"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81"/>
            <p:cNvSpPr/>
            <p:nvPr/>
          </p:nvSpPr>
          <p:spPr>
            <a:xfrm>
              <a:off x="12067273"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82"/>
            <p:cNvSpPr/>
            <p:nvPr/>
          </p:nvSpPr>
          <p:spPr>
            <a:xfrm>
              <a:off x="11659067"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3"/>
            <p:cNvSpPr/>
            <p:nvPr/>
          </p:nvSpPr>
          <p:spPr>
            <a:xfrm>
              <a:off x="11717382"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4"/>
            <p:cNvSpPr/>
            <p:nvPr/>
          </p:nvSpPr>
          <p:spPr>
            <a:xfrm>
              <a:off x="11775698"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5"/>
            <p:cNvSpPr/>
            <p:nvPr/>
          </p:nvSpPr>
          <p:spPr>
            <a:xfrm>
              <a:off x="11834012"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6"/>
            <p:cNvSpPr/>
            <p:nvPr/>
          </p:nvSpPr>
          <p:spPr>
            <a:xfrm>
              <a:off x="11892327"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7"/>
            <p:cNvSpPr/>
            <p:nvPr/>
          </p:nvSpPr>
          <p:spPr>
            <a:xfrm>
              <a:off x="11950643"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8"/>
            <p:cNvSpPr/>
            <p:nvPr/>
          </p:nvSpPr>
          <p:spPr>
            <a:xfrm>
              <a:off x="12008958"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9"/>
            <p:cNvSpPr/>
            <p:nvPr/>
          </p:nvSpPr>
          <p:spPr>
            <a:xfrm>
              <a:off x="12067273"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90"/>
            <p:cNvSpPr/>
            <p:nvPr/>
          </p:nvSpPr>
          <p:spPr>
            <a:xfrm>
              <a:off x="11659067"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91"/>
            <p:cNvSpPr/>
            <p:nvPr/>
          </p:nvSpPr>
          <p:spPr>
            <a:xfrm>
              <a:off x="11717382"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92"/>
            <p:cNvSpPr/>
            <p:nvPr/>
          </p:nvSpPr>
          <p:spPr>
            <a:xfrm>
              <a:off x="11775698"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3"/>
            <p:cNvSpPr/>
            <p:nvPr/>
          </p:nvSpPr>
          <p:spPr>
            <a:xfrm>
              <a:off x="11834012"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4"/>
            <p:cNvSpPr/>
            <p:nvPr/>
          </p:nvSpPr>
          <p:spPr>
            <a:xfrm>
              <a:off x="11892327"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5"/>
            <p:cNvSpPr/>
            <p:nvPr/>
          </p:nvSpPr>
          <p:spPr>
            <a:xfrm>
              <a:off x="11950643"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6"/>
            <p:cNvSpPr/>
            <p:nvPr/>
          </p:nvSpPr>
          <p:spPr>
            <a:xfrm>
              <a:off x="12008958"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7"/>
            <p:cNvSpPr/>
            <p:nvPr/>
          </p:nvSpPr>
          <p:spPr>
            <a:xfrm>
              <a:off x="12067273"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96" name="Picture 2" descr="C:\Users\HaLT15\Desktop\FPT Software Doc.png"/>
          <p:cNvPicPr>
            <a:picLocks noChangeAspect="1" noChangeArrowheads="1"/>
          </p:cNvPicPr>
          <p:nvPr userDrawn="1"/>
        </p:nvPicPr>
        <p:blipFill rotWithShape="1">
          <a:blip r:embed="rId10" cstate="print">
            <a:extLst>
              <a:ext uri="{28A0092B-C50C-407E-A947-70E740481C1C}">
                <a14:useLocalDpi xmlns:a14="http://schemas.microsoft.com/office/drawing/2010/main" val="0"/>
              </a:ext>
            </a:extLst>
          </a:blip>
          <a:srcRect b="32751"/>
          <a:stretch>
            <a:fillRect/>
          </a:stretch>
        </p:blipFill>
        <p:spPr bwMode="auto">
          <a:xfrm>
            <a:off x="11400032" y="297716"/>
            <a:ext cx="596154" cy="377608"/>
          </a:xfrm>
          <a:prstGeom prst="rect">
            <a:avLst/>
          </a:prstGeom>
          <a:noFill/>
          <a:extLst>
            <a:ext uri="{909E8E84-426E-40DD-AFC4-6F175D3DCCD1}">
              <a14:hiddenFill xmlns:a14="http://schemas.microsoft.com/office/drawing/2010/main">
                <a:solidFill>
                  <a:srgbClr val="FFFFFF"/>
                </a:solidFill>
              </a14:hiddenFill>
            </a:ext>
          </a:extLst>
        </p:spPr>
      </p:pic>
      <p:sp>
        <p:nvSpPr>
          <p:cNvPr id="5" name="フッター プレースホルダー 4">
            <a:extLst>
              <a:ext uri="{FF2B5EF4-FFF2-40B4-BE49-F238E27FC236}">
                <a16:creationId xmlns:a16="http://schemas.microsoft.com/office/drawing/2014/main" id="{B420C2A9-49B1-494A-A27B-3414E76E19D2}"/>
              </a:ext>
            </a:extLst>
          </p:cNvPr>
          <p:cNvSpPr>
            <a:spLocks noGrp="1"/>
          </p:cNvSpPr>
          <p:nvPr>
            <p:ph type="ftr" sz="quarter" idx="3"/>
          </p:nvPr>
        </p:nvSpPr>
        <p:spPr>
          <a:xfrm>
            <a:off x="880503" y="6477031"/>
            <a:ext cx="4114800" cy="247726"/>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ltLang="ja-JP" dirty="0"/>
              <a:t>©Copyright by FPT Japan 2024 - CONFIDENTIAL</a:t>
            </a:r>
            <a:endParaRPr lang="ja-JP" altLang="en-US" dirty="0"/>
          </a:p>
        </p:txBody>
      </p:sp>
      <p:sp>
        <p:nvSpPr>
          <p:cNvPr id="6" name="スライド番号プレースホルダー 5">
            <a:extLst>
              <a:ext uri="{FF2B5EF4-FFF2-40B4-BE49-F238E27FC236}">
                <a16:creationId xmlns:a16="http://schemas.microsoft.com/office/drawing/2014/main" id="{A5889D13-3AC4-4293-8F67-4288B3782CD4}"/>
              </a:ext>
            </a:extLst>
          </p:cNvPr>
          <p:cNvSpPr>
            <a:spLocks noGrp="1"/>
          </p:cNvSpPr>
          <p:nvPr>
            <p:ph type="sldNum" sz="quarter" idx="4"/>
          </p:nvPr>
        </p:nvSpPr>
        <p:spPr>
          <a:xfrm>
            <a:off x="11650338" y="6442580"/>
            <a:ext cx="442772" cy="261643"/>
          </a:xfrm>
          <a:prstGeom prst="rect">
            <a:avLst/>
          </a:prstGeom>
        </p:spPr>
        <p:txBody>
          <a:bodyPr vert="horz" lIns="91440" tIns="45720" rIns="91440" bIns="45720" rtlCol="0" anchor="ctr"/>
          <a:lstStyle>
            <a:lvl1pPr algn="ctr">
              <a:defRPr sz="900">
                <a:solidFill>
                  <a:schemeClr val="tx1">
                    <a:tint val="75000"/>
                  </a:schemeClr>
                </a:solidFill>
              </a:defRPr>
            </a:lvl1pPr>
          </a:lstStyle>
          <a:p>
            <a:fld id="{F539F2B5-B9E0-4AF3-8C48-9BB5B43B2244}" type="slidenum">
              <a:rPr lang="ja-JP" altLang="en-US" smtClean="0"/>
              <a:pPr/>
              <a:t>‹#›</a:t>
            </a:fld>
            <a:endParaRPr lang="ja-JP" altLang="en-US"/>
          </a:p>
        </p:txBody>
      </p:sp>
      <p:pic>
        <p:nvPicPr>
          <p:cNvPr id="298" name="図 297" descr="アイコン&#10;&#10;自動的に生成された説明">
            <a:extLst>
              <a:ext uri="{FF2B5EF4-FFF2-40B4-BE49-F238E27FC236}">
                <a16:creationId xmlns:a16="http://schemas.microsoft.com/office/drawing/2014/main" id="{CDC8F3DC-B542-41F4-AD33-4B8A575568D7}"/>
              </a:ext>
            </a:extLst>
          </p:cNvPr>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289278" y="6379050"/>
            <a:ext cx="979532" cy="432000"/>
          </a:xfrm>
          <a:prstGeom prst="rect">
            <a:avLst/>
          </a:prstGeom>
        </p:spPr>
      </p:pic>
    </p:spTree>
    <p:extLst>
      <p:ext uri="{BB962C8B-B14F-4D97-AF65-F5344CB8AC3E}">
        <p14:creationId xmlns:p14="http://schemas.microsoft.com/office/powerpoint/2010/main" val="1481771260"/>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864" r:id="rId8"/>
  </p:sldLayoutIdLst>
  <p:hf hdr="0" dt="0"/>
  <p:txStyles>
    <p:titleStyle>
      <a:lvl1pPr algn="l" defTabSz="914400" rtl="0" eaLnBrk="1" latinLnBrk="0" hangingPunct="1">
        <a:lnSpc>
          <a:spcPct val="90000"/>
        </a:lnSpc>
        <a:spcBef>
          <a:spcPct val="0"/>
        </a:spcBef>
        <a:buNone/>
        <a:defRPr kumimoji="1" sz="3200" b="1" kern="1200">
          <a:solidFill>
            <a:srgbClr val="020673"/>
          </a:solidFill>
          <a:latin typeface="Meiryo UI" panose="020B0604030504040204" charset="-128"/>
          <a:ea typeface="Meiryo UI" panose="020B0604030504040204" charset="-128"/>
          <a:cs typeface="Meiryo UI" panose="020B0604030504040204" charset="-128"/>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kumimoji="1" sz="2800" kern="1200">
          <a:solidFill>
            <a:srgbClr val="020673"/>
          </a:solidFill>
          <a:latin typeface="Meiryo UI" panose="020B0604030504040204" charset="-128"/>
          <a:ea typeface="Meiryo UI" panose="020B0604030504040204" charset="-128"/>
          <a:cs typeface="Meiryo UI" panose="020B0604030504040204" charset="-128"/>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400" kern="1200">
          <a:solidFill>
            <a:srgbClr val="020673"/>
          </a:solidFill>
          <a:latin typeface="Meiryo UI" panose="020B0604030504040204" charset="-128"/>
          <a:ea typeface="Meiryo UI" panose="020B0604030504040204" charset="-128"/>
          <a:cs typeface="Meiryo UI" panose="020B0604030504040204" charset="-128"/>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2000" kern="1200">
          <a:solidFill>
            <a:srgbClr val="020673"/>
          </a:solidFill>
          <a:latin typeface="Meiryo UI" panose="020B0604030504040204" charset="-128"/>
          <a:ea typeface="Meiryo UI" panose="020B0604030504040204" charset="-128"/>
          <a:cs typeface="Meiryo UI" panose="020B0604030504040204" charset="-128"/>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9pPr>
    </p:bodyStyle>
    <p:otherStyle>
      <a:defPPr>
        <a:defRPr lang="ja-JP"/>
      </a:defPPr>
      <a:lvl1pPr marL="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1pPr>
      <a:lvl2pPr marL="4572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2pPr>
      <a:lvl3pPr marL="9144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3pPr>
      <a:lvl4pPr marL="13716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4pPr>
      <a:lvl5pPr marL="18288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5pPr>
      <a:lvl6pPr marL="22860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7432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2004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6576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950400" y="277200"/>
            <a:ext cx="10461600" cy="547200"/>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430567" y="965418"/>
            <a:ext cx="11454400" cy="5338817"/>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grpSp>
        <p:nvGrpSpPr>
          <p:cNvPr id="7" name="Group 9"/>
          <p:cNvGrpSpPr/>
          <p:nvPr/>
        </p:nvGrpSpPr>
        <p:grpSpPr>
          <a:xfrm>
            <a:off x="-380999" y="294771"/>
            <a:ext cx="1261502" cy="424916"/>
            <a:chOff x="-380999" y="294771"/>
            <a:chExt cx="1261502" cy="424916"/>
          </a:xfrm>
        </p:grpSpPr>
        <p:sp>
          <p:nvSpPr>
            <p:cNvPr id="8" name="Freeform: Shape 10"/>
            <p:cNvSpPr/>
            <p:nvPr/>
          </p:nvSpPr>
          <p:spPr>
            <a:xfrm rot="10800000">
              <a:off x="-380999" y="57356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 name="Freeform: Shape 11"/>
            <p:cNvSpPr/>
            <p:nvPr/>
          </p:nvSpPr>
          <p:spPr>
            <a:xfrm rot="10800000">
              <a:off x="-380999" y="52899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 name="Freeform: Shape 12"/>
            <p:cNvSpPr/>
            <p:nvPr/>
          </p:nvSpPr>
          <p:spPr>
            <a:xfrm rot="10800000">
              <a:off x="-380999" y="48420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 name="Freeform: Shape 13"/>
            <p:cNvSpPr/>
            <p:nvPr/>
          </p:nvSpPr>
          <p:spPr>
            <a:xfrm rot="10800000">
              <a:off x="-380999" y="43963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 name="Freeform: Shape 14"/>
            <p:cNvSpPr/>
            <p:nvPr/>
          </p:nvSpPr>
          <p:spPr>
            <a:xfrm rot="10800000">
              <a:off x="-380999" y="39506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 name="Freeform: Shape 15"/>
            <p:cNvSpPr/>
            <p:nvPr/>
          </p:nvSpPr>
          <p:spPr>
            <a:xfrm rot="10800000">
              <a:off x="-380999" y="35048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 name="Freeform: Shape 16"/>
            <p:cNvSpPr/>
            <p:nvPr/>
          </p:nvSpPr>
          <p:spPr>
            <a:xfrm rot="10800000">
              <a:off x="-380999" y="305704"/>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 name="Freeform: Shape 17"/>
            <p:cNvSpPr/>
            <p:nvPr/>
          </p:nvSpPr>
          <p:spPr>
            <a:xfrm rot="10800000">
              <a:off x="-336216" y="573773"/>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 name="Freeform: Shape 18"/>
            <p:cNvSpPr/>
            <p:nvPr/>
          </p:nvSpPr>
          <p:spPr>
            <a:xfrm rot="10800000">
              <a:off x="-336216" y="529200"/>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 name="Freeform: Shape 19"/>
            <p:cNvSpPr/>
            <p:nvPr/>
          </p:nvSpPr>
          <p:spPr>
            <a:xfrm rot="10800000">
              <a:off x="-336216" y="48441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 name="Freeform: Shape 20"/>
            <p:cNvSpPr/>
            <p:nvPr/>
          </p:nvSpPr>
          <p:spPr>
            <a:xfrm rot="10800000">
              <a:off x="-336216" y="43984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 name="Freeform: Shape 21"/>
            <p:cNvSpPr/>
            <p:nvPr/>
          </p:nvSpPr>
          <p:spPr>
            <a:xfrm rot="10800000">
              <a:off x="-336216" y="395271"/>
              <a:ext cx="2103" cy="2103"/>
            </a:xfrm>
            <a:custGeom>
              <a:avLst/>
              <a:gdLst>
                <a:gd name="connsiteX0" fmla="*/ 7144 w 9525"/>
                <a:gd name="connsiteY0" fmla="*/ 9049 h 9525"/>
                <a:gd name="connsiteX1" fmla="*/ 9048 w 9525"/>
                <a:gd name="connsiteY1" fmla="*/ 10954 h 9525"/>
                <a:gd name="connsiteX2" fmla="*/ 10953 w 9525"/>
                <a:gd name="connsiteY2" fmla="*/ 9049 h 9525"/>
                <a:gd name="connsiteX3" fmla="*/ 9048 w 9525"/>
                <a:gd name="connsiteY3" fmla="*/ 7144 h 9525"/>
                <a:gd name="connsiteX4" fmla="*/ 714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7144" y="9049"/>
                  </a:moveTo>
                  <a:cubicBezTo>
                    <a:pt x="7144" y="10001"/>
                    <a:pt x="8096" y="10954"/>
                    <a:pt x="9048" y="10954"/>
                  </a:cubicBezTo>
                  <a:cubicBezTo>
                    <a:pt x="10001" y="10954"/>
                    <a:pt x="10953" y="10001"/>
                    <a:pt x="10953" y="9049"/>
                  </a:cubicBezTo>
                  <a:cubicBezTo>
                    <a:pt x="10953" y="8096"/>
                    <a:pt x="10001" y="7144"/>
                    <a:pt x="9048" y="7144"/>
                  </a:cubicBezTo>
                  <a:cubicBezTo>
                    <a:pt x="8096" y="7144"/>
                    <a:pt x="7144" y="8096"/>
                    <a:pt x="714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 name="Freeform: Shape 22"/>
            <p:cNvSpPr/>
            <p:nvPr/>
          </p:nvSpPr>
          <p:spPr>
            <a:xfrm rot="10800000">
              <a:off x="-336216" y="35069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 name="Freeform: Shape 23"/>
            <p:cNvSpPr/>
            <p:nvPr/>
          </p:nvSpPr>
          <p:spPr>
            <a:xfrm rot="10800000">
              <a:off x="-336216" y="30591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 name="Freeform: Shape 24"/>
            <p:cNvSpPr/>
            <p:nvPr/>
          </p:nvSpPr>
          <p:spPr>
            <a:xfrm rot="10800000">
              <a:off x="-293325" y="572091"/>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 name="Freeform: Shape 25"/>
            <p:cNvSpPr/>
            <p:nvPr/>
          </p:nvSpPr>
          <p:spPr>
            <a:xfrm rot="10800000">
              <a:off x="-293325" y="52751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 name="Freeform: Shape 26"/>
            <p:cNvSpPr/>
            <p:nvPr/>
          </p:nvSpPr>
          <p:spPr>
            <a:xfrm rot="10800000">
              <a:off x="-293325" y="48273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5" name="Freeform: Shape 27"/>
            <p:cNvSpPr/>
            <p:nvPr/>
          </p:nvSpPr>
          <p:spPr>
            <a:xfrm rot="10800000">
              <a:off x="-293325" y="43816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6" name="Freeform: Shape 28"/>
            <p:cNvSpPr/>
            <p:nvPr/>
          </p:nvSpPr>
          <p:spPr>
            <a:xfrm rot="10800000">
              <a:off x="-293325" y="39358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7" name="Freeform: Shape 29"/>
            <p:cNvSpPr/>
            <p:nvPr/>
          </p:nvSpPr>
          <p:spPr>
            <a:xfrm rot="10800000">
              <a:off x="-293325" y="34901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8" name="Freeform: Shape 30"/>
            <p:cNvSpPr/>
            <p:nvPr/>
          </p:nvSpPr>
          <p:spPr>
            <a:xfrm rot="10800000">
              <a:off x="-293325" y="30423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9" name="Freeform: Shape 31"/>
            <p:cNvSpPr/>
            <p:nvPr/>
          </p:nvSpPr>
          <p:spPr>
            <a:xfrm rot="10800000">
              <a:off x="-248542" y="572301"/>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0" name="Freeform: Shape 32"/>
            <p:cNvSpPr/>
            <p:nvPr/>
          </p:nvSpPr>
          <p:spPr>
            <a:xfrm rot="10800000">
              <a:off x="-248542" y="527728"/>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1" name="Freeform: Shape 33"/>
            <p:cNvSpPr/>
            <p:nvPr/>
          </p:nvSpPr>
          <p:spPr>
            <a:xfrm rot="10800000">
              <a:off x="-248542" y="482945"/>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2" name="Freeform: Shape 34"/>
            <p:cNvSpPr/>
            <p:nvPr/>
          </p:nvSpPr>
          <p:spPr>
            <a:xfrm rot="10800000">
              <a:off x="-248542" y="43837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3" name="Freeform: Shape 35"/>
            <p:cNvSpPr/>
            <p:nvPr/>
          </p:nvSpPr>
          <p:spPr>
            <a:xfrm rot="10800000">
              <a:off x="-248542" y="393799"/>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4" name="Freeform: Shape 36"/>
            <p:cNvSpPr/>
            <p:nvPr/>
          </p:nvSpPr>
          <p:spPr>
            <a:xfrm rot="10800000">
              <a:off x="-248542" y="349226"/>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6"/>
                    <a:pt x="14536" y="16669"/>
                    <a:pt x="11906" y="16669"/>
                  </a:cubicBezTo>
                  <a:cubicBezTo>
                    <a:pt x="9276" y="16669"/>
                    <a:pt x="7144" y="14536"/>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5" name="Freeform: Shape 37"/>
            <p:cNvSpPr/>
            <p:nvPr/>
          </p:nvSpPr>
          <p:spPr>
            <a:xfrm rot="10800000">
              <a:off x="-248542" y="30444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6" name="Freeform: Shape 38"/>
            <p:cNvSpPr/>
            <p:nvPr/>
          </p:nvSpPr>
          <p:spPr>
            <a:xfrm rot="10800000">
              <a:off x="-203338" y="57272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7" name="Freeform: Shape 39"/>
            <p:cNvSpPr/>
            <p:nvPr/>
          </p:nvSpPr>
          <p:spPr>
            <a:xfrm rot="10800000">
              <a:off x="-203338" y="52814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8" name="Freeform: Shape 40"/>
            <p:cNvSpPr/>
            <p:nvPr/>
          </p:nvSpPr>
          <p:spPr>
            <a:xfrm rot="10800000">
              <a:off x="-203338" y="48336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9" name="Freeform: Shape 41"/>
            <p:cNvSpPr/>
            <p:nvPr/>
          </p:nvSpPr>
          <p:spPr>
            <a:xfrm rot="10800000">
              <a:off x="-203338" y="43879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0" name="Freeform: Shape 42"/>
            <p:cNvSpPr/>
            <p:nvPr/>
          </p:nvSpPr>
          <p:spPr>
            <a:xfrm rot="10800000">
              <a:off x="-203338" y="39421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1" name="Freeform: Shape 43"/>
            <p:cNvSpPr/>
            <p:nvPr/>
          </p:nvSpPr>
          <p:spPr>
            <a:xfrm rot="10800000">
              <a:off x="-203338" y="34964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3"/>
                    <a:pt x="17493" y="20479"/>
                    <a:pt x="13811" y="20479"/>
                  </a:cubicBezTo>
                  <a:cubicBezTo>
                    <a:pt x="10129" y="20479"/>
                    <a:pt x="7143" y="17493"/>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2" name="Freeform: Shape 44"/>
            <p:cNvSpPr/>
            <p:nvPr/>
          </p:nvSpPr>
          <p:spPr>
            <a:xfrm rot="10800000">
              <a:off x="-203338" y="304863"/>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3" name="Freeform: Shape 45"/>
            <p:cNvSpPr/>
            <p:nvPr/>
          </p:nvSpPr>
          <p:spPr>
            <a:xfrm rot="10800000">
              <a:off x="-160447" y="57104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4" name="Freeform: Shape 46"/>
            <p:cNvSpPr/>
            <p:nvPr/>
          </p:nvSpPr>
          <p:spPr>
            <a:xfrm rot="10800000">
              <a:off x="-160447" y="52646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5" name="Freeform: Shape 47"/>
            <p:cNvSpPr/>
            <p:nvPr/>
          </p:nvSpPr>
          <p:spPr>
            <a:xfrm rot="10800000">
              <a:off x="-160447" y="48168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6" name="Freeform: Shape 48"/>
            <p:cNvSpPr/>
            <p:nvPr/>
          </p:nvSpPr>
          <p:spPr>
            <a:xfrm rot="10800000">
              <a:off x="-160447" y="43711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7" name="Freeform: Shape 49"/>
            <p:cNvSpPr/>
            <p:nvPr/>
          </p:nvSpPr>
          <p:spPr>
            <a:xfrm rot="10800000">
              <a:off x="-160447" y="39253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8" name="Freeform: Shape 50"/>
            <p:cNvSpPr/>
            <p:nvPr/>
          </p:nvSpPr>
          <p:spPr>
            <a:xfrm rot="10800000">
              <a:off x="-160447" y="34796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9" name="Freeform: Shape 51"/>
            <p:cNvSpPr/>
            <p:nvPr/>
          </p:nvSpPr>
          <p:spPr>
            <a:xfrm rot="10800000">
              <a:off x="-160447" y="303181"/>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0" name="Freeform: Shape 52"/>
            <p:cNvSpPr/>
            <p:nvPr/>
          </p:nvSpPr>
          <p:spPr>
            <a:xfrm rot="10800000">
              <a:off x="-115453" y="571460"/>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1" name="Freeform: Shape 53"/>
            <p:cNvSpPr/>
            <p:nvPr/>
          </p:nvSpPr>
          <p:spPr>
            <a:xfrm rot="10800000">
              <a:off x="-115453" y="526887"/>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2" name="Freeform: Shape 54"/>
            <p:cNvSpPr/>
            <p:nvPr/>
          </p:nvSpPr>
          <p:spPr>
            <a:xfrm rot="10800000">
              <a:off x="-115453" y="482104"/>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3" name="Freeform: Shape 55"/>
            <p:cNvSpPr/>
            <p:nvPr/>
          </p:nvSpPr>
          <p:spPr>
            <a:xfrm rot="10800000">
              <a:off x="-115453" y="43753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4" name="Freeform: Shape 56"/>
            <p:cNvSpPr/>
            <p:nvPr/>
          </p:nvSpPr>
          <p:spPr>
            <a:xfrm rot="10800000">
              <a:off x="-115453" y="392958"/>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5" name="Freeform: Shape 57"/>
            <p:cNvSpPr/>
            <p:nvPr/>
          </p:nvSpPr>
          <p:spPr>
            <a:xfrm rot="10800000">
              <a:off x="-115453" y="348385"/>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6" name="Freeform: Shape 58"/>
            <p:cNvSpPr/>
            <p:nvPr/>
          </p:nvSpPr>
          <p:spPr>
            <a:xfrm rot="10800000">
              <a:off x="-115453" y="30360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7" name="Freeform: Shape 59"/>
            <p:cNvSpPr/>
            <p:nvPr/>
          </p:nvSpPr>
          <p:spPr>
            <a:xfrm rot="10800000">
              <a:off x="-70670" y="57167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8" name="Freeform: Shape 60"/>
            <p:cNvSpPr/>
            <p:nvPr/>
          </p:nvSpPr>
          <p:spPr>
            <a:xfrm rot="10800000">
              <a:off x="-70670" y="52709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9" name="Freeform: Shape 61"/>
            <p:cNvSpPr/>
            <p:nvPr/>
          </p:nvSpPr>
          <p:spPr>
            <a:xfrm rot="10800000">
              <a:off x="-70670" y="482314"/>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0" name="Freeform: Shape 62"/>
            <p:cNvSpPr/>
            <p:nvPr/>
          </p:nvSpPr>
          <p:spPr>
            <a:xfrm rot="10800000">
              <a:off x="-70670" y="43774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1" name="Freeform: Shape 63"/>
            <p:cNvSpPr/>
            <p:nvPr/>
          </p:nvSpPr>
          <p:spPr>
            <a:xfrm rot="10800000">
              <a:off x="-70670" y="39316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2" name="Freeform: Shape 64"/>
            <p:cNvSpPr/>
            <p:nvPr/>
          </p:nvSpPr>
          <p:spPr>
            <a:xfrm rot="10800000">
              <a:off x="-70670" y="348595"/>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3" name="Freeform: Shape 65"/>
            <p:cNvSpPr/>
            <p:nvPr/>
          </p:nvSpPr>
          <p:spPr>
            <a:xfrm rot="10800000">
              <a:off x="-70670" y="303812"/>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4" name="Freeform: Shape 66"/>
            <p:cNvSpPr/>
            <p:nvPr/>
          </p:nvSpPr>
          <p:spPr>
            <a:xfrm rot="10800000">
              <a:off x="-27568" y="56998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5" name="Freeform: Shape 67"/>
            <p:cNvSpPr/>
            <p:nvPr/>
          </p:nvSpPr>
          <p:spPr>
            <a:xfrm rot="10800000">
              <a:off x="-27568" y="52541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6" name="Freeform: Shape 68"/>
            <p:cNvSpPr/>
            <p:nvPr/>
          </p:nvSpPr>
          <p:spPr>
            <a:xfrm rot="10800000">
              <a:off x="-27568" y="480632"/>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7" name="Freeform: Shape 69"/>
            <p:cNvSpPr/>
            <p:nvPr/>
          </p:nvSpPr>
          <p:spPr>
            <a:xfrm rot="10800000">
              <a:off x="-27568" y="43605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8" name="Freeform: Shape 70"/>
            <p:cNvSpPr/>
            <p:nvPr/>
          </p:nvSpPr>
          <p:spPr>
            <a:xfrm rot="10800000">
              <a:off x="-27568" y="39148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9" name="Freeform: Shape 71"/>
            <p:cNvSpPr/>
            <p:nvPr/>
          </p:nvSpPr>
          <p:spPr>
            <a:xfrm rot="10800000">
              <a:off x="-27568" y="346913"/>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0" name="Freeform: Shape 72"/>
            <p:cNvSpPr/>
            <p:nvPr/>
          </p:nvSpPr>
          <p:spPr>
            <a:xfrm rot="10800000">
              <a:off x="-27568" y="302130"/>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1" name="Freeform: Shape 73"/>
            <p:cNvSpPr/>
            <p:nvPr/>
          </p:nvSpPr>
          <p:spPr>
            <a:xfrm rot="10800000">
              <a:off x="17425" y="570409"/>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2" name="Freeform: Shape 74"/>
            <p:cNvSpPr/>
            <p:nvPr/>
          </p:nvSpPr>
          <p:spPr>
            <a:xfrm rot="10800000">
              <a:off x="17425" y="52583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3" name="Freeform: Shape 75"/>
            <p:cNvSpPr/>
            <p:nvPr/>
          </p:nvSpPr>
          <p:spPr>
            <a:xfrm rot="10800000">
              <a:off x="17425" y="48105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4" name="Freeform: Shape 76"/>
            <p:cNvSpPr/>
            <p:nvPr/>
          </p:nvSpPr>
          <p:spPr>
            <a:xfrm rot="10800000">
              <a:off x="17425" y="43648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5" name="Freeform: Shape 77"/>
            <p:cNvSpPr/>
            <p:nvPr/>
          </p:nvSpPr>
          <p:spPr>
            <a:xfrm rot="10800000">
              <a:off x="17425" y="39190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6" name="Freeform: Shape 78"/>
            <p:cNvSpPr/>
            <p:nvPr/>
          </p:nvSpPr>
          <p:spPr>
            <a:xfrm rot="10800000">
              <a:off x="17425" y="34733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7" name="Freeform: Shape 79"/>
            <p:cNvSpPr/>
            <p:nvPr/>
          </p:nvSpPr>
          <p:spPr>
            <a:xfrm rot="10800000">
              <a:off x="17425" y="30255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8" name="Freeform: Shape 80"/>
            <p:cNvSpPr/>
            <p:nvPr/>
          </p:nvSpPr>
          <p:spPr>
            <a:xfrm rot="10800000">
              <a:off x="60316" y="568727"/>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9" name="Freeform: Shape 81"/>
            <p:cNvSpPr/>
            <p:nvPr/>
          </p:nvSpPr>
          <p:spPr>
            <a:xfrm rot="10800000">
              <a:off x="60316" y="52415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0" name="Freeform: Shape 82"/>
            <p:cNvSpPr/>
            <p:nvPr/>
          </p:nvSpPr>
          <p:spPr>
            <a:xfrm rot="10800000">
              <a:off x="60316" y="47937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1" name="Freeform: Shape 83"/>
            <p:cNvSpPr/>
            <p:nvPr/>
          </p:nvSpPr>
          <p:spPr>
            <a:xfrm rot="10800000">
              <a:off x="60316" y="43479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2" name="Freeform: Shape 84"/>
            <p:cNvSpPr/>
            <p:nvPr/>
          </p:nvSpPr>
          <p:spPr>
            <a:xfrm rot="10800000">
              <a:off x="60316" y="39022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3" name="Freeform: Shape 85"/>
            <p:cNvSpPr/>
            <p:nvPr/>
          </p:nvSpPr>
          <p:spPr>
            <a:xfrm rot="10800000">
              <a:off x="60316" y="34565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4" name="Freeform: Shape 86"/>
            <p:cNvSpPr/>
            <p:nvPr/>
          </p:nvSpPr>
          <p:spPr>
            <a:xfrm rot="10800000">
              <a:off x="60316" y="30086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5" name="Freeform: Shape 87"/>
            <p:cNvSpPr/>
            <p:nvPr/>
          </p:nvSpPr>
          <p:spPr>
            <a:xfrm rot="10800000">
              <a:off x="105099" y="568937"/>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6" name="Freeform: Shape 88"/>
            <p:cNvSpPr/>
            <p:nvPr/>
          </p:nvSpPr>
          <p:spPr>
            <a:xfrm rot="10800000">
              <a:off x="105099" y="524364"/>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7" name="Freeform: Shape 89"/>
            <p:cNvSpPr/>
            <p:nvPr/>
          </p:nvSpPr>
          <p:spPr>
            <a:xfrm rot="10800000">
              <a:off x="105099" y="479581"/>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8" name="Freeform: Shape 90"/>
            <p:cNvSpPr/>
            <p:nvPr/>
          </p:nvSpPr>
          <p:spPr>
            <a:xfrm rot="10800000">
              <a:off x="105099" y="43500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9" name="Freeform: Shape 91"/>
            <p:cNvSpPr/>
            <p:nvPr/>
          </p:nvSpPr>
          <p:spPr>
            <a:xfrm rot="10800000">
              <a:off x="105099" y="390435"/>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0" name="Freeform: Shape 92"/>
            <p:cNvSpPr/>
            <p:nvPr/>
          </p:nvSpPr>
          <p:spPr>
            <a:xfrm rot="10800000">
              <a:off x="105099" y="345862"/>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1" name="Freeform: Shape 93"/>
            <p:cNvSpPr/>
            <p:nvPr/>
          </p:nvSpPr>
          <p:spPr>
            <a:xfrm rot="10800000">
              <a:off x="105099" y="30107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2" name="Freeform: Shape 94"/>
            <p:cNvSpPr/>
            <p:nvPr/>
          </p:nvSpPr>
          <p:spPr>
            <a:xfrm rot="10800000">
              <a:off x="150303" y="613931"/>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3" name="Freeform: Shape 95"/>
            <p:cNvSpPr/>
            <p:nvPr/>
          </p:nvSpPr>
          <p:spPr>
            <a:xfrm rot="10800000">
              <a:off x="150303" y="56935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4" name="Freeform: Shape 96"/>
            <p:cNvSpPr/>
            <p:nvPr/>
          </p:nvSpPr>
          <p:spPr>
            <a:xfrm rot="10800000">
              <a:off x="150303" y="52478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5" name="Freeform: Shape 97"/>
            <p:cNvSpPr/>
            <p:nvPr/>
          </p:nvSpPr>
          <p:spPr>
            <a:xfrm rot="10800000">
              <a:off x="150303" y="48000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6" name="Freeform: Shape 98"/>
            <p:cNvSpPr/>
            <p:nvPr/>
          </p:nvSpPr>
          <p:spPr>
            <a:xfrm rot="10800000">
              <a:off x="150303" y="43542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7" name="Freeform: Shape 99"/>
            <p:cNvSpPr/>
            <p:nvPr/>
          </p:nvSpPr>
          <p:spPr>
            <a:xfrm rot="10800000">
              <a:off x="150303" y="39085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8" name="Freeform: Shape 100"/>
            <p:cNvSpPr/>
            <p:nvPr/>
          </p:nvSpPr>
          <p:spPr>
            <a:xfrm rot="10800000">
              <a:off x="150303" y="34628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9" name="Freeform: Shape 101"/>
            <p:cNvSpPr/>
            <p:nvPr/>
          </p:nvSpPr>
          <p:spPr>
            <a:xfrm rot="10800000">
              <a:off x="150303" y="301499"/>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0" name="Freeform: Shape 102"/>
            <p:cNvSpPr/>
            <p:nvPr/>
          </p:nvSpPr>
          <p:spPr>
            <a:xfrm rot="10800000">
              <a:off x="193194" y="612249"/>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1" name="Freeform: Shape 103"/>
            <p:cNvSpPr/>
            <p:nvPr/>
          </p:nvSpPr>
          <p:spPr>
            <a:xfrm rot="10800000">
              <a:off x="193194" y="56767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2" name="Freeform: Shape 104"/>
            <p:cNvSpPr/>
            <p:nvPr/>
          </p:nvSpPr>
          <p:spPr>
            <a:xfrm rot="10800000">
              <a:off x="193194" y="52310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3" name="Freeform: Shape 105"/>
            <p:cNvSpPr/>
            <p:nvPr/>
          </p:nvSpPr>
          <p:spPr>
            <a:xfrm rot="10800000">
              <a:off x="193194" y="47832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4" name="Freeform: Shape 106"/>
            <p:cNvSpPr/>
            <p:nvPr/>
          </p:nvSpPr>
          <p:spPr>
            <a:xfrm rot="10800000">
              <a:off x="193194" y="43374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5" name="Freeform: Shape 107"/>
            <p:cNvSpPr/>
            <p:nvPr/>
          </p:nvSpPr>
          <p:spPr>
            <a:xfrm rot="10800000">
              <a:off x="193194" y="38917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6" name="Freeform: Shape 108"/>
            <p:cNvSpPr/>
            <p:nvPr/>
          </p:nvSpPr>
          <p:spPr>
            <a:xfrm rot="10800000">
              <a:off x="193194" y="34460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7" name="Freeform: Shape 109"/>
            <p:cNvSpPr/>
            <p:nvPr/>
          </p:nvSpPr>
          <p:spPr>
            <a:xfrm rot="10800000">
              <a:off x="193194" y="299817"/>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8" name="Freeform: Shape 110"/>
            <p:cNvSpPr/>
            <p:nvPr/>
          </p:nvSpPr>
          <p:spPr>
            <a:xfrm rot="10800000">
              <a:off x="237978" y="612459"/>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9" name="Freeform: Shape 111"/>
            <p:cNvSpPr/>
            <p:nvPr/>
          </p:nvSpPr>
          <p:spPr>
            <a:xfrm rot="10800000">
              <a:off x="237978" y="567886"/>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0" name="Freeform: Shape 112"/>
            <p:cNvSpPr/>
            <p:nvPr/>
          </p:nvSpPr>
          <p:spPr>
            <a:xfrm rot="10800000">
              <a:off x="237978" y="52331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1" name="Freeform: Shape 113"/>
            <p:cNvSpPr/>
            <p:nvPr/>
          </p:nvSpPr>
          <p:spPr>
            <a:xfrm rot="10800000">
              <a:off x="237978" y="47853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2" name="Freeform: Shape 114"/>
            <p:cNvSpPr/>
            <p:nvPr/>
          </p:nvSpPr>
          <p:spPr>
            <a:xfrm rot="10800000">
              <a:off x="237978" y="43395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3" name="Freeform: Shape 115"/>
            <p:cNvSpPr/>
            <p:nvPr/>
          </p:nvSpPr>
          <p:spPr>
            <a:xfrm rot="10800000">
              <a:off x="237978" y="38938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4" name="Freeform: Shape 116"/>
            <p:cNvSpPr/>
            <p:nvPr/>
          </p:nvSpPr>
          <p:spPr>
            <a:xfrm rot="10800000">
              <a:off x="237978" y="34481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5" name="Freeform: Shape 117"/>
            <p:cNvSpPr/>
            <p:nvPr/>
          </p:nvSpPr>
          <p:spPr>
            <a:xfrm rot="10800000">
              <a:off x="237978" y="30002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6" name="Freeform: Shape 118"/>
            <p:cNvSpPr/>
            <p:nvPr/>
          </p:nvSpPr>
          <p:spPr>
            <a:xfrm rot="10800000">
              <a:off x="282971" y="61288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7" name="Freeform: Shape 119"/>
            <p:cNvSpPr/>
            <p:nvPr/>
          </p:nvSpPr>
          <p:spPr>
            <a:xfrm rot="10800000">
              <a:off x="282971" y="56830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8" name="Freeform: Shape 120"/>
            <p:cNvSpPr/>
            <p:nvPr/>
          </p:nvSpPr>
          <p:spPr>
            <a:xfrm rot="10800000">
              <a:off x="282971" y="52373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9" name="Freeform: Shape 121"/>
            <p:cNvSpPr/>
            <p:nvPr/>
          </p:nvSpPr>
          <p:spPr>
            <a:xfrm rot="10800000">
              <a:off x="282971" y="47895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0" name="Freeform: Shape 122"/>
            <p:cNvSpPr/>
            <p:nvPr/>
          </p:nvSpPr>
          <p:spPr>
            <a:xfrm rot="10800000">
              <a:off x="282971" y="43437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1" name="Freeform: Shape 123"/>
            <p:cNvSpPr/>
            <p:nvPr/>
          </p:nvSpPr>
          <p:spPr>
            <a:xfrm rot="10800000">
              <a:off x="282971" y="38980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2" name="Freeform: Shape 124"/>
            <p:cNvSpPr/>
            <p:nvPr/>
          </p:nvSpPr>
          <p:spPr>
            <a:xfrm rot="10800000">
              <a:off x="282971" y="345231"/>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3" name="Freeform: Shape 125"/>
            <p:cNvSpPr/>
            <p:nvPr/>
          </p:nvSpPr>
          <p:spPr>
            <a:xfrm rot="10800000">
              <a:off x="282971" y="300448"/>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4" name="Freeform: Shape 126"/>
            <p:cNvSpPr/>
            <p:nvPr/>
          </p:nvSpPr>
          <p:spPr>
            <a:xfrm rot="10800000">
              <a:off x="326073" y="61119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5" name="Freeform: Shape 127"/>
            <p:cNvSpPr/>
            <p:nvPr/>
          </p:nvSpPr>
          <p:spPr>
            <a:xfrm rot="10800000">
              <a:off x="326073" y="56662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6" name="Freeform: Shape 128"/>
            <p:cNvSpPr/>
            <p:nvPr/>
          </p:nvSpPr>
          <p:spPr>
            <a:xfrm rot="10800000">
              <a:off x="326073" y="52205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7" name="Freeform: Shape 129"/>
            <p:cNvSpPr/>
            <p:nvPr/>
          </p:nvSpPr>
          <p:spPr>
            <a:xfrm rot="10800000">
              <a:off x="326073" y="47726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8" name="Freeform: Shape 130"/>
            <p:cNvSpPr/>
            <p:nvPr/>
          </p:nvSpPr>
          <p:spPr>
            <a:xfrm rot="10800000">
              <a:off x="326073" y="43269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9" name="Freeform: Shape 131"/>
            <p:cNvSpPr/>
            <p:nvPr/>
          </p:nvSpPr>
          <p:spPr>
            <a:xfrm rot="10800000">
              <a:off x="326073" y="38812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0" name="Freeform: Shape 132"/>
            <p:cNvSpPr/>
            <p:nvPr/>
          </p:nvSpPr>
          <p:spPr>
            <a:xfrm rot="10800000">
              <a:off x="326073" y="343549"/>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1" name="Freeform: Shape 133"/>
            <p:cNvSpPr/>
            <p:nvPr/>
          </p:nvSpPr>
          <p:spPr>
            <a:xfrm rot="10800000">
              <a:off x="326073" y="298766"/>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2" name="Freeform: Shape 134"/>
            <p:cNvSpPr/>
            <p:nvPr/>
          </p:nvSpPr>
          <p:spPr>
            <a:xfrm rot="10800000">
              <a:off x="370856" y="655981"/>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3" name="Freeform: Shape 135"/>
            <p:cNvSpPr/>
            <p:nvPr/>
          </p:nvSpPr>
          <p:spPr>
            <a:xfrm rot="10800000">
              <a:off x="370856" y="611408"/>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4" name="Freeform: Shape 136"/>
            <p:cNvSpPr/>
            <p:nvPr/>
          </p:nvSpPr>
          <p:spPr>
            <a:xfrm rot="10800000">
              <a:off x="370856" y="56683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5" name="Freeform: Shape 137"/>
            <p:cNvSpPr/>
            <p:nvPr/>
          </p:nvSpPr>
          <p:spPr>
            <a:xfrm rot="10800000">
              <a:off x="370856" y="52226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6" name="Freeform: Shape 138"/>
            <p:cNvSpPr/>
            <p:nvPr/>
          </p:nvSpPr>
          <p:spPr>
            <a:xfrm rot="10800000">
              <a:off x="370856" y="47747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7" name="Freeform: Shape 139"/>
            <p:cNvSpPr/>
            <p:nvPr/>
          </p:nvSpPr>
          <p:spPr>
            <a:xfrm rot="10800000">
              <a:off x="370856" y="43290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8" name="Freeform: Shape 140"/>
            <p:cNvSpPr/>
            <p:nvPr/>
          </p:nvSpPr>
          <p:spPr>
            <a:xfrm rot="10800000">
              <a:off x="370856" y="38833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9" name="Freeform: Shape 141"/>
            <p:cNvSpPr/>
            <p:nvPr/>
          </p:nvSpPr>
          <p:spPr>
            <a:xfrm rot="10800000">
              <a:off x="370856" y="34375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0" name="Freeform: Shape 142"/>
            <p:cNvSpPr/>
            <p:nvPr/>
          </p:nvSpPr>
          <p:spPr>
            <a:xfrm rot="10800000">
              <a:off x="370856" y="298976"/>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1" name="Freeform: Shape 143"/>
            <p:cNvSpPr/>
            <p:nvPr/>
          </p:nvSpPr>
          <p:spPr>
            <a:xfrm rot="10800000">
              <a:off x="415849" y="65640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2" name="Freeform: Shape 144"/>
            <p:cNvSpPr/>
            <p:nvPr/>
          </p:nvSpPr>
          <p:spPr>
            <a:xfrm rot="10800000">
              <a:off x="415849" y="611828"/>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3" name="Freeform: Shape 145"/>
            <p:cNvSpPr/>
            <p:nvPr/>
          </p:nvSpPr>
          <p:spPr>
            <a:xfrm rot="10800000">
              <a:off x="415849" y="567255"/>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4" name="Freeform: Shape 146"/>
            <p:cNvSpPr/>
            <p:nvPr/>
          </p:nvSpPr>
          <p:spPr>
            <a:xfrm rot="10800000">
              <a:off x="415849" y="52268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5" name="Freeform: Shape 147"/>
            <p:cNvSpPr/>
            <p:nvPr/>
          </p:nvSpPr>
          <p:spPr>
            <a:xfrm rot="10800000">
              <a:off x="415849" y="477899"/>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6" name="Freeform: Shape 148"/>
            <p:cNvSpPr/>
            <p:nvPr/>
          </p:nvSpPr>
          <p:spPr>
            <a:xfrm rot="10800000">
              <a:off x="415849" y="43332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7" name="Freeform: Shape 149"/>
            <p:cNvSpPr/>
            <p:nvPr/>
          </p:nvSpPr>
          <p:spPr>
            <a:xfrm rot="10800000">
              <a:off x="415849" y="388753"/>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8" name="Freeform: Shape 150"/>
            <p:cNvSpPr/>
            <p:nvPr/>
          </p:nvSpPr>
          <p:spPr>
            <a:xfrm rot="10800000">
              <a:off x="415849" y="344180"/>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9" name="Freeform: Shape 151"/>
            <p:cNvSpPr/>
            <p:nvPr/>
          </p:nvSpPr>
          <p:spPr>
            <a:xfrm rot="10800000">
              <a:off x="415849" y="29939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0" name="Freeform: Shape 152"/>
            <p:cNvSpPr/>
            <p:nvPr/>
          </p:nvSpPr>
          <p:spPr>
            <a:xfrm rot="10800000">
              <a:off x="458951" y="654930"/>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1" name="Freeform: Shape 153"/>
            <p:cNvSpPr/>
            <p:nvPr/>
          </p:nvSpPr>
          <p:spPr>
            <a:xfrm rot="10800000">
              <a:off x="458951" y="61035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2" name="Freeform: Shape 154"/>
            <p:cNvSpPr/>
            <p:nvPr/>
          </p:nvSpPr>
          <p:spPr>
            <a:xfrm rot="10800000">
              <a:off x="458951" y="56578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3" name="Freeform: Shape 155"/>
            <p:cNvSpPr/>
            <p:nvPr/>
          </p:nvSpPr>
          <p:spPr>
            <a:xfrm rot="10800000">
              <a:off x="458951" y="52121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4" name="Freeform: Shape 156"/>
            <p:cNvSpPr/>
            <p:nvPr/>
          </p:nvSpPr>
          <p:spPr>
            <a:xfrm rot="10800000">
              <a:off x="458951" y="47642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5" name="Freeform: Shape 157"/>
            <p:cNvSpPr/>
            <p:nvPr/>
          </p:nvSpPr>
          <p:spPr>
            <a:xfrm rot="10800000">
              <a:off x="458951" y="43185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6" name="Freeform: Shape 158"/>
            <p:cNvSpPr/>
            <p:nvPr/>
          </p:nvSpPr>
          <p:spPr>
            <a:xfrm rot="10800000">
              <a:off x="458951" y="38728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7" name="Freeform: Shape 159"/>
            <p:cNvSpPr/>
            <p:nvPr/>
          </p:nvSpPr>
          <p:spPr>
            <a:xfrm rot="10800000">
              <a:off x="458951" y="342708"/>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8" name="Freeform: Shape 160"/>
            <p:cNvSpPr/>
            <p:nvPr/>
          </p:nvSpPr>
          <p:spPr>
            <a:xfrm rot="10800000">
              <a:off x="458951" y="297925"/>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9" name="Freeform: Shape 161"/>
            <p:cNvSpPr/>
            <p:nvPr/>
          </p:nvSpPr>
          <p:spPr>
            <a:xfrm rot="10800000">
              <a:off x="503944" y="655140"/>
              <a:ext cx="16820" cy="16820"/>
            </a:xfrm>
            <a:custGeom>
              <a:avLst/>
              <a:gdLst>
                <a:gd name="connsiteX0" fmla="*/ 7144 w 76200"/>
                <a:gd name="connsiteY0" fmla="*/ 40481 h 76200"/>
                <a:gd name="connsiteX1" fmla="*/ 40481 w 76200"/>
                <a:gd name="connsiteY1" fmla="*/ 73819 h 76200"/>
                <a:gd name="connsiteX2" fmla="*/ 73819 w 76200"/>
                <a:gd name="connsiteY2" fmla="*/ 40481 h 76200"/>
                <a:gd name="connsiteX3" fmla="*/ 40481 w 76200"/>
                <a:gd name="connsiteY3" fmla="*/ 7144 h 76200"/>
                <a:gd name="connsiteX4" fmla="*/ 7144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44" y="40481"/>
                  </a:moveTo>
                  <a:cubicBezTo>
                    <a:pt x="7144" y="59531"/>
                    <a:pt x="22384" y="73819"/>
                    <a:pt x="40481" y="73819"/>
                  </a:cubicBezTo>
                  <a:cubicBezTo>
                    <a:pt x="58579" y="73819"/>
                    <a:pt x="73819" y="58579"/>
                    <a:pt x="73819" y="40481"/>
                  </a:cubicBezTo>
                  <a:cubicBezTo>
                    <a:pt x="73819" y="22384"/>
                    <a:pt x="58579" y="7144"/>
                    <a:pt x="40481" y="7144"/>
                  </a:cubicBezTo>
                  <a:cubicBezTo>
                    <a:pt x="22384" y="7144"/>
                    <a:pt x="7144" y="21431"/>
                    <a:pt x="7144"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0" name="Freeform: Shape 162"/>
            <p:cNvSpPr/>
            <p:nvPr/>
          </p:nvSpPr>
          <p:spPr>
            <a:xfrm rot="10800000">
              <a:off x="503734" y="610567"/>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1" name="Freeform: Shape 163"/>
            <p:cNvSpPr/>
            <p:nvPr/>
          </p:nvSpPr>
          <p:spPr>
            <a:xfrm rot="10800000">
              <a:off x="503734" y="56599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2" name="Freeform: Shape 164"/>
            <p:cNvSpPr/>
            <p:nvPr/>
          </p:nvSpPr>
          <p:spPr>
            <a:xfrm rot="10800000">
              <a:off x="503734" y="52142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3" name="Freeform: Shape 165"/>
            <p:cNvSpPr/>
            <p:nvPr/>
          </p:nvSpPr>
          <p:spPr>
            <a:xfrm rot="10800000">
              <a:off x="503734" y="47663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4" name="Freeform: Shape 166"/>
            <p:cNvSpPr/>
            <p:nvPr/>
          </p:nvSpPr>
          <p:spPr>
            <a:xfrm rot="10800000">
              <a:off x="503734" y="43206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5" name="Freeform: Shape 167"/>
            <p:cNvSpPr/>
            <p:nvPr/>
          </p:nvSpPr>
          <p:spPr>
            <a:xfrm rot="10800000">
              <a:off x="503734" y="38749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6" name="Freeform: Shape 168"/>
            <p:cNvSpPr/>
            <p:nvPr/>
          </p:nvSpPr>
          <p:spPr>
            <a:xfrm rot="10800000">
              <a:off x="503734" y="34291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69"/>
                    <a:pt x="22070" y="7144"/>
                    <a:pt x="40481" y="7144"/>
                  </a:cubicBezTo>
                  <a:cubicBezTo>
                    <a:pt x="58893" y="7144"/>
                    <a:pt x="73819" y="22069"/>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7" name="Freeform: Shape 169"/>
            <p:cNvSpPr/>
            <p:nvPr/>
          </p:nvSpPr>
          <p:spPr>
            <a:xfrm rot="10800000">
              <a:off x="503734" y="298135"/>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8" name="Freeform: Shape 170"/>
            <p:cNvSpPr/>
            <p:nvPr/>
          </p:nvSpPr>
          <p:spPr>
            <a:xfrm rot="10800000">
              <a:off x="548728" y="655350"/>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9" name="Freeform: Shape 171"/>
            <p:cNvSpPr/>
            <p:nvPr/>
          </p:nvSpPr>
          <p:spPr>
            <a:xfrm rot="10800000">
              <a:off x="548728" y="610777"/>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0" name="Freeform: Shape 172"/>
            <p:cNvSpPr/>
            <p:nvPr/>
          </p:nvSpPr>
          <p:spPr>
            <a:xfrm rot="10800000">
              <a:off x="548728" y="566414"/>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1" name="Freeform: Shape 173"/>
            <p:cNvSpPr/>
            <p:nvPr/>
          </p:nvSpPr>
          <p:spPr>
            <a:xfrm rot="10800000">
              <a:off x="548728" y="521841"/>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2" name="Freeform: Shape 174"/>
            <p:cNvSpPr/>
            <p:nvPr/>
          </p:nvSpPr>
          <p:spPr>
            <a:xfrm rot="10800000">
              <a:off x="548728" y="477058"/>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3" name="Freeform: Shape 175"/>
            <p:cNvSpPr/>
            <p:nvPr/>
          </p:nvSpPr>
          <p:spPr>
            <a:xfrm rot="10800000">
              <a:off x="548728" y="43227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1"/>
                    <a:pt x="60372" y="75724"/>
                    <a:pt x="41434" y="75724"/>
                  </a:cubicBezTo>
                  <a:cubicBezTo>
                    <a:pt x="22496" y="75724"/>
                    <a:pt x="7144" y="60371"/>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4" name="Freeform: Shape 176"/>
            <p:cNvSpPr/>
            <p:nvPr/>
          </p:nvSpPr>
          <p:spPr>
            <a:xfrm rot="10800000">
              <a:off x="548728" y="387701"/>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5" name="Freeform: Shape 177"/>
            <p:cNvSpPr/>
            <p:nvPr/>
          </p:nvSpPr>
          <p:spPr>
            <a:xfrm rot="10800000">
              <a:off x="548728" y="343339"/>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6" name="Freeform: Shape 178"/>
            <p:cNvSpPr/>
            <p:nvPr/>
          </p:nvSpPr>
          <p:spPr>
            <a:xfrm rot="10800000">
              <a:off x="548728" y="29834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7" name="Freeform: Shape 179"/>
            <p:cNvSpPr/>
            <p:nvPr/>
          </p:nvSpPr>
          <p:spPr>
            <a:xfrm rot="10800000">
              <a:off x="591619" y="69845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8" name="Freeform: Shape 180"/>
            <p:cNvSpPr/>
            <p:nvPr/>
          </p:nvSpPr>
          <p:spPr>
            <a:xfrm rot="10800000">
              <a:off x="591619" y="653668"/>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9" name="Freeform: Shape 181"/>
            <p:cNvSpPr/>
            <p:nvPr/>
          </p:nvSpPr>
          <p:spPr>
            <a:xfrm rot="10800000">
              <a:off x="591619" y="609095"/>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0" name="Freeform: Shape 182"/>
            <p:cNvSpPr/>
            <p:nvPr/>
          </p:nvSpPr>
          <p:spPr>
            <a:xfrm rot="10800000">
              <a:off x="591619" y="56452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1" name="Freeform: Shape 183"/>
            <p:cNvSpPr/>
            <p:nvPr/>
          </p:nvSpPr>
          <p:spPr>
            <a:xfrm rot="10800000">
              <a:off x="591619" y="51994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2" name="Freeform: Shape 184"/>
            <p:cNvSpPr/>
            <p:nvPr/>
          </p:nvSpPr>
          <p:spPr>
            <a:xfrm rot="10800000">
              <a:off x="591619" y="47516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3" name="Freeform: Shape 185"/>
            <p:cNvSpPr/>
            <p:nvPr/>
          </p:nvSpPr>
          <p:spPr>
            <a:xfrm rot="10800000">
              <a:off x="591619" y="43059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4" name="Freeform: Shape 186"/>
            <p:cNvSpPr/>
            <p:nvPr/>
          </p:nvSpPr>
          <p:spPr>
            <a:xfrm rot="10800000">
              <a:off x="591619" y="38601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5" name="Freeform: Shape 187"/>
            <p:cNvSpPr/>
            <p:nvPr/>
          </p:nvSpPr>
          <p:spPr>
            <a:xfrm rot="10800000">
              <a:off x="591619" y="34144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6" name="Freeform: Shape 188"/>
            <p:cNvSpPr/>
            <p:nvPr/>
          </p:nvSpPr>
          <p:spPr>
            <a:xfrm rot="10800000">
              <a:off x="591619" y="29666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7" name="Freeform: Shape 189"/>
            <p:cNvSpPr/>
            <p:nvPr/>
          </p:nvSpPr>
          <p:spPr>
            <a:xfrm rot="10800000">
              <a:off x="636612" y="698872"/>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8" name="Freeform: Shape 190"/>
            <p:cNvSpPr/>
            <p:nvPr/>
          </p:nvSpPr>
          <p:spPr>
            <a:xfrm rot="10800000">
              <a:off x="636612" y="654089"/>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9" name="Freeform: Shape 191"/>
            <p:cNvSpPr/>
            <p:nvPr/>
          </p:nvSpPr>
          <p:spPr>
            <a:xfrm rot="10800000">
              <a:off x="636612" y="60951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0" name="Freeform: Shape 192"/>
            <p:cNvSpPr/>
            <p:nvPr/>
          </p:nvSpPr>
          <p:spPr>
            <a:xfrm rot="10800000">
              <a:off x="636612" y="56494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1" name="Freeform: Shape 193"/>
            <p:cNvSpPr/>
            <p:nvPr/>
          </p:nvSpPr>
          <p:spPr>
            <a:xfrm rot="10800000">
              <a:off x="636612" y="52037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2" name="Freeform: Shape 194"/>
            <p:cNvSpPr/>
            <p:nvPr/>
          </p:nvSpPr>
          <p:spPr>
            <a:xfrm rot="10800000">
              <a:off x="636612" y="47558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3" name="Freeform: Shape 195"/>
            <p:cNvSpPr/>
            <p:nvPr/>
          </p:nvSpPr>
          <p:spPr>
            <a:xfrm rot="10800000">
              <a:off x="636612" y="43101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4" name="Freeform: Shape 196"/>
            <p:cNvSpPr/>
            <p:nvPr/>
          </p:nvSpPr>
          <p:spPr>
            <a:xfrm rot="10800000">
              <a:off x="636612" y="38644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5" name="Freeform: Shape 197"/>
            <p:cNvSpPr/>
            <p:nvPr/>
          </p:nvSpPr>
          <p:spPr>
            <a:xfrm rot="10800000">
              <a:off x="636612" y="341867"/>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6" name="Freeform: Shape 198"/>
            <p:cNvSpPr/>
            <p:nvPr/>
          </p:nvSpPr>
          <p:spPr>
            <a:xfrm rot="10800000">
              <a:off x="636612" y="297084"/>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7" name="Freeform: Shape 199"/>
            <p:cNvSpPr/>
            <p:nvPr/>
          </p:nvSpPr>
          <p:spPr>
            <a:xfrm rot="10800000">
              <a:off x="681606" y="654509"/>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8" name="Freeform: Shape 200"/>
            <p:cNvSpPr/>
            <p:nvPr/>
          </p:nvSpPr>
          <p:spPr>
            <a:xfrm rot="10800000">
              <a:off x="681606" y="609936"/>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9" name="Freeform: Shape 201"/>
            <p:cNvSpPr/>
            <p:nvPr/>
          </p:nvSpPr>
          <p:spPr>
            <a:xfrm rot="10800000">
              <a:off x="681606" y="565363"/>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0" name="Freeform: Shape 202"/>
            <p:cNvSpPr/>
            <p:nvPr/>
          </p:nvSpPr>
          <p:spPr>
            <a:xfrm rot="10800000">
              <a:off x="681606" y="52079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1" name="Freeform: Shape 203"/>
            <p:cNvSpPr/>
            <p:nvPr/>
          </p:nvSpPr>
          <p:spPr>
            <a:xfrm rot="10800000">
              <a:off x="681606" y="47600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2" name="Freeform: Shape 204"/>
            <p:cNvSpPr/>
            <p:nvPr/>
          </p:nvSpPr>
          <p:spPr>
            <a:xfrm rot="10800000">
              <a:off x="681606" y="43143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3" name="Freeform: Shape 205"/>
            <p:cNvSpPr/>
            <p:nvPr/>
          </p:nvSpPr>
          <p:spPr>
            <a:xfrm rot="10800000">
              <a:off x="681606" y="38686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4" name="Freeform: Shape 206"/>
            <p:cNvSpPr/>
            <p:nvPr/>
          </p:nvSpPr>
          <p:spPr>
            <a:xfrm rot="10800000">
              <a:off x="681606" y="34228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5" name="Freeform: Shape 207"/>
            <p:cNvSpPr/>
            <p:nvPr/>
          </p:nvSpPr>
          <p:spPr>
            <a:xfrm rot="10800000">
              <a:off x="681606" y="29750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6" name="Freeform: Shape 208"/>
            <p:cNvSpPr/>
            <p:nvPr/>
          </p:nvSpPr>
          <p:spPr>
            <a:xfrm rot="10800000">
              <a:off x="724707" y="69761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7" name="Freeform: Shape 209"/>
            <p:cNvSpPr/>
            <p:nvPr/>
          </p:nvSpPr>
          <p:spPr>
            <a:xfrm rot="10800000">
              <a:off x="724707" y="652827"/>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8" name="Freeform: Shape 210"/>
            <p:cNvSpPr/>
            <p:nvPr/>
          </p:nvSpPr>
          <p:spPr>
            <a:xfrm rot="10800000">
              <a:off x="724707" y="608254"/>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9" name="Freeform: Shape 211"/>
            <p:cNvSpPr/>
            <p:nvPr/>
          </p:nvSpPr>
          <p:spPr>
            <a:xfrm rot="10800000">
              <a:off x="724707" y="56368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0" name="Freeform: Shape 212"/>
            <p:cNvSpPr/>
            <p:nvPr/>
          </p:nvSpPr>
          <p:spPr>
            <a:xfrm rot="10800000">
              <a:off x="724707" y="51910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1" name="Freeform: Shape 213"/>
            <p:cNvSpPr/>
            <p:nvPr/>
          </p:nvSpPr>
          <p:spPr>
            <a:xfrm rot="10800000">
              <a:off x="724707" y="47432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2" name="Freeform: Shape 214"/>
            <p:cNvSpPr/>
            <p:nvPr/>
          </p:nvSpPr>
          <p:spPr>
            <a:xfrm rot="10800000">
              <a:off x="724707" y="42975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3" name="Freeform: Shape 215"/>
            <p:cNvSpPr/>
            <p:nvPr/>
          </p:nvSpPr>
          <p:spPr>
            <a:xfrm rot="10800000">
              <a:off x="724707" y="38517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4" name="Freeform: Shape 216"/>
            <p:cNvSpPr/>
            <p:nvPr/>
          </p:nvSpPr>
          <p:spPr>
            <a:xfrm rot="10800000">
              <a:off x="724707" y="34060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5" name="Freeform: Shape 217"/>
            <p:cNvSpPr/>
            <p:nvPr/>
          </p:nvSpPr>
          <p:spPr>
            <a:xfrm rot="10800000">
              <a:off x="724707" y="29582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6" name="Freeform: Shape 218"/>
            <p:cNvSpPr/>
            <p:nvPr/>
          </p:nvSpPr>
          <p:spPr>
            <a:xfrm rot="10800000">
              <a:off x="769491" y="69782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7" name="Freeform: Shape 219"/>
            <p:cNvSpPr/>
            <p:nvPr/>
          </p:nvSpPr>
          <p:spPr>
            <a:xfrm rot="10800000">
              <a:off x="769491" y="65303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8" name="Freeform: Shape 220"/>
            <p:cNvSpPr/>
            <p:nvPr/>
          </p:nvSpPr>
          <p:spPr>
            <a:xfrm rot="10800000">
              <a:off x="769491" y="608464"/>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9" name="Freeform: Shape 221"/>
            <p:cNvSpPr/>
            <p:nvPr/>
          </p:nvSpPr>
          <p:spPr>
            <a:xfrm rot="10800000">
              <a:off x="769491" y="56389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0" name="Freeform: Shape 222"/>
            <p:cNvSpPr/>
            <p:nvPr/>
          </p:nvSpPr>
          <p:spPr>
            <a:xfrm rot="10800000">
              <a:off x="769491" y="51931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1" name="Freeform: Shape 223"/>
            <p:cNvSpPr/>
            <p:nvPr/>
          </p:nvSpPr>
          <p:spPr>
            <a:xfrm rot="10800000">
              <a:off x="769491" y="474535"/>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2" name="Freeform: Shape 224"/>
            <p:cNvSpPr/>
            <p:nvPr/>
          </p:nvSpPr>
          <p:spPr>
            <a:xfrm rot="10800000">
              <a:off x="769491" y="42996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3" name="Freeform: Shape 225"/>
            <p:cNvSpPr/>
            <p:nvPr/>
          </p:nvSpPr>
          <p:spPr>
            <a:xfrm rot="10800000">
              <a:off x="769491" y="385389"/>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4" name="Freeform: Shape 226"/>
            <p:cNvSpPr/>
            <p:nvPr/>
          </p:nvSpPr>
          <p:spPr>
            <a:xfrm rot="10800000">
              <a:off x="769491" y="340816"/>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5" name="Freeform: Shape 227"/>
            <p:cNvSpPr/>
            <p:nvPr/>
          </p:nvSpPr>
          <p:spPr>
            <a:xfrm rot="10800000">
              <a:off x="769491" y="29603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6" name="Freeform: Shape 228"/>
            <p:cNvSpPr/>
            <p:nvPr/>
          </p:nvSpPr>
          <p:spPr>
            <a:xfrm rot="10800000">
              <a:off x="814484" y="698241"/>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7" name="Freeform: Shape 229"/>
            <p:cNvSpPr/>
            <p:nvPr/>
          </p:nvSpPr>
          <p:spPr>
            <a:xfrm rot="10800000">
              <a:off x="814484" y="653458"/>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8" name="Freeform: Shape 230"/>
            <p:cNvSpPr/>
            <p:nvPr/>
          </p:nvSpPr>
          <p:spPr>
            <a:xfrm rot="10800000">
              <a:off x="814484" y="608885"/>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9" name="Freeform: Shape 231"/>
            <p:cNvSpPr/>
            <p:nvPr/>
          </p:nvSpPr>
          <p:spPr>
            <a:xfrm rot="10800000">
              <a:off x="814484" y="56431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0" name="Freeform: Shape 232"/>
            <p:cNvSpPr/>
            <p:nvPr/>
          </p:nvSpPr>
          <p:spPr>
            <a:xfrm rot="10800000">
              <a:off x="814484" y="51973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1" name="Freeform: Shape 233"/>
            <p:cNvSpPr/>
            <p:nvPr/>
          </p:nvSpPr>
          <p:spPr>
            <a:xfrm rot="10800000">
              <a:off x="814484" y="47495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2" name="Freeform: Shape 234"/>
            <p:cNvSpPr/>
            <p:nvPr/>
          </p:nvSpPr>
          <p:spPr>
            <a:xfrm rot="10800000">
              <a:off x="814484" y="43038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3" name="Freeform: Shape 235"/>
            <p:cNvSpPr/>
            <p:nvPr/>
          </p:nvSpPr>
          <p:spPr>
            <a:xfrm rot="10800000">
              <a:off x="814484" y="38580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4" name="Freeform: Shape 236"/>
            <p:cNvSpPr/>
            <p:nvPr/>
          </p:nvSpPr>
          <p:spPr>
            <a:xfrm rot="10800000">
              <a:off x="814484" y="34123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6"/>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5" name="Freeform: Shape 237"/>
            <p:cNvSpPr/>
            <p:nvPr/>
          </p:nvSpPr>
          <p:spPr>
            <a:xfrm rot="10800000">
              <a:off x="814484" y="296453"/>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6" name="Freeform: Shape 238"/>
            <p:cNvSpPr/>
            <p:nvPr/>
          </p:nvSpPr>
          <p:spPr>
            <a:xfrm rot="10800000">
              <a:off x="857375" y="696559"/>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7" name="Freeform: Shape 239"/>
            <p:cNvSpPr/>
            <p:nvPr/>
          </p:nvSpPr>
          <p:spPr>
            <a:xfrm rot="10800000">
              <a:off x="857375" y="651776"/>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8" name="Freeform: Shape 240"/>
            <p:cNvSpPr/>
            <p:nvPr/>
          </p:nvSpPr>
          <p:spPr>
            <a:xfrm rot="10800000">
              <a:off x="857375" y="607203"/>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9" name="Freeform: Shape 241"/>
            <p:cNvSpPr/>
            <p:nvPr/>
          </p:nvSpPr>
          <p:spPr>
            <a:xfrm rot="10800000">
              <a:off x="857375" y="56263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0" name="Freeform: Shape 242"/>
            <p:cNvSpPr/>
            <p:nvPr/>
          </p:nvSpPr>
          <p:spPr>
            <a:xfrm rot="10800000">
              <a:off x="857375" y="51805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1" name="Freeform: Shape 243"/>
            <p:cNvSpPr/>
            <p:nvPr/>
          </p:nvSpPr>
          <p:spPr>
            <a:xfrm rot="10800000">
              <a:off x="857375" y="47327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2" name="Freeform: Shape 244"/>
            <p:cNvSpPr/>
            <p:nvPr/>
          </p:nvSpPr>
          <p:spPr>
            <a:xfrm rot="10800000">
              <a:off x="857375" y="42870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3" name="Freeform: Shape 245"/>
            <p:cNvSpPr/>
            <p:nvPr/>
          </p:nvSpPr>
          <p:spPr>
            <a:xfrm rot="10800000">
              <a:off x="857375" y="38412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4" name="Freeform: Shape 246"/>
            <p:cNvSpPr/>
            <p:nvPr/>
          </p:nvSpPr>
          <p:spPr>
            <a:xfrm rot="10800000">
              <a:off x="857375" y="33955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2"/>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5" name="Freeform: Shape 247"/>
            <p:cNvSpPr/>
            <p:nvPr/>
          </p:nvSpPr>
          <p:spPr>
            <a:xfrm rot="10800000">
              <a:off x="857375" y="294771"/>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grpSp>
      <p:cxnSp>
        <p:nvCxnSpPr>
          <p:cNvPr id="246" name="Straight Connector 8"/>
          <p:cNvCxnSpPr/>
          <p:nvPr/>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4" name="グループ化 3">
            <a:extLst>
              <a:ext uri="{FF2B5EF4-FFF2-40B4-BE49-F238E27FC236}">
                <a16:creationId xmlns:a16="http://schemas.microsoft.com/office/drawing/2014/main" id="{0F979D05-44F9-44A6-9E20-D3255D40BBB6}"/>
              </a:ext>
            </a:extLst>
          </p:cNvPr>
          <p:cNvGrpSpPr/>
          <p:nvPr userDrawn="1"/>
        </p:nvGrpSpPr>
        <p:grpSpPr>
          <a:xfrm>
            <a:off x="11659067" y="6413631"/>
            <a:ext cx="427800" cy="377608"/>
            <a:chOff x="11659067" y="6316980"/>
            <a:chExt cx="427800" cy="431129"/>
          </a:xfrm>
        </p:grpSpPr>
        <p:sp>
          <p:nvSpPr>
            <p:cNvPr id="248" name="Oval 250"/>
            <p:cNvSpPr/>
            <p:nvPr/>
          </p:nvSpPr>
          <p:spPr>
            <a:xfrm>
              <a:off x="11659067"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Oval 251"/>
            <p:cNvSpPr/>
            <p:nvPr/>
          </p:nvSpPr>
          <p:spPr>
            <a:xfrm>
              <a:off x="11717382"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Oval 252"/>
            <p:cNvSpPr/>
            <p:nvPr/>
          </p:nvSpPr>
          <p:spPr>
            <a:xfrm>
              <a:off x="11775698"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Oval 253"/>
            <p:cNvSpPr/>
            <p:nvPr/>
          </p:nvSpPr>
          <p:spPr>
            <a:xfrm>
              <a:off x="11834012"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Oval 254"/>
            <p:cNvSpPr/>
            <p:nvPr/>
          </p:nvSpPr>
          <p:spPr>
            <a:xfrm>
              <a:off x="11892327"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Oval 255"/>
            <p:cNvSpPr/>
            <p:nvPr/>
          </p:nvSpPr>
          <p:spPr>
            <a:xfrm>
              <a:off x="11950643"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6"/>
            <p:cNvSpPr/>
            <p:nvPr/>
          </p:nvSpPr>
          <p:spPr>
            <a:xfrm>
              <a:off x="12008958"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Oval 257"/>
            <p:cNvSpPr/>
            <p:nvPr/>
          </p:nvSpPr>
          <p:spPr>
            <a:xfrm>
              <a:off x="12067273"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Oval 258"/>
            <p:cNvSpPr/>
            <p:nvPr/>
          </p:nvSpPr>
          <p:spPr>
            <a:xfrm>
              <a:off x="11659067"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Oval 259"/>
            <p:cNvSpPr/>
            <p:nvPr/>
          </p:nvSpPr>
          <p:spPr>
            <a:xfrm>
              <a:off x="11717382"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Oval 260"/>
            <p:cNvSpPr/>
            <p:nvPr/>
          </p:nvSpPr>
          <p:spPr>
            <a:xfrm>
              <a:off x="11775698"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Oval 261"/>
            <p:cNvSpPr/>
            <p:nvPr/>
          </p:nvSpPr>
          <p:spPr>
            <a:xfrm>
              <a:off x="11834012"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Oval 262"/>
            <p:cNvSpPr/>
            <p:nvPr/>
          </p:nvSpPr>
          <p:spPr>
            <a:xfrm>
              <a:off x="11892327"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Oval 263"/>
            <p:cNvSpPr/>
            <p:nvPr/>
          </p:nvSpPr>
          <p:spPr>
            <a:xfrm>
              <a:off x="11950643"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Oval 264"/>
            <p:cNvSpPr/>
            <p:nvPr/>
          </p:nvSpPr>
          <p:spPr>
            <a:xfrm>
              <a:off x="12008958"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Oval 265"/>
            <p:cNvSpPr/>
            <p:nvPr/>
          </p:nvSpPr>
          <p:spPr>
            <a:xfrm>
              <a:off x="12067273"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Oval 266"/>
            <p:cNvSpPr/>
            <p:nvPr/>
          </p:nvSpPr>
          <p:spPr>
            <a:xfrm>
              <a:off x="11659067"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Oval 267"/>
            <p:cNvSpPr/>
            <p:nvPr/>
          </p:nvSpPr>
          <p:spPr>
            <a:xfrm>
              <a:off x="11717382"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Oval 268"/>
            <p:cNvSpPr/>
            <p:nvPr/>
          </p:nvSpPr>
          <p:spPr>
            <a:xfrm>
              <a:off x="12008958"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Oval 269"/>
            <p:cNvSpPr/>
            <p:nvPr/>
          </p:nvSpPr>
          <p:spPr>
            <a:xfrm>
              <a:off x="12067273"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Oval 270"/>
            <p:cNvSpPr/>
            <p:nvPr/>
          </p:nvSpPr>
          <p:spPr>
            <a:xfrm>
              <a:off x="11659067"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Oval 271"/>
            <p:cNvSpPr/>
            <p:nvPr/>
          </p:nvSpPr>
          <p:spPr>
            <a:xfrm>
              <a:off x="11717382"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Oval 272"/>
            <p:cNvSpPr/>
            <p:nvPr/>
          </p:nvSpPr>
          <p:spPr>
            <a:xfrm>
              <a:off x="12008958"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Oval 273"/>
            <p:cNvSpPr/>
            <p:nvPr/>
          </p:nvSpPr>
          <p:spPr>
            <a:xfrm>
              <a:off x="12067273"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Oval 274"/>
            <p:cNvSpPr/>
            <p:nvPr/>
          </p:nvSpPr>
          <p:spPr>
            <a:xfrm>
              <a:off x="11659067"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3" name="Oval 275"/>
            <p:cNvSpPr/>
            <p:nvPr/>
          </p:nvSpPr>
          <p:spPr>
            <a:xfrm>
              <a:off x="11717382"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4" name="Oval 276"/>
            <p:cNvSpPr/>
            <p:nvPr/>
          </p:nvSpPr>
          <p:spPr>
            <a:xfrm>
              <a:off x="12008958"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5" name="Oval 277"/>
            <p:cNvSpPr/>
            <p:nvPr/>
          </p:nvSpPr>
          <p:spPr>
            <a:xfrm>
              <a:off x="12067273"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Oval 278"/>
            <p:cNvSpPr/>
            <p:nvPr/>
          </p:nvSpPr>
          <p:spPr>
            <a:xfrm>
              <a:off x="11659067"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Oval 279"/>
            <p:cNvSpPr/>
            <p:nvPr/>
          </p:nvSpPr>
          <p:spPr>
            <a:xfrm>
              <a:off x="11717382"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Oval 280"/>
            <p:cNvSpPr/>
            <p:nvPr/>
          </p:nvSpPr>
          <p:spPr>
            <a:xfrm>
              <a:off x="12008958"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81"/>
            <p:cNvSpPr/>
            <p:nvPr/>
          </p:nvSpPr>
          <p:spPr>
            <a:xfrm>
              <a:off x="12067273"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82"/>
            <p:cNvSpPr/>
            <p:nvPr/>
          </p:nvSpPr>
          <p:spPr>
            <a:xfrm>
              <a:off x="11659067"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3"/>
            <p:cNvSpPr/>
            <p:nvPr/>
          </p:nvSpPr>
          <p:spPr>
            <a:xfrm>
              <a:off x="11717382"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4"/>
            <p:cNvSpPr/>
            <p:nvPr/>
          </p:nvSpPr>
          <p:spPr>
            <a:xfrm>
              <a:off x="11775698"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5"/>
            <p:cNvSpPr/>
            <p:nvPr/>
          </p:nvSpPr>
          <p:spPr>
            <a:xfrm>
              <a:off x="11834012"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6"/>
            <p:cNvSpPr/>
            <p:nvPr/>
          </p:nvSpPr>
          <p:spPr>
            <a:xfrm>
              <a:off x="11892327"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7"/>
            <p:cNvSpPr/>
            <p:nvPr/>
          </p:nvSpPr>
          <p:spPr>
            <a:xfrm>
              <a:off x="11950643"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8"/>
            <p:cNvSpPr/>
            <p:nvPr/>
          </p:nvSpPr>
          <p:spPr>
            <a:xfrm>
              <a:off x="12008958"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9"/>
            <p:cNvSpPr/>
            <p:nvPr/>
          </p:nvSpPr>
          <p:spPr>
            <a:xfrm>
              <a:off x="12067273"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90"/>
            <p:cNvSpPr/>
            <p:nvPr/>
          </p:nvSpPr>
          <p:spPr>
            <a:xfrm>
              <a:off x="11659067"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91"/>
            <p:cNvSpPr/>
            <p:nvPr/>
          </p:nvSpPr>
          <p:spPr>
            <a:xfrm>
              <a:off x="11717382"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92"/>
            <p:cNvSpPr/>
            <p:nvPr/>
          </p:nvSpPr>
          <p:spPr>
            <a:xfrm>
              <a:off x="11775698"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3"/>
            <p:cNvSpPr/>
            <p:nvPr/>
          </p:nvSpPr>
          <p:spPr>
            <a:xfrm>
              <a:off x="11834012"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4"/>
            <p:cNvSpPr/>
            <p:nvPr/>
          </p:nvSpPr>
          <p:spPr>
            <a:xfrm>
              <a:off x="11892327"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5"/>
            <p:cNvSpPr/>
            <p:nvPr/>
          </p:nvSpPr>
          <p:spPr>
            <a:xfrm>
              <a:off x="11950643"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6"/>
            <p:cNvSpPr/>
            <p:nvPr/>
          </p:nvSpPr>
          <p:spPr>
            <a:xfrm>
              <a:off x="12008958"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7"/>
            <p:cNvSpPr/>
            <p:nvPr/>
          </p:nvSpPr>
          <p:spPr>
            <a:xfrm>
              <a:off x="12067273"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96" name="Picture 2" descr="C:\Users\HaLT15\Desktop\FPT Software Doc.png"/>
          <p:cNvPicPr>
            <a:picLocks noChangeAspect="1" noChangeArrowheads="1"/>
          </p:cNvPicPr>
          <p:nvPr userDrawn="1"/>
        </p:nvPicPr>
        <p:blipFill rotWithShape="1">
          <a:blip r:embed="rId9" cstate="print">
            <a:extLst>
              <a:ext uri="{28A0092B-C50C-407E-A947-70E740481C1C}">
                <a14:useLocalDpi xmlns:a14="http://schemas.microsoft.com/office/drawing/2010/main" val="0"/>
              </a:ext>
            </a:extLst>
          </a:blip>
          <a:srcRect b="32751"/>
          <a:stretch>
            <a:fillRect/>
          </a:stretch>
        </p:blipFill>
        <p:spPr bwMode="auto">
          <a:xfrm>
            <a:off x="11400032" y="297716"/>
            <a:ext cx="596154" cy="377608"/>
          </a:xfrm>
          <a:prstGeom prst="rect">
            <a:avLst/>
          </a:prstGeom>
          <a:noFill/>
          <a:extLst>
            <a:ext uri="{909E8E84-426E-40DD-AFC4-6F175D3DCCD1}">
              <a14:hiddenFill xmlns:a14="http://schemas.microsoft.com/office/drawing/2010/main">
                <a:solidFill>
                  <a:srgbClr val="FFFFFF"/>
                </a:solidFill>
              </a14:hiddenFill>
            </a:ext>
          </a:extLst>
        </p:spPr>
      </p:pic>
      <p:sp>
        <p:nvSpPr>
          <p:cNvPr id="5" name="フッター プレースホルダー 4">
            <a:extLst>
              <a:ext uri="{FF2B5EF4-FFF2-40B4-BE49-F238E27FC236}">
                <a16:creationId xmlns:a16="http://schemas.microsoft.com/office/drawing/2014/main" id="{B420C2A9-49B1-494A-A27B-3414E76E19D2}"/>
              </a:ext>
            </a:extLst>
          </p:cNvPr>
          <p:cNvSpPr>
            <a:spLocks noGrp="1"/>
          </p:cNvSpPr>
          <p:nvPr>
            <p:ph type="ftr" sz="quarter" idx="3"/>
          </p:nvPr>
        </p:nvSpPr>
        <p:spPr>
          <a:xfrm>
            <a:off x="880503" y="6477031"/>
            <a:ext cx="4114800" cy="247726"/>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ltLang="ja-JP"/>
              <a:t>©Copyright by FPT Japan 2020 - CONFIDENTIAL</a:t>
            </a:r>
            <a:endParaRPr lang="ja-JP" altLang="en-US"/>
          </a:p>
        </p:txBody>
      </p:sp>
      <p:sp>
        <p:nvSpPr>
          <p:cNvPr id="6" name="スライド番号プレースホルダー 5">
            <a:extLst>
              <a:ext uri="{FF2B5EF4-FFF2-40B4-BE49-F238E27FC236}">
                <a16:creationId xmlns:a16="http://schemas.microsoft.com/office/drawing/2014/main" id="{A5889D13-3AC4-4293-8F67-4288B3782CD4}"/>
              </a:ext>
            </a:extLst>
          </p:cNvPr>
          <p:cNvSpPr>
            <a:spLocks noGrp="1"/>
          </p:cNvSpPr>
          <p:nvPr>
            <p:ph type="sldNum" sz="quarter" idx="4"/>
          </p:nvPr>
        </p:nvSpPr>
        <p:spPr>
          <a:xfrm>
            <a:off x="11650338" y="6442580"/>
            <a:ext cx="442772" cy="261643"/>
          </a:xfrm>
          <a:prstGeom prst="rect">
            <a:avLst/>
          </a:prstGeom>
        </p:spPr>
        <p:txBody>
          <a:bodyPr vert="horz" lIns="91440" tIns="45720" rIns="91440" bIns="45720" rtlCol="0" anchor="ctr"/>
          <a:lstStyle>
            <a:lvl1pPr algn="ctr">
              <a:defRPr sz="900">
                <a:solidFill>
                  <a:schemeClr val="tx1">
                    <a:tint val="75000"/>
                  </a:schemeClr>
                </a:solidFill>
              </a:defRPr>
            </a:lvl1pPr>
          </a:lstStyle>
          <a:p>
            <a:fld id="{F539F2B5-B9E0-4AF3-8C48-9BB5B43B2244}" type="slidenum">
              <a:rPr lang="ja-JP" altLang="en-US" smtClean="0"/>
              <a:pPr/>
              <a:t>‹#›</a:t>
            </a:fld>
            <a:endParaRPr lang="ja-JP" altLang="en-US"/>
          </a:p>
        </p:txBody>
      </p:sp>
      <p:pic>
        <p:nvPicPr>
          <p:cNvPr id="298" name="図 297" descr="アイコン&#10;&#10;自動的に生成された説明">
            <a:extLst>
              <a:ext uri="{FF2B5EF4-FFF2-40B4-BE49-F238E27FC236}">
                <a16:creationId xmlns:a16="http://schemas.microsoft.com/office/drawing/2014/main" id="{CDC8F3DC-B542-41F4-AD33-4B8A575568D7}"/>
              </a:ext>
            </a:extLst>
          </p:cNvPr>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289278" y="6379050"/>
            <a:ext cx="979532" cy="432000"/>
          </a:xfrm>
          <a:prstGeom prst="rect">
            <a:avLst/>
          </a:prstGeom>
        </p:spPr>
      </p:pic>
    </p:spTree>
    <p:extLst>
      <p:ext uri="{BB962C8B-B14F-4D97-AF65-F5344CB8AC3E}">
        <p14:creationId xmlns:p14="http://schemas.microsoft.com/office/powerpoint/2010/main" val="1481771260"/>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Lst>
  <p:hf hdr="0" dt="0"/>
  <p:txStyles>
    <p:titleStyle>
      <a:lvl1pPr algn="l" defTabSz="914400" rtl="0" eaLnBrk="1" latinLnBrk="0" hangingPunct="1">
        <a:lnSpc>
          <a:spcPct val="90000"/>
        </a:lnSpc>
        <a:spcBef>
          <a:spcPct val="0"/>
        </a:spcBef>
        <a:buNone/>
        <a:defRPr kumimoji="1" sz="3200" b="1" kern="1200">
          <a:solidFill>
            <a:srgbClr val="020673"/>
          </a:solidFill>
          <a:latin typeface="Meiryo UI" panose="020B0604030504040204" charset="-128"/>
          <a:ea typeface="Meiryo UI" panose="020B0604030504040204" charset="-128"/>
          <a:cs typeface="Meiryo UI" panose="020B0604030504040204" charset="-128"/>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kumimoji="1" sz="2800" kern="1200">
          <a:solidFill>
            <a:srgbClr val="020673"/>
          </a:solidFill>
          <a:latin typeface="Meiryo UI" panose="020B0604030504040204" charset="-128"/>
          <a:ea typeface="Meiryo UI" panose="020B0604030504040204" charset="-128"/>
          <a:cs typeface="Meiryo UI" panose="020B0604030504040204" charset="-128"/>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400" kern="1200">
          <a:solidFill>
            <a:srgbClr val="020673"/>
          </a:solidFill>
          <a:latin typeface="Meiryo UI" panose="020B0604030504040204" charset="-128"/>
          <a:ea typeface="Meiryo UI" panose="020B0604030504040204" charset="-128"/>
          <a:cs typeface="Meiryo UI" panose="020B0604030504040204" charset="-128"/>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2000" kern="1200">
          <a:solidFill>
            <a:srgbClr val="020673"/>
          </a:solidFill>
          <a:latin typeface="Meiryo UI" panose="020B0604030504040204" charset="-128"/>
          <a:ea typeface="Meiryo UI" panose="020B0604030504040204" charset="-128"/>
          <a:cs typeface="Meiryo UI" panose="020B0604030504040204" charset="-128"/>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9pPr>
    </p:bodyStyle>
    <p:otherStyle>
      <a:defPPr>
        <a:defRPr lang="ja-JP"/>
      </a:defPPr>
      <a:lvl1pPr marL="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1pPr>
      <a:lvl2pPr marL="4572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2pPr>
      <a:lvl3pPr marL="9144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3pPr>
      <a:lvl4pPr marL="13716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4pPr>
      <a:lvl5pPr marL="18288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5pPr>
      <a:lvl6pPr marL="22860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7432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2004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6576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950400" y="277200"/>
            <a:ext cx="10461600" cy="547200"/>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430567" y="965418"/>
            <a:ext cx="11454400" cy="5338817"/>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grpSp>
        <p:nvGrpSpPr>
          <p:cNvPr id="7" name="Group 9"/>
          <p:cNvGrpSpPr/>
          <p:nvPr/>
        </p:nvGrpSpPr>
        <p:grpSpPr>
          <a:xfrm>
            <a:off x="-380999" y="294771"/>
            <a:ext cx="1261502" cy="424916"/>
            <a:chOff x="-380999" y="294771"/>
            <a:chExt cx="1261502" cy="424916"/>
          </a:xfrm>
        </p:grpSpPr>
        <p:sp>
          <p:nvSpPr>
            <p:cNvPr id="8" name="Freeform: Shape 10"/>
            <p:cNvSpPr/>
            <p:nvPr/>
          </p:nvSpPr>
          <p:spPr>
            <a:xfrm rot="10800000">
              <a:off x="-380999" y="57356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 name="Freeform: Shape 11"/>
            <p:cNvSpPr/>
            <p:nvPr/>
          </p:nvSpPr>
          <p:spPr>
            <a:xfrm rot="10800000">
              <a:off x="-380999" y="52899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 name="Freeform: Shape 12"/>
            <p:cNvSpPr/>
            <p:nvPr/>
          </p:nvSpPr>
          <p:spPr>
            <a:xfrm rot="10800000">
              <a:off x="-380999" y="48420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 name="Freeform: Shape 13"/>
            <p:cNvSpPr/>
            <p:nvPr/>
          </p:nvSpPr>
          <p:spPr>
            <a:xfrm rot="10800000">
              <a:off x="-380999" y="439633"/>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 name="Freeform: Shape 14"/>
            <p:cNvSpPr/>
            <p:nvPr/>
          </p:nvSpPr>
          <p:spPr>
            <a:xfrm rot="10800000">
              <a:off x="-380999" y="395060"/>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 name="Freeform: Shape 15"/>
            <p:cNvSpPr/>
            <p:nvPr/>
          </p:nvSpPr>
          <p:spPr>
            <a:xfrm rot="10800000">
              <a:off x="-380999" y="350487"/>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 name="Freeform: Shape 16"/>
            <p:cNvSpPr/>
            <p:nvPr/>
          </p:nvSpPr>
          <p:spPr>
            <a:xfrm rot="10800000">
              <a:off x="-380999" y="305704"/>
              <a:ext cx="2103" cy="2103"/>
            </a:xfrm>
            <a:custGeom>
              <a:avLst/>
              <a:gdLst>
                <a:gd name="connsiteX0" fmla="*/ 9049 w 9525"/>
                <a:gd name="connsiteY0" fmla="*/ 8096 h 9525"/>
                <a:gd name="connsiteX1" fmla="*/ 8097 w 9525"/>
                <a:gd name="connsiteY1" fmla="*/ 9049 h 9525"/>
                <a:gd name="connsiteX2" fmla="*/ 7144 w 9525"/>
                <a:gd name="connsiteY2" fmla="*/ 8096 h 9525"/>
                <a:gd name="connsiteX3" fmla="*/ 8097 w 9525"/>
                <a:gd name="connsiteY3" fmla="*/ 7144 h 9525"/>
                <a:gd name="connsiteX4" fmla="*/ 9049 w 9525"/>
                <a:gd name="connsiteY4" fmla="*/ 8096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9049" y="8096"/>
                  </a:moveTo>
                  <a:cubicBezTo>
                    <a:pt x="9049" y="8622"/>
                    <a:pt x="8622" y="9049"/>
                    <a:pt x="8097" y="9049"/>
                  </a:cubicBezTo>
                  <a:cubicBezTo>
                    <a:pt x="7571" y="9049"/>
                    <a:pt x="7144" y="8622"/>
                    <a:pt x="7144" y="8096"/>
                  </a:cubicBezTo>
                  <a:cubicBezTo>
                    <a:pt x="7144" y="7570"/>
                    <a:pt x="7571" y="7144"/>
                    <a:pt x="8097" y="7144"/>
                  </a:cubicBezTo>
                  <a:cubicBezTo>
                    <a:pt x="8623" y="7144"/>
                    <a:pt x="9049" y="7570"/>
                    <a:pt x="9049" y="809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 name="Freeform: Shape 17"/>
            <p:cNvSpPr/>
            <p:nvPr/>
          </p:nvSpPr>
          <p:spPr>
            <a:xfrm rot="10800000">
              <a:off x="-336216" y="573773"/>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 name="Freeform: Shape 18"/>
            <p:cNvSpPr/>
            <p:nvPr/>
          </p:nvSpPr>
          <p:spPr>
            <a:xfrm rot="10800000">
              <a:off x="-336216" y="529200"/>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 name="Freeform: Shape 19"/>
            <p:cNvSpPr/>
            <p:nvPr/>
          </p:nvSpPr>
          <p:spPr>
            <a:xfrm rot="10800000">
              <a:off x="-336216" y="48441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 name="Freeform: Shape 20"/>
            <p:cNvSpPr/>
            <p:nvPr/>
          </p:nvSpPr>
          <p:spPr>
            <a:xfrm rot="10800000">
              <a:off x="-336216" y="43984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 name="Freeform: Shape 21"/>
            <p:cNvSpPr/>
            <p:nvPr/>
          </p:nvSpPr>
          <p:spPr>
            <a:xfrm rot="10800000">
              <a:off x="-336216" y="395271"/>
              <a:ext cx="2103" cy="2103"/>
            </a:xfrm>
            <a:custGeom>
              <a:avLst/>
              <a:gdLst>
                <a:gd name="connsiteX0" fmla="*/ 7144 w 9525"/>
                <a:gd name="connsiteY0" fmla="*/ 9049 h 9525"/>
                <a:gd name="connsiteX1" fmla="*/ 9048 w 9525"/>
                <a:gd name="connsiteY1" fmla="*/ 10954 h 9525"/>
                <a:gd name="connsiteX2" fmla="*/ 10953 w 9525"/>
                <a:gd name="connsiteY2" fmla="*/ 9049 h 9525"/>
                <a:gd name="connsiteX3" fmla="*/ 9048 w 9525"/>
                <a:gd name="connsiteY3" fmla="*/ 7144 h 9525"/>
                <a:gd name="connsiteX4" fmla="*/ 714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7144" y="9049"/>
                  </a:moveTo>
                  <a:cubicBezTo>
                    <a:pt x="7144" y="10001"/>
                    <a:pt x="8096" y="10954"/>
                    <a:pt x="9048" y="10954"/>
                  </a:cubicBezTo>
                  <a:cubicBezTo>
                    <a:pt x="10001" y="10954"/>
                    <a:pt x="10953" y="10001"/>
                    <a:pt x="10953" y="9049"/>
                  </a:cubicBezTo>
                  <a:cubicBezTo>
                    <a:pt x="10953" y="8096"/>
                    <a:pt x="10001" y="7144"/>
                    <a:pt x="9048" y="7144"/>
                  </a:cubicBezTo>
                  <a:cubicBezTo>
                    <a:pt x="8096" y="7144"/>
                    <a:pt x="7144" y="8096"/>
                    <a:pt x="714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 name="Freeform: Shape 22"/>
            <p:cNvSpPr/>
            <p:nvPr/>
          </p:nvSpPr>
          <p:spPr>
            <a:xfrm rot="10800000">
              <a:off x="-336216" y="350697"/>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6"/>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 name="Freeform: Shape 23"/>
            <p:cNvSpPr/>
            <p:nvPr/>
          </p:nvSpPr>
          <p:spPr>
            <a:xfrm rot="10800000">
              <a:off x="-336216" y="305914"/>
              <a:ext cx="2103" cy="2103"/>
            </a:xfrm>
            <a:custGeom>
              <a:avLst/>
              <a:gdLst>
                <a:gd name="connsiteX0" fmla="*/ 10954 w 9525"/>
                <a:gd name="connsiteY0" fmla="*/ 9049 h 9525"/>
                <a:gd name="connsiteX1" fmla="*/ 9049 w 9525"/>
                <a:gd name="connsiteY1" fmla="*/ 10954 h 9525"/>
                <a:gd name="connsiteX2" fmla="*/ 7143 w 9525"/>
                <a:gd name="connsiteY2" fmla="*/ 9049 h 9525"/>
                <a:gd name="connsiteX3" fmla="*/ 9049 w 9525"/>
                <a:gd name="connsiteY3" fmla="*/ 7144 h 9525"/>
                <a:gd name="connsiteX4" fmla="*/ 10954 w 9525"/>
                <a:gd name="connsiteY4" fmla="*/ 9049 h 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 h="9525">
                  <a:moveTo>
                    <a:pt x="10954" y="9049"/>
                  </a:moveTo>
                  <a:cubicBezTo>
                    <a:pt x="10954" y="10101"/>
                    <a:pt x="10101" y="10954"/>
                    <a:pt x="9049" y="10954"/>
                  </a:cubicBezTo>
                  <a:cubicBezTo>
                    <a:pt x="7996" y="10954"/>
                    <a:pt x="7143" y="10101"/>
                    <a:pt x="7143" y="9049"/>
                  </a:cubicBezTo>
                  <a:cubicBezTo>
                    <a:pt x="7143" y="7997"/>
                    <a:pt x="7996" y="7144"/>
                    <a:pt x="9049" y="7144"/>
                  </a:cubicBezTo>
                  <a:cubicBezTo>
                    <a:pt x="10101" y="7144"/>
                    <a:pt x="10954" y="7997"/>
                    <a:pt x="10954" y="90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 name="Freeform: Shape 24"/>
            <p:cNvSpPr/>
            <p:nvPr/>
          </p:nvSpPr>
          <p:spPr>
            <a:xfrm rot="10800000">
              <a:off x="-293325" y="572091"/>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 name="Freeform: Shape 25"/>
            <p:cNvSpPr/>
            <p:nvPr/>
          </p:nvSpPr>
          <p:spPr>
            <a:xfrm rot="10800000">
              <a:off x="-293325" y="52751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 name="Freeform: Shape 26"/>
            <p:cNvSpPr/>
            <p:nvPr/>
          </p:nvSpPr>
          <p:spPr>
            <a:xfrm rot="10800000">
              <a:off x="-293325" y="48273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5" name="Freeform: Shape 27"/>
            <p:cNvSpPr/>
            <p:nvPr/>
          </p:nvSpPr>
          <p:spPr>
            <a:xfrm rot="10800000">
              <a:off x="-293325" y="43816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6" name="Freeform: Shape 28"/>
            <p:cNvSpPr/>
            <p:nvPr/>
          </p:nvSpPr>
          <p:spPr>
            <a:xfrm rot="10800000">
              <a:off x="-293325" y="393588"/>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7" name="Freeform: Shape 29"/>
            <p:cNvSpPr/>
            <p:nvPr/>
          </p:nvSpPr>
          <p:spPr>
            <a:xfrm rot="10800000">
              <a:off x="-293325" y="349015"/>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49"/>
                    <a:pt x="8849" y="7144"/>
                    <a:pt x="10953" y="7144"/>
                  </a:cubicBezTo>
                  <a:cubicBezTo>
                    <a:pt x="13057" y="7144"/>
                    <a:pt x="14764" y="8849"/>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8" name="Freeform: Shape 30"/>
            <p:cNvSpPr/>
            <p:nvPr/>
          </p:nvSpPr>
          <p:spPr>
            <a:xfrm rot="10800000">
              <a:off x="-293325" y="304232"/>
              <a:ext cx="4205" cy="4205"/>
            </a:xfrm>
            <a:custGeom>
              <a:avLst/>
              <a:gdLst>
                <a:gd name="connsiteX0" fmla="*/ 14764 w 19050"/>
                <a:gd name="connsiteY0" fmla="*/ 10954 h 19050"/>
                <a:gd name="connsiteX1" fmla="*/ 10953 w 19050"/>
                <a:gd name="connsiteY1" fmla="*/ 14764 h 19050"/>
                <a:gd name="connsiteX2" fmla="*/ 7143 w 19050"/>
                <a:gd name="connsiteY2" fmla="*/ 10954 h 19050"/>
                <a:gd name="connsiteX3" fmla="*/ 10953 w 19050"/>
                <a:gd name="connsiteY3" fmla="*/ 7144 h 19050"/>
                <a:gd name="connsiteX4" fmla="*/ 14764 w 19050"/>
                <a:gd name="connsiteY4" fmla="*/ 1095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4764" y="10954"/>
                  </a:moveTo>
                  <a:cubicBezTo>
                    <a:pt x="14764" y="13058"/>
                    <a:pt x="13058" y="14764"/>
                    <a:pt x="10953" y="14764"/>
                  </a:cubicBezTo>
                  <a:cubicBezTo>
                    <a:pt x="8849" y="14764"/>
                    <a:pt x="7143" y="13058"/>
                    <a:pt x="7143" y="10954"/>
                  </a:cubicBezTo>
                  <a:cubicBezTo>
                    <a:pt x="7143" y="8850"/>
                    <a:pt x="8849" y="7144"/>
                    <a:pt x="10953" y="7144"/>
                  </a:cubicBezTo>
                  <a:cubicBezTo>
                    <a:pt x="13057" y="7144"/>
                    <a:pt x="14764" y="8850"/>
                    <a:pt x="14764" y="109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9" name="Freeform: Shape 31"/>
            <p:cNvSpPr/>
            <p:nvPr/>
          </p:nvSpPr>
          <p:spPr>
            <a:xfrm rot="10800000">
              <a:off x="-248542" y="572301"/>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0" name="Freeform: Shape 32"/>
            <p:cNvSpPr/>
            <p:nvPr/>
          </p:nvSpPr>
          <p:spPr>
            <a:xfrm rot="10800000">
              <a:off x="-248542" y="527728"/>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1" name="Freeform: Shape 33"/>
            <p:cNvSpPr/>
            <p:nvPr/>
          </p:nvSpPr>
          <p:spPr>
            <a:xfrm rot="10800000">
              <a:off x="-248542" y="482945"/>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2" name="Freeform: Shape 34"/>
            <p:cNvSpPr/>
            <p:nvPr/>
          </p:nvSpPr>
          <p:spPr>
            <a:xfrm rot="10800000">
              <a:off x="-248542" y="43837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3" name="Freeform: Shape 35"/>
            <p:cNvSpPr/>
            <p:nvPr/>
          </p:nvSpPr>
          <p:spPr>
            <a:xfrm rot="10800000">
              <a:off x="-248542" y="393799"/>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4" name="Freeform: Shape 36"/>
            <p:cNvSpPr/>
            <p:nvPr/>
          </p:nvSpPr>
          <p:spPr>
            <a:xfrm rot="10800000">
              <a:off x="-248542" y="349226"/>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6"/>
                    <a:pt x="14536" y="16669"/>
                    <a:pt x="11906" y="16669"/>
                  </a:cubicBezTo>
                  <a:cubicBezTo>
                    <a:pt x="9276" y="16669"/>
                    <a:pt x="7144" y="14536"/>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5" name="Freeform: Shape 37"/>
            <p:cNvSpPr/>
            <p:nvPr/>
          </p:nvSpPr>
          <p:spPr>
            <a:xfrm rot="10800000">
              <a:off x="-248542" y="304442"/>
              <a:ext cx="4205" cy="4205"/>
            </a:xfrm>
            <a:custGeom>
              <a:avLst/>
              <a:gdLst>
                <a:gd name="connsiteX0" fmla="*/ 16669 w 19050"/>
                <a:gd name="connsiteY0" fmla="*/ 11906 h 19050"/>
                <a:gd name="connsiteX1" fmla="*/ 11906 w 19050"/>
                <a:gd name="connsiteY1" fmla="*/ 16669 h 19050"/>
                <a:gd name="connsiteX2" fmla="*/ 7144 w 19050"/>
                <a:gd name="connsiteY2" fmla="*/ 11906 h 19050"/>
                <a:gd name="connsiteX3" fmla="*/ 11906 w 19050"/>
                <a:gd name="connsiteY3" fmla="*/ 7144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14537"/>
                    <a:pt x="14536" y="16669"/>
                    <a:pt x="11906" y="16669"/>
                  </a:cubicBezTo>
                  <a:cubicBezTo>
                    <a:pt x="9276" y="16669"/>
                    <a:pt x="7144" y="14537"/>
                    <a:pt x="7144" y="11906"/>
                  </a:cubicBezTo>
                  <a:cubicBezTo>
                    <a:pt x="7144" y="9276"/>
                    <a:pt x="9276" y="7144"/>
                    <a:pt x="11906" y="7144"/>
                  </a:cubicBezTo>
                  <a:cubicBezTo>
                    <a:pt x="14536" y="7144"/>
                    <a:pt x="16669" y="9276"/>
                    <a:pt x="16669" y="119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6" name="Freeform: Shape 38"/>
            <p:cNvSpPr/>
            <p:nvPr/>
          </p:nvSpPr>
          <p:spPr>
            <a:xfrm rot="10800000">
              <a:off x="-203338" y="57272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7" name="Freeform: Shape 39"/>
            <p:cNvSpPr/>
            <p:nvPr/>
          </p:nvSpPr>
          <p:spPr>
            <a:xfrm rot="10800000">
              <a:off x="-203338" y="52814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8" name="Freeform: Shape 40"/>
            <p:cNvSpPr/>
            <p:nvPr/>
          </p:nvSpPr>
          <p:spPr>
            <a:xfrm rot="10800000">
              <a:off x="-203338" y="48336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39" name="Freeform: Shape 41"/>
            <p:cNvSpPr/>
            <p:nvPr/>
          </p:nvSpPr>
          <p:spPr>
            <a:xfrm rot="10800000">
              <a:off x="-203338" y="438792"/>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0" name="Freeform: Shape 42"/>
            <p:cNvSpPr/>
            <p:nvPr/>
          </p:nvSpPr>
          <p:spPr>
            <a:xfrm rot="10800000">
              <a:off x="-203338" y="394219"/>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1" name="Freeform: Shape 43"/>
            <p:cNvSpPr/>
            <p:nvPr/>
          </p:nvSpPr>
          <p:spPr>
            <a:xfrm rot="10800000">
              <a:off x="-203338" y="349646"/>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3"/>
                    <a:pt x="17493" y="20479"/>
                    <a:pt x="13811" y="20479"/>
                  </a:cubicBezTo>
                  <a:cubicBezTo>
                    <a:pt x="10129" y="20479"/>
                    <a:pt x="7143" y="17493"/>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2" name="Freeform: Shape 44"/>
            <p:cNvSpPr/>
            <p:nvPr/>
          </p:nvSpPr>
          <p:spPr>
            <a:xfrm rot="10800000">
              <a:off x="-203338" y="304863"/>
              <a:ext cx="4205" cy="4205"/>
            </a:xfrm>
            <a:custGeom>
              <a:avLst/>
              <a:gdLst>
                <a:gd name="connsiteX0" fmla="*/ 20479 w 19050"/>
                <a:gd name="connsiteY0" fmla="*/ 13811 h 19050"/>
                <a:gd name="connsiteX1" fmla="*/ 13811 w 19050"/>
                <a:gd name="connsiteY1" fmla="*/ 20479 h 19050"/>
                <a:gd name="connsiteX2" fmla="*/ 7143 w 19050"/>
                <a:gd name="connsiteY2" fmla="*/ 13811 h 19050"/>
                <a:gd name="connsiteX3" fmla="*/ 13811 w 19050"/>
                <a:gd name="connsiteY3" fmla="*/ 7144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7494"/>
                    <a:pt x="17493" y="20479"/>
                    <a:pt x="13811" y="20479"/>
                  </a:cubicBezTo>
                  <a:cubicBezTo>
                    <a:pt x="10129" y="20479"/>
                    <a:pt x="7143" y="17494"/>
                    <a:pt x="7143" y="13811"/>
                  </a:cubicBezTo>
                  <a:cubicBezTo>
                    <a:pt x="7143" y="10129"/>
                    <a:pt x="10129" y="7144"/>
                    <a:pt x="13811" y="7144"/>
                  </a:cubicBezTo>
                  <a:cubicBezTo>
                    <a:pt x="17493" y="7144"/>
                    <a:pt x="20479" y="10129"/>
                    <a:pt x="20479" y="138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3" name="Freeform: Shape 45"/>
            <p:cNvSpPr/>
            <p:nvPr/>
          </p:nvSpPr>
          <p:spPr>
            <a:xfrm rot="10800000">
              <a:off x="-160447" y="57104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4" name="Freeform: Shape 46"/>
            <p:cNvSpPr/>
            <p:nvPr/>
          </p:nvSpPr>
          <p:spPr>
            <a:xfrm rot="10800000">
              <a:off x="-160447" y="52646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5" name="Freeform: Shape 47"/>
            <p:cNvSpPr/>
            <p:nvPr/>
          </p:nvSpPr>
          <p:spPr>
            <a:xfrm rot="10800000">
              <a:off x="-160447" y="48168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6" name="Freeform: Shape 48"/>
            <p:cNvSpPr/>
            <p:nvPr/>
          </p:nvSpPr>
          <p:spPr>
            <a:xfrm rot="10800000">
              <a:off x="-160447" y="437110"/>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7" name="Freeform: Shape 49"/>
            <p:cNvSpPr/>
            <p:nvPr/>
          </p:nvSpPr>
          <p:spPr>
            <a:xfrm rot="10800000">
              <a:off x="-160447" y="392537"/>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8" name="Freeform: Shape 50"/>
            <p:cNvSpPr/>
            <p:nvPr/>
          </p:nvSpPr>
          <p:spPr>
            <a:xfrm rot="10800000">
              <a:off x="-160447" y="347964"/>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0"/>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49" name="Freeform: Shape 51"/>
            <p:cNvSpPr/>
            <p:nvPr/>
          </p:nvSpPr>
          <p:spPr>
            <a:xfrm rot="10800000">
              <a:off x="-160447" y="303181"/>
              <a:ext cx="6308" cy="6308"/>
            </a:xfrm>
            <a:custGeom>
              <a:avLst/>
              <a:gdLst>
                <a:gd name="connsiteX0" fmla="*/ 24289 w 28575"/>
                <a:gd name="connsiteY0" fmla="*/ 15716 h 28575"/>
                <a:gd name="connsiteX1" fmla="*/ 15716 w 28575"/>
                <a:gd name="connsiteY1" fmla="*/ 24289 h 28575"/>
                <a:gd name="connsiteX2" fmla="*/ 7143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0" y="24289"/>
                    <a:pt x="15716" y="24289"/>
                  </a:cubicBezTo>
                  <a:cubicBezTo>
                    <a:pt x="10981" y="24289"/>
                    <a:pt x="7143" y="20451"/>
                    <a:pt x="7143" y="15716"/>
                  </a:cubicBezTo>
                  <a:cubicBezTo>
                    <a:pt x="7143" y="10982"/>
                    <a:pt x="10981" y="7144"/>
                    <a:pt x="15716" y="7144"/>
                  </a:cubicBezTo>
                  <a:cubicBezTo>
                    <a:pt x="20450" y="7144"/>
                    <a:pt x="24289" y="10982"/>
                    <a:pt x="24289" y="157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0" name="Freeform: Shape 52"/>
            <p:cNvSpPr/>
            <p:nvPr/>
          </p:nvSpPr>
          <p:spPr>
            <a:xfrm rot="10800000">
              <a:off x="-115453" y="571460"/>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1" name="Freeform: Shape 53"/>
            <p:cNvSpPr/>
            <p:nvPr/>
          </p:nvSpPr>
          <p:spPr>
            <a:xfrm rot="10800000">
              <a:off x="-115453" y="526887"/>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2" name="Freeform: Shape 54"/>
            <p:cNvSpPr/>
            <p:nvPr/>
          </p:nvSpPr>
          <p:spPr>
            <a:xfrm rot="10800000">
              <a:off x="-115453" y="482104"/>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3" name="Freeform: Shape 55"/>
            <p:cNvSpPr/>
            <p:nvPr/>
          </p:nvSpPr>
          <p:spPr>
            <a:xfrm rot="10800000">
              <a:off x="-115453" y="43753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4" name="Freeform: Shape 56"/>
            <p:cNvSpPr/>
            <p:nvPr/>
          </p:nvSpPr>
          <p:spPr>
            <a:xfrm rot="10800000">
              <a:off x="-115453" y="392958"/>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5" name="Freeform: Shape 57"/>
            <p:cNvSpPr/>
            <p:nvPr/>
          </p:nvSpPr>
          <p:spPr>
            <a:xfrm rot="10800000">
              <a:off x="-115453" y="348385"/>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6" name="Freeform: Shape 58"/>
            <p:cNvSpPr/>
            <p:nvPr/>
          </p:nvSpPr>
          <p:spPr>
            <a:xfrm rot="10800000">
              <a:off x="-115453" y="303601"/>
              <a:ext cx="6308" cy="6308"/>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7" name="Freeform: Shape 59"/>
            <p:cNvSpPr/>
            <p:nvPr/>
          </p:nvSpPr>
          <p:spPr>
            <a:xfrm rot="10800000">
              <a:off x="-70670" y="57167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8" name="Freeform: Shape 60"/>
            <p:cNvSpPr/>
            <p:nvPr/>
          </p:nvSpPr>
          <p:spPr>
            <a:xfrm rot="10800000">
              <a:off x="-70670" y="52709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59" name="Freeform: Shape 61"/>
            <p:cNvSpPr/>
            <p:nvPr/>
          </p:nvSpPr>
          <p:spPr>
            <a:xfrm rot="10800000">
              <a:off x="-70670" y="482314"/>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0" name="Freeform: Shape 62"/>
            <p:cNvSpPr/>
            <p:nvPr/>
          </p:nvSpPr>
          <p:spPr>
            <a:xfrm rot="10800000">
              <a:off x="-70670" y="437741"/>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1" name="Freeform: Shape 63"/>
            <p:cNvSpPr/>
            <p:nvPr/>
          </p:nvSpPr>
          <p:spPr>
            <a:xfrm rot="10800000">
              <a:off x="-70670" y="393168"/>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2" name="Freeform: Shape 64"/>
            <p:cNvSpPr/>
            <p:nvPr/>
          </p:nvSpPr>
          <p:spPr>
            <a:xfrm rot="10800000">
              <a:off x="-70670" y="348595"/>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6"/>
                    <a:pt x="24887" y="30004"/>
                    <a:pt x="18574" y="30004"/>
                  </a:cubicBezTo>
                  <a:cubicBezTo>
                    <a:pt x="12261" y="30004"/>
                    <a:pt x="7144" y="24886"/>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3" name="Freeform: Shape 65"/>
            <p:cNvSpPr/>
            <p:nvPr/>
          </p:nvSpPr>
          <p:spPr>
            <a:xfrm rot="10800000">
              <a:off x="-70670" y="303812"/>
              <a:ext cx="6308" cy="6308"/>
            </a:xfrm>
            <a:custGeom>
              <a:avLst/>
              <a:gdLst>
                <a:gd name="connsiteX0" fmla="*/ 30004 w 28575"/>
                <a:gd name="connsiteY0" fmla="*/ 18574 h 28575"/>
                <a:gd name="connsiteX1" fmla="*/ 18574 w 28575"/>
                <a:gd name="connsiteY1" fmla="*/ 30004 h 28575"/>
                <a:gd name="connsiteX2" fmla="*/ 7144 w 28575"/>
                <a:gd name="connsiteY2" fmla="*/ 18574 h 28575"/>
                <a:gd name="connsiteX3" fmla="*/ 18574 w 28575"/>
                <a:gd name="connsiteY3" fmla="*/ 714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24887"/>
                    <a:pt x="24887" y="30004"/>
                    <a:pt x="18574" y="30004"/>
                  </a:cubicBezTo>
                  <a:cubicBezTo>
                    <a:pt x="12261" y="30004"/>
                    <a:pt x="7144" y="24887"/>
                    <a:pt x="7144" y="18574"/>
                  </a:cubicBezTo>
                  <a:cubicBezTo>
                    <a:pt x="7144" y="12261"/>
                    <a:pt x="12261" y="7144"/>
                    <a:pt x="18574" y="7144"/>
                  </a:cubicBezTo>
                  <a:cubicBezTo>
                    <a:pt x="24886" y="7144"/>
                    <a:pt x="30004" y="12261"/>
                    <a:pt x="30004" y="1857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4" name="Freeform: Shape 66"/>
            <p:cNvSpPr/>
            <p:nvPr/>
          </p:nvSpPr>
          <p:spPr>
            <a:xfrm rot="10800000">
              <a:off x="-27568" y="56998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5" name="Freeform: Shape 67"/>
            <p:cNvSpPr/>
            <p:nvPr/>
          </p:nvSpPr>
          <p:spPr>
            <a:xfrm rot="10800000">
              <a:off x="-27568" y="52541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6" name="Freeform: Shape 68"/>
            <p:cNvSpPr/>
            <p:nvPr/>
          </p:nvSpPr>
          <p:spPr>
            <a:xfrm rot="10800000">
              <a:off x="-27568" y="480632"/>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4"/>
                    <a:pt x="27843" y="33814"/>
                    <a:pt x="20479" y="33814"/>
                  </a:cubicBezTo>
                  <a:cubicBezTo>
                    <a:pt x="13114" y="33814"/>
                    <a:pt x="7144" y="27844"/>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7" name="Freeform: Shape 69"/>
            <p:cNvSpPr/>
            <p:nvPr/>
          </p:nvSpPr>
          <p:spPr>
            <a:xfrm rot="10800000">
              <a:off x="-27568" y="436059"/>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8" name="Freeform: Shape 70"/>
            <p:cNvSpPr/>
            <p:nvPr/>
          </p:nvSpPr>
          <p:spPr>
            <a:xfrm rot="10800000">
              <a:off x="-27568" y="391486"/>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69" name="Freeform: Shape 71"/>
            <p:cNvSpPr/>
            <p:nvPr/>
          </p:nvSpPr>
          <p:spPr>
            <a:xfrm rot="10800000">
              <a:off x="-27568" y="346913"/>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0" name="Freeform: Shape 72"/>
            <p:cNvSpPr/>
            <p:nvPr/>
          </p:nvSpPr>
          <p:spPr>
            <a:xfrm rot="10800000">
              <a:off x="-27568" y="302130"/>
              <a:ext cx="8410" cy="8410"/>
            </a:xfrm>
            <a:custGeom>
              <a:avLst/>
              <a:gdLst>
                <a:gd name="connsiteX0" fmla="*/ 33814 w 38100"/>
                <a:gd name="connsiteY0" fmla="*/ 20479 h 38100"/>
                <a:gd name="connsiteX1" fmla="*/ 20479 w 38100"/>
                <a:gd name="connsiteY1" fmla="*/ 33814 h 38100"/>
                <a:gd name="connsiteX2" fmla="*/ 7144 w 38100"/>
                <a:gd name="connsiteY2" fmla="*/ 20479 h 38100"/>
                <a:gd name="connsiteX3" fmla="*/ 20479 w 38100"/>
                <a:gd name="connsiteY3" fmla="*/ 714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27843"/>
                    <a:pt x="27843" y="33814"/>
                    <a:pt x="20479" y="33814"/>
                  </a:cubicBezTo>
                  <a:cubicBezTo>
                    <a:pt x="13114" y="33814"/>
                    <a:pt x="7144" y="27843"/>
                    <a:pt x="7144" y="20479"/>
                  </a:cubicBezTo>
                  <a:cubicBezTo>
                    <a:pt x="7144" y="13114"/>
                    <a:pt x="13114" y="7144"/>
                    <a:pt x="20479" y="7144"/>
                  </a:cubicBezTo>
                  <a:cubicBezTo>
                    <a:pt x="27843" y="7144"/>
                    <a:pt x="33814" y="13114"/>
                    <a:pt x="33814" y="2047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1" name="Freeform: Shape 73"/>
            <p:cNvSpPr/>
            <p:nvPr/>
          </p:nvSpPr>
          <p:spPr>
            <a:xfrm rot="10800000">
              <a:off x="17425" y="570409"/>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2" name="Freeform: Shape 74"/>
            <p:cNvSpPr/>
            <p:nvPr/>
          </p:nvSpPr>
          <p:spPr>
            <a:xfrm rot="10800000">
              <a:off x="17425" y="52583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3" name="Freeform: Shape 75"/>
            <p:cNvSpPr/>
            <p:nvPr/>
          </p:nvSpPr>
          <p:spPr>
            <a:xfrm rot="10800000">
              <a:off x="17425" y="48105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4" name="Freeform: Shape 76"/>
            <p:cNvSpPr/>
            <p:nvPr/>
          </p:nvSpPr>
          <p:spPr>
            <a:xfrm rot="10800000">
              <a:off x="17425" y="43648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5" name="Freeform: Shape 77"/>
            <p:cNvSpPr/>
            <p:nvPr/>
          </p:nvSpPr>
          <p:spPr>
            <a:xfrm rot="10800000">
              <a:off x="17425" y="391906"/>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6" name="Freeform: Shape 78"/>
            <p:cNvSpPr/>
            <p:nvPr/>
          </p:nvSpPr>
          <p:spPr>
            <a:xfrm rot="10800000">
              <a:off x="17425" y="347333"/>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7" name="Freeform: Shape 79"/>
            <p:cNvSpPr/>
            <p:nvPr/>
          </p:nvSpPr>
          <p:spPr>
            <a:xfrm rot="10800000">
              <a:off x="17425" y="302550"/>
              <a:ext cx="8410" cy="841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8" y="7144"/>
                    <a:pt x="22384" y="7144"/>
                  </a:cubicBezTo>
                  <a:cubicBezTo>
                    <a:pt x="30801" y="7144"/>
                    <a:pt x="37624" y="13967"/>
                    <a:pt x="37624" y="2238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8" name="Freeform: Shape 80"/>
            <p:cNvSpPr/>
            <p:nvPr/>
          </p:nvSpPr>
          <p:spPr>
            <a:xfrm rot="10800000">
              <a:off x="60316" y="568727"/>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79" name="Freeform: Shape 81"/>
            <p:cNvSpPr/>
            <p:nvPr/>
          </p:nvSpPr>
          <p:spPr>
            <a:xfrm rot="10800000">
              <a:off x="60316" y="52415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0" name="Freeform: Shape 82"/>
            <p:cNvSpPr/>
            <p:nvPr/>
          </p:nvSpPr>
          <p:spPr>
            <a:xfrm rot="10800000">
              <a:off x="60316" y="47937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1" name="Freeform: Shape 83"/>
            <p:cNvSpPr/>
            <p:nvPr/>
          </p:nvSpPr>
          <p:spPr>
            <a:xfrm rot="10800000">
              <a:off x="60316" y="43479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2" name="Freeform: Shape 84"/>
            <p:cNvSpPr/>
            <p:nvPr/>
          </p:nvSpPr>
          <p:spPr>
            <a:xfrm rot="10800000">
              <a:off x="60316" y="390224"/>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3" name="Freeform: Shape 85"/>
            <p:cNvSpPr/>
            <p:nvPr/>
          </p:nvSpPr>
          <p:spPr>
            <a:xfrm rot="10800000">
              <a:off x="60316" y="345651"/>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4" name="Freeform: Shape 86"/>
            <p:cNvSpPr/>
            <p:nvPr/>
          </p:nvSpPr>
          <p:spPr>
            <a:xfrm rot="10800000">
              <a:off x="60316" y="300868"/>
              <a:ext cx="10513" cy="10513"/>
            </a:xfrm>
            <a:custGeom>
              <a:avLst/>
              <a:gdLst>
                <a:gd name="connsiteX0" fmla="*/ 41434 w 47625"/>
                <a:gd name="connsiteY0" fmla="*/ 24289 h 47625"/>
                <a:gd name="connsiteX1" fmla="*/ 24289 w 47625"/>
                <a:gd name="connsiteY1" fmla="*/ 41434 h 47625"/>
                <a:gd name="connsiteX2" fmla="*/ 7144 w 47625"/>
                <a:gd name="connsiteY2" fmla="*/ 24289 h 47625"/>
                <a:gd name="connsiteX3" fmla="*/ 24289 w 47625"/>
                <a:gd name="connsiteY3" fmla="*/ 7144 h 47625"/>
                <a:gd name="connsiteX4" fmla="*/ 41434 w 47625"/>
                <a:gd name="connsiteY4" fmla="*/ 24289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1434" y="24289"/>
                  </a:moveTo>
                  <a:cubicBezTo>
                    <a:pt x="41434" y="33758"/>
                    <a:pt x="33758" y="41434"/>
                    <a:pt x="24289" y="41434"/>
                  </a:cubicBezTo>
                  <a:cubicBezTo>
                    <a:pt x="14820" y="41434"/>
                    <a:pt x="7144" y="33758"/>
                    <a:pt x="7144" y="24289"/>
                  </a:cubicBezTo>
                  <a:cubicBezTo>
                    <a:pt x="7144" y="14820"/>
                    <a:pt x="14820" y="7144"/>
                    <a:pt x="24289" y="7144"/>
                  </a:cubicBezTo>
                  <a:cubicBezTo>
                    <a:pt x="33758" y="7144"/>
                    <a:pt x="41434" y="14820"/>
                    <a:pt x="41434" y="2428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5" name="Freeform: Shape 87"/>
            <p:cNvSpPr/>
            <p:nvPr/>
          </p:nvSpPr>
          <p:spPr>
            <a:xfrm rot="10800000">
              <a:off x="105099" y="568937"/>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6" name="Freeform: Shape 88"/>
            <p:cNvSpPr/>
            <p:nvPr/>
          </p:nvSpPr>
          <p:spPr>
            <a:xfrm rot="10800000">
              <a:off x="105099" y="524364"/>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7" name="Freeform: Shape 89"/>
            <p:cNvSpPr/>
            <p:nvPr/>
          </p:nvSpPr>
          <p:spPr>
            <a:xfrm rot="10800000">
              <a:off x="105099" y="479581"/>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8" name="Freeform: Shape 90"/>
            <p:cNvSpPr/>
            <p:nvPr/>
          </p:nvSpPr>
          <p:spPr>
            <a:xfrm rot="10800000">
              <a:off x="105099" y="43500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89" name="Freeform: Shape 91"/>
            <p:cNvSpPr/>
            <p:nvPr/>
          </p:nvSpPr>
          <p:spPr>
            <a:xfrm rot="10800000">
              <a:off x="105099" y="390435"/>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0" name="Freeform: Shape 92"/>
            <p:cNvSpPr/>
            <p:nvPr/>
          </p:nvSpPr>
          <p:spPr>
            <a:xfrm rot="10800000">
              <a:off x="105099" y="345862"/>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1" name="Freeform: Shape 93"/>
            <p:cNvSpPr/>
            <p:nvPr/>
          </p:nvSpPr>
          <p:spPr>
            <a:xfrm rot="10800000">
              <a:off x="105099" y="301078"/>
              <a:ext cx="10513" cy="10513"/>
            </a:xfrm>
            <a:custGeom>
              <a:avLst/>
              <a:gdLst>
                <a:gd name="connsiteX0" fmla="*/ 43339 w 47625"/>
                <a:gd name="connsiteY0" fmla="*/ 25241 h 47625"/>
                <a:gd name="connsiteX1" fmla="*/ 25241 w 47625"/>
                <a:gd name="connsiteY1" fmla="*/ 43339 h 47625"/>
                <a:gd name="connsiteX2" fmla="*/ 7143 w 47625"/>
                <a:gd name="connsiteY2" fmla="*/ 25241 h 47625"/>
                <a:gd name="connsiteX3" fmla="*/ 25241 w 47625"/>
                <a:gd name="connsiteY3" fmla="*/ 7144 h 47625"/>
                <a:gd name="connsiteX4" fmla="*/ 43339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3339" y="25241"/>
                  </a:moveTo>
                  <a:cubicBezTo>
                    <a:pt x="43339" y="35236"/>
                    <a:pt x="35236" y="43339"/>
                    <a:pt x="25241" y="43339"/>
                  </a:cubicBezTo>
                  <a:cubicBezTo>
                    <a:pt x="15246" y="43339"/>
                    <a:pt x="7143" y="35236"/>
                    <a:pt x="7143" y="25241"/>
                  </a:cubicBezTo>
                  <a:cubicBezTo>
                    <a:pt x="7143" y="15246"/>
                    <a:pt x="15246" y="7144"/>
                    <a:pt x="25241" y="7144"/>
                  </a:cubicBezTo>
                  <a:cubicBezTo>
                    <a:pt x="35236" y="7144"/>
                    <a:pt x="43339" y="15246"/>
                    <a:pt x="43339" y="2524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2" name="Freeform: Shape 94"/>
            <p:cNvSpPr/>
            <p:nvPr/>
          </p:nvSpPr>
          <p:spPr>
            <a:xfrm rot="10800000">
              <a:off x="150303" y="613931"/>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3" name="Freeform: Shape 95"/>
            <p:cNvSpPr/>
            <p:nvPr/>
          </p:nvSpPr>
          <p:spPr>
            <a:xfrm rot="10800000">
              <a:off x="150303" y="56935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4" name="Freeform: Shape 96"/>
            <p:cNvSpPr/>
            <p:nvPr/>
          </p:nvSpPr>
          <p:spPr>
            <a:xfrm rot="10800000">
              <a:off x="150303" y="52478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5" name="Freeform: Shape 97"/>
            <p:cNvSpPr/>
            <p:nvPr/>
          </p:nvSpPr>
          <p:spPr>
            <a:xfrm rot="10800000">
              <a:off x="150303" y="48000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6" name="Freeform: Shape 98"/>
            <p:cNvSpPr/>
            <p:nvPr/>
          </p:nvSpPr>
          <p:spPr>
            <a:xfrm rot="10800000">
              <a:off x="150303" y="435428"/>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7" name="Freeform: Shape 99"/>
            <p:cNvSpPr/>
            <p:nvPr/>
          </p:nvSpPr>
          <p:spPr>
            <a:xfrm rot="10800000">
              <a:off x="150303" y="390855"/>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8" name="Freeform: Shape 100"/>
            <p:cNvSpPr/>
            <p:nvPr/>
          </p:nvSpPr>
          <p:spPr>
            <a:xfrm rot="10800000">
              <a:off x="150303" y="346282"/>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99" name="Freeform: Shape 101"/>
            <p:cNvSpPr/>
            <p:nvPr/>
          </p:nvSpPr>
          <p:spPr>
            <a:xfrm rot="10800000">
              <a:off x="150303" y="301499"/>
              <a:ext cx="10513" cy="10513"/>
            </a:xfrm>
            <a:custGeom>
              <a:avLst/>
              <a:gdLst>
                <a:gd name="connsiteX0" fmla="*/ 47149 w 47625"/>
                <a:gd name="connsiteY0" fmla="*/ 27146 h 47625"/>
                <a:gd name="connsiteX1" fmla="*/ 27147 w 47625"/>
                <a:gd name="connsiteY1" fmla="*/ 47149 h 47625"/>
                <a:gd name="connsiteX2" fmla="*/ 7144 w 47625"/>
                <a:gd name="connsiteY2" fmla="*/ 27146 h 47625"/>
                <a:gd name="connsiteX3" fmla="*/ 27147 w 47625"/>
                <a:gd name="connsiteY3" fmla="*/ 7144 h 47625"/>
                <a:gd name="connsiteX4" fmla="*/ 47149 w 47625"/>
                <a:gd name="connsiteY4" fmla="*/ 2714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149" y="27146"/>
                  </a:moveTo>
                  <a:cubicBezTo>
                    <a:pt x="47149" y="38193"/>
                    <a:pt x="38194" y="47149"/>
                    <a:pt x="27147" y="47149"/>
                  </a:cubicBezTo>
                  <a:cubicBezTo>
                    <a:pt x="16100" y="47149"/>
                    <a:pt x="7144" y="38193"/>
                    <a:pt x="7144" y="27146"/>
                  </a:cubicBezTo>
                  <a:cubicBezTo>
                    <a:pt x="7144" y="16099"/>
                    <a:pt x="16100" y="7144"/>
                    <a:pt x="27147" y="7144"/>
                  </a:cubicBezTo>
                  <a:cubicBezTo>
                    <a:pt x="38194" y="7144"/>
                    <a:pt x="47149" y="16099"/>
                    <a:pt x="47149" y="2714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0" name="Freeform: Shape 102"/>
            <p:cNvSpPr/>
            <p:nvPr/>
          </p:nvSpPr>
          <p:spPr>
            <a:xfrm rot="10800000">
              <a:off x="193194" y="612249"/>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1" name="Freeform: Shape 103"/>
            <p:cNvSpPr/>
            <p:nvPr/>
          </p:nvSpPr>
          <p:spPr>
            <a:xfrm rot="10800000">
              <a:off x="193194" y="56767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2" name="Freeform: Shape 104"/>
            <p:cNvSpPr/>
            <p:nvPr/>
          </p:nvSpPr>
          <p:spPr>
            <a:xfrm rot="10800000">
              <a:off x="193194" y="52310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3" name="Freeform: Shape 105"/>
            <p:cNvSpPr/>
            <p:nvPr/>
          </p:nvSpPr>
          <p:spPr>
            <a:xfrm rot="10800000">
              <a:off x="193194" y="47832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4" name="Freeform: Shape 106"/>
            <p:cNvSpPr/>
            <p:nvPr/>
          </p:nvSpPr>
          <p:spPr>
            <a:xfrm rot="10800000">
              <a:off x="193194" y="433746"/>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5" name="Freeform: Shape 107"/>
            <p:cNvSpPr/>
            <p:nvPr/>
          </p:nvSpPr>
          <p:spPr>
            <a:xfrm rot="10800000">
              <a:off x="193194" y="389173"/>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6" name="Freeform: Shape 108"/>
            <p:cNvSpPr/>
            <p:nvPr/>
          </p:nvSpPr>
          <p:spPr>
            <a:xfrm rot="10800000">
              <a:off x="193194" y="344600"/>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0"/>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7" name="Freeform: Shape 109"/>
            <p:cNvSpPr/>
            <p:nvPr/>
          </p:nvSpPr>
          <p:spPr>
            <a:xfrm rot="10800000">
              <a:off x="193194" y="299817"/>
              <a:ext cx="12615" cy="12615"/>
            </a:xfrm>
            <a:custGeom>
              <a:avLst/>
              <a:gdLst>
                <a:gd name="connsiteX0" fmla="*/ 50959 w 57150"/>
                <a:gd name="connsiteY0" fmla="*/ 29051 h 57150"/>
                <a:gd name="connsiteX1" fmla="*/ 29051 w 57150"/>
                <a:gd name="connsiteY1" fmla="*/ 50959 h 57150"/>
                <a:gd name="connsiteX2" fmla="*/ 7144 w 57150"/>
                <a:gd name="connsiteY2" fmla="*/ 29051 h 57150"/>
                <a:gd name="connsiteX3" fmla="*/ 29051 w 57150"/>
                <a:gd name="connsiteY3" fmla="*/ 7144 h 57150"/>
                <a:gd name="connsiteX4" fmla="*/ 50959 w 57150"/>
                <a:gd name="connsiteY4" fmla="*/ 2905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959" y="29051"/>
                  </a:moveTo>
                  <a:cubicBezTo>
                    <a:pt x="50959" y="41151"/>
                    <a:pt x="41151" y="50959"/>
                    <a:pt x="29051" y="50959"/>
                  </a:cubicBezTo>
                  <a:cubicBezTo>
                    <a:pt x="16952" y="50959"/>
                    <a:pt x="7144" y="41150"/>
                    <a:pt x="7144" y="29051"/>
                  </a:cubicBezTo>
                  <a:cubicBezTo>
                    <a:pt x="7144" y="16952"/>
                    <a:pt x="16952" y="7144"/>
                    <a:pt x="29051" y="7144"/>
                  </a:cubicBezTo>
                  <a:cubicBezTo>
                    <a:pt x="41151" y="7144"/>
                    <a:pt x="50959" y="16952"/>
                    <a:pt x="50959" y="2905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8" name="Freeform: Shape 110"/>
            <p:cNvSpPr/>
            <p:nvPr/>
          </p:nvSpPr>
          <p:spPr>
            <a:xfrm rot="10800000">
              <a:off x="237978" y="612459"/>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09" name="Freeform: Shape 111"/>
            <p:cNvSpPr/>
            <p:nvPr/>
          </p:nvSpPr>
          <p:spPr>
            <a:xfrm rot="10800000">
              <a:off x="237978" y="567886"/>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0" name="Freeform: Shape 112"/>
            <p:cNvSpPr/>
            <p:nvPr/>
          </p:nvSpPr>
          <p:spPr>
            <a:xfrm rot="10800000">
              <a:off x="237978" y="52331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1" name="Freeform: Shape 113"/>
            <p:cNvSpPr/>
            <p:nvPr/>
          </p:nvSpPr>
          <p:spPr>
            <a:xfrm rot="10800000">
              <a:off x="237978" y="47853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2" name="Freeform: Shape 114"/>
            <p:cNvSpPr/>
            <p:nvPr/>
          </p:nvSpPr>
          <p:spPr>
            <a:xfrm rot="10800000">
              <a:off x="237978" y="43395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3" name="Freeform: Shape 115"/>
            <p:cNvSpPr/>
            <p:nvPr/>
          </p:nvSpPr>
          <p:spPr>
            <a:xfrm rot="10800000">
              <a:off x="237978" y="389383"/>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4" name="Freeform: Shape 116"/>
            <p:cNvSpPr/>
            <p:nvPr/>
          </p:nvSpPr>
          <p:spPr>
            <a:xfrm rot="10800000">
              <a:off x="237978" y="344810"/>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5" name="Freeform: Shape 117"/>
            <p:cNvSpPr/>
            <p:nvPr/>
          </p:nvSpPr>
          <p:spPr>
            <a:xfrm rot="10800000">
              <a:off x="237978" y="300027"/>
              <a:ext cx="12615" cy="12615"/>
            </a:xfrm>
            <a:custGeom>
              <a:avLst/>
              <a:gdLst>
                <a:gd name="connsiteX0" fmla="*/ 52864 w 57150"/>
                <a:gd name="connsiteY0" fmla="*/ 30004 h 57150"/>
                <a:gd name="connsiteX1" fmla="*/ 30003 w 57150"/>
                <a:gd name="connsiteY1" fmla="*/ 52864 h 57150"/>
                <a:gd name="connsiteX2" fmla="*/ 7143 w 57150"/>
                <a:gd name="connsiteY2" fmla="*/ 30004 h 57150"/>
                <a:gd name="connsiteX3" fmla="*/ 30003 w 57150"/>
                <a:gd name="connsiteY3" fmla="*/ 7144 h 57150"/>
                <a:gd name="connsiteX4" fmla="*/ 5286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2864" y="30004"/>
                  </a:moveTo>
                  <a:cubicBezTo>
                    <a:pt x="52864" y="42629"/>
                    <a:pt x="42629" y="52864"/>
                    <a:pt x="30003" y="52864"/>
                  </a:cubicBezTo>
                  <a:cubicBezTo>
                    <a:pt x="17378" y="52864"/>
                    <a:pt x="7143" y="42629"/>
                    <a:pt x="7143" y="30004"/>
                  </a:cubicBezTo>
                  <a:cubicBezTo>
                    <a:pt x="7143" y="17379"/>
                    <a:pt x="17378" y="7144"/>
                    <a:pt x="30003" y="7144"/>
                  </a:cubicBezTo>
                  <a:cubicBezTo>
                    <a:pt x="42629" y="7144"/>
                    <a:pt x="52864" y="17379"/>
                    <a:pt x="52864" y="3000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6" name="Freeform: Shape 118"/>
            <p:cNvSpPr/>
            <p:nvPr/>
          </p:nvSpPr>
          <p:spPr>
            <a:xfrm rot="10800000">
              <a:off x="282971" y="61288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7" name="Freeform: Shape 119"/>
            <p:cNvSpPr/>
            <p:nvPr/>
          </p:nvSpPr>
          <p:spPr>
            <a:xfrm rot="10800000">
              <a:off x="282971" y="56830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8" name="Freeform: Shape 120"/>
            <p:cNvSpPr/>
            <p:nvPr/>
          </p:nvSpPr>
          <p:spPr>
            <a:xfrm rot="10800000">
              <a:off x="282971" y="52373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19" name="Freeform: Shape 121"/>
            <p:cNvSpPr/>
            <p:nvPr/>
          </p:nvSpPr>
          <p:spPr>
            <a:xfrm rot="10800000">
              <a:off x="282971" y="478950"/>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2"/>
                    <a:pt x="18232" y="7144"/>
                    <a:pt x="31909" y="7144"/>
                  </a:cubicBezTo>
                  <a:cubicBezTo>
                    <a:pt x="45586" y="7144"/>
                    <a:pt x="56674" y="18232"/>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0" name="Freeform: Shape 122"/>
            <p:cNvSpPr/>
            <p:nvPr/>
          </p:nvSpPr>
          <p:spPr>
            <a:xfrm rot="10800000">
              <a:off x="282971" y="434377"/>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1" name="Freeform: Shape 123"/>
            <p:cNvSpPr/>
            <p:nvPr/>
          </p:nvSpPr>
          <p:spPr>
            <a:xfrm rot="10800000">
              <a:off x="282971" y="389804"/>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2" name="Freeform: Shape 124"/>
            <p:cNvSpPr/>
            <p:nvPr/>
          </p:nvSpPr>
          <p:spPr>
            <a:xfrm rot="10800000">
              <a:off x="282971" y="345231"/>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3" name="Freeform: Shape 125"/>
            <p:cNvSpPr/>
            <p:nvPr/>
          </p:nvSpPr>
          <p:spPr>
            <a:xfrm rot="10800000">
              <a:off x="282971" y="300448"/>
              <a:ext cx="12615" cy="12615"/>
            </a:xfrm>
            <a:custGeom>
              <a:avLst/>
              <a:gdLst>
                <a:gd name="connsiteX0" fmla="*/ 56674 w 57150"/>
                <a:gd name="connsiteY0" fmla="*/ 31909 h 57150"/>
                <a:gd name="connsiteX1" fmla="*/ 31909 w 57150"/>
                <a:gd name="connsiteY1" fmla="*/ 56674 h 57150"/>
                <a:gd name="connsiteX2" fmla="*/ 7144 w 57150"/>
                <a:gd name="connsiteY2" fmla="*/ 31909 h 57150"/>
                <a:gd name="connsiteX3" fmla="*/ 31909 w 57150"/>
                <a:gd name="connsiteY3" fmla="*/ 7144 h 57150"/>
                <a:gd name="connsiteX4" fmla="*/ 56674 w 57150"/>
                <a:gd name="connsiteY4" fmla="*/ 3190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6674" y="31909"/>
                  </a:moveTo>
                  <a:cubicBezTo>
                    <a:pt x="56674" y="45586"/>
                    <a:pt x="45586" y="56674"/>
                    <a:pt x="31909" y="56674"/>
                  </a:cubicBezTo>
                  <a:cubicBezTo>
                    <a:pt x="18232" y="56674"/>
                    <a:pt x="7144" y="45586"/>
                    <a:pt x="7144" y="31909"/>
                  </a:cubicBezTo>
                  <a:cubicBezTo>
                    <a:pt x="7144" y="18231"/>
                    <a:pt x="18232" y="7144"/>
                    <a:pt x="31909" y="7144"/>
                  </a:cubicBezTo>
                  <a:cubicBezTo>
                    <a:pt x="45586" y="7144"/>
                    <a:pt x="56674" y="18231"/>
                    <a:pt x="56674" y="3190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4" name="Freeform: Shape 126"/>
            <p:cNvSpPr/>
            <p:nvPr/>
          </p:nvSpPr>
          <p:spPr>
            <a:xfrm rot="10800000">
              <a:off x="326073" y="61119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5" name="Freeform: Shape 127"/>
            <p:cNvSpPr/>
            <p:nvPr/>
          </p:nvSpPr>
          <p:spPr>
            <a:xfrm rot="10800000">
              <a:off x="326073" y="56662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6" name="Freeform: Shape 128"/>
            <p:cNvSpPr/>
            <p:nvPr/>
          </p:nvSpPr>
          <p:spPr>
            <a:xfrm rot="10800000">
              <a:off x="326073" y="52205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7" name="Freeform: Shape 129"/>
            <p:cNvSpPr/>
            <p:nvPr/>
          </p:nvSpPr>
          <p:spPr>
            <a:xfrm rot="10800000">
              <a:off x="326073" y="477268"/>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5"/>
                    <a:pt x="19085" y="7144"/>
                    <a:pt x="33814" y="7144"/>
                  </a:cubicBezTo>
                  <a:cubicBezTo>
                    <a:pt x="48543" y="7144"/>
                    <a:pt x="60484" y="19085"/>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8" name="Freeform: Shape 130"/>
            <p:cNvSpPr/>
            <p:nvPr/>
          </p:nvSpPr>
          <p:spPr>
            <a:xfrm rot="10800000">
              <a:off x="326073" y="432695"/>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29" name="Freeform: Shape 131"/>
            <p:cNvSpPr/>
            <p:nvPr/>
          </p:nvSpPr>
          <p:spPr>
            <a:xfrm rot="10800000">
              <a:off x="326073" y="388122"/>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0" name="Freeform: Shape 132"/>
            <p:cNvSpPr/>
            <p:nvPr/>
          </p:nvSpPr>
          <p:spPr>
            <a:xfrm rot="10800000">
              <a:off x="326073" y="343549"/>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1" name="Freeform: Shape 133"/>
            <p:cNvSpPr/>
            <p:nvPr/>
          </p:nvSpPr>
          <p:spPr>
            <a:xfrm rot="10800000">
              <a:off x="326073" y="298766"/>
              <a:ext cx="14718" cy="14718"/>
            </a:xfrm>
            <a:custGeom>
              <a:avLst/>
              <a:gdLst>
                <a:gd name="connsiteX0" fmla="*/ 60484 w 66675"/>
                <a:gd name="connsiteY0" fmla="*/ 33814 h 66675"/>
                <a:gd name="connsiteX1" fmla="*/ 33814 w 66675"/>
                <a:gd name="connsiteY1" fmla="*/ 60484 h 66675"/>
                <a:gd name="connsiteX2" fmla="*/ 7144 w 66675"/>
                <a:gd name="connsiteY2" fmla="*/ 33814 h 66675"/>
                <a:gd name="connsiteX3" fmla="*/ 33814 w 66675"/>
                <a:gd name="connsiteY3" fmla="*/ 7144 h 66675"/>
                <a:gd name="connsiteX4" fmla="*/ 60484 w 66675"/>
                <a:gd name="connsiteY4" fmla="*/ 3381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0484" y="33814"/>
                  </a:moveTo>
                  <a:cubicBezTo>
                    <a:pt x="60484" y="48543"/>
                    <a:pt x="48543" y="60484"/>
                    <a:pt x="33814" y="60484"/>
                  </a:cubicBezTo>
                  <a:cubicBezTo>
                    <a:pt x="19085" y="60484"/>
                    <a:pt x="7144" y="48543"/>
                    <a:pt x="7144" y="33814"/>
                  </a:cubicBezTo>
                  <a:cubicBezTo>
                    <a:pt x="7144" y="19084"/>
                    <a:pt x="19085" y="7144"/>
                    <a:pt x="33814" y="7144"/>
                  </a:cubicBezTo>
                  <a:cubicBezTo>
                    <a:pt x="48543" y="7144"/>
                    <a:pt x="60484" y="19084"/>
                    <a:pt x="60484" y="3381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2" name="Freeform: Shape 134"/>
            <p:cNvSpPr/>
            <p:nvPr/>
          </p:nvSpPr>
          <p:spPr>
            <a:xfrm rot="10800000">
              <a:off x="370856" y="655981"/>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3" name="Freeform: Shape 135"/>
            <p:cNvSpPr/>
            <p:nvPr/>
          </p:nvSpPr>
          <p:spPr>
            <a:xfrm rot="10800000">
              <a:off x="370856" y="611408"/>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4" name="Freeform: Shape 136"/>
            <p:cNvSpPr/>
            <p:nvPr/>
          </p:nvSpPr>
          <p:spPr>
            <a:xfrm rot="10800000">
              <a:off x="370856" y="56683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5" name="Freeform: Shape 137"/>
            <p:cNvSpPr/>
            <p:nvPr/>
          </p:nvSpPr>
          <p:spPr>
            <a:xfrm rot="10800000">
              <a:off x="370856" y="52226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6" name="Freeform: Shape 138"/>
            <p:cNvSpPr/>
            <p:nvPr/>
          </p:nvSpPr>
          <p:spPr>
            <a:xfrm rot="10800000">
              <a:off x="370856" y="47747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7" name="Freeform: Shape 139"/>
            <p:cNvSpPr/>
            <p:nvPr/>
          </p:nvSpPr>
          <p:spPr>
            <a:xfrm rot="10800000">
              <a:off x="370856" y="432905"/>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8" name="Freeform: Shape 140"/>
            <p:cNvSpPr/>
            <p:nvPr/>
          </p:nvSpPr>
          <p:spPr>
            <a:xfrm rot="10800000">
              <a:off x="370856" y="388332"/>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39" name="Freeform: Shape 141"/>
            <p:cNvSpPr/>
            <p:nvPr/>
          </p:nvSpPr>
          <p:spPr>
            <a:xfrm rot="10800000">
              <a:off x="370856" y="343759"/>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0" name="Freeform: Shape 142"/>
            <p:cNvSpPr/>
            <p:nvPr/>
          </p:nvSpPr>
          <p:spPr>
            <a:xfrm rot="10800000">
              <a:off x="370856" y="298976"/>
              <a:ext cx="14718" cy="14718"/>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1" name="Freeform: Shape 143"/>
            <p:cNvSpPr/>
            <p:nvPr/>
          </p:nvSpPr>
          <p:spPr>
            <a:xfrm rot="10800000">
              <a:off x="415849" y="65640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2" name="Freeform: Shape 144"/>
            <p:cNvSpPr/>
            <p:nvPr/>
          </p:nvSpPr>
          <p:spPr>
            <a:xfrm rot="10800000">
              <a:off x="415849" y="611828"/>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3" name="Freeform: Shape 145"/>
            <p:cNvSpPr/>
            <p:nvPr/>
          </p:nvSpPr>
          <p:spPr>
            <a:xfrm rot="10800000">
              <a:off x="415849" y="567255"/>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4" name="Freeform: Shape 146"/>
            <p:cNvSpPr/>
            <p:nvPr/>
          </p:nvSpPr>
          <p:spPr>
            <a:xfrm rot="10800000">
              <a:off x="415849" y="522682"/>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5" name="Freeform: Shape 147"/>
            <p:cNvSpPr/>
            <p:nvPr/>
          </p:nvSpPr>
          <p:spPr>
            <a:xfrm rot="10800000">
              <a:off x="415849" y="477899"/>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6" name="Freeform: Shape 148"/>
            <p:cNvSpPr/>
            <p:nvPr/>
          </p:nvSpPr>
          <p:spPr>
            <a:xfrm rot="10800000">
              <a:off x="415849" y="43332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7" name="Freeform: Shape 149"/>
            <p:cNvSpPr/>
            <p:nvPr/>
          </p:nvSpPr>
          <p:spPr>
            <a:xfrm rot="10800000">
              <a:off x="415849" y="388753"/>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8" name="Freeform: Shape 150"/>
            <p:cNvSpPr/>
            <p:nvPr/>
          </p:nvSpPr>
          <p:spPr>
            <a:xfrm rot="10800000">
              <a:off x="415849" y="344180"/>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3"/>
                    <a:pt x="20363" y="7144"/>
                    <a:pt x="36671" y="7144"/>
                  </a:cubicBezTo>
                  <a:cubicBezTo>
                    <a:pt x="52979" y="7144"/>
                    <a:pt x="66199" y="20363"/>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49" name="Freeform: Shape 151"/>
            <p:cNvSpPr/>
            <p:nvPr/>
          </p:nvSpPr>
          <p:spPr>
            <a:xfrm rot="10800000">
              <a:off x="415849" y="299396"/>
              <a:ext cx="14718" cy="14718"/>
            </a:xfrm>
            <a:custGeom>
              <a:avLst/>
              <a:gdLst>
                <a:gd name="connsiteX0" fmla="*/ 66199 w 66675"/>
                <a:gd name="connsiteY0" fmla="*/ 36671 h 66675"/>
                <a:gd name="connsiteX1" fmla="*/ 36671 w 66675"/>
                <a:gd name="connsiteY1" fmla="*/ 66199 h 66675"/>
                <a:gd name="connsiteX2" fmla="*/ 7144 w 66675"/>
                <a:gd name="connsiteY2" fmla="*/ 36671 h 66675"/>
                <a:gd name="connsiteX3" fmla="*/ 36671 w 66675"/>
                <a:gd name="connsiteY3" fmla="*/ 7144 h 66675"/>
                <a:gd name="connsiteX4" fmla="*/ 66199 w 66675"/>
                <a:gd name="connsiteY4" fmla="*/ 36671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6199" y="36671"/>
                  </a:moveTo>
                  <a:cubicBezTo>
                    <a:pt x="66199" y="52979"/>
                    <a:pt x="52979" y="66199"/>
                    <a:pt x="36671" y="66199"/>
                  </a:cubicBezTo>
                  <a:cubicBezTo>
                    <a:pt x="20363" y="66199"/>
                    <a:pt x="7144" y="52979"/>
                    <a:pt x="7144" y="36671"/>
                  </a:cubicBezTo>
                  <a:cubicBezTo>
                    <a:pt x="7144" y="20364"/>
                    <a:pt x="20363" y="7144"/>
                    <a:pt x="36671" y="7144"/>
                  </a:cubicBezTo>
                  <a:cubicBezTo>
                    <a:pt x="52979" y="7144"/>
                    <a:pt x="66199" y="20364"/>
                    <a:pt x="66199" y="3667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0" name="Freeform: Shape 152"/>
            <p:cNvSpPr/>
            <p:nvPr/>
          </p:nvSpPr>
          <p:spPr>
            <a:xfrm rot="10800000">
              <a:off x="458951" y="654930"/>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1" name="Freeform: Shape 153"/>
            <p:cNvSpPr/>
            <p:nvPr/>
          </p:nvSpPr>
          <p:spPr>
            <a:xfrm rot="10800000">
              <a:off x="458951" y="61035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2" name="Freeform: Shape 154"/>
            <p:cNvSpPr/>
            <p:nvPr/>
          </p:nvSpPr>
          <p:spPr>
            <a:xfrm rot="10800000">
              <a:off x="458951" y="56578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3" name="Freeform: Shape 155"/>
            <p:cNvSpPr/>
            <p:nvPr/>
          </p:nvSpPr>
          <p:spPr>
            <a:xfrm rot="10800000">
              <a:off x="458951" y="52121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4" name="Freeform: Shape 156"/>
            <p:cNvSpPr/>
            <p:nvPr/>
          </p:nvSpPr>
          <p:spPr>
            <a:xfrm rot="10800000">
              <a:off x="458951" y="476427"/>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5" name="Freeform: Shape 157"/>
            <p:cNvSpPr/>
            <p:nvPr/>
          </p:nvSpPr>
          <p:spPr>
            <a:xfrm rot="10800000">
              <a:off x="458951" y="431854"/>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6" name="Freeform: Shape 158"/>
            <p:cNvSpPr/>
            <p:nvPr/>
          </p:nvSpPr>
          <p:spPr>
            <a:xfrm rot="10800000">
              <a:off x="458951" y="387281"/>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7" name="Freeform: Shape 159"/>
            <p:cNvSpPr/>
            <p:nvPr/>
          </p:nvSpPr>
          <p:spPr>
            <a:xfrm rot="10800000">
              <a:off x="458951" y="342708"/>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4"/>
                    <a:pt x="57415" y="71914"/>
                    <a:pt x="39529" y="71914"/>
                  </a:cubicBezTo>
                  <a:cubicBezTo>
                    <a:pt x="21643" y="71914"/>
                    <a:pt x="7144" y="57414"/>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8" name="Freeform: Shape 160"/>
            <p:cNvSpPr/>
            <p:nvPr/>
          </p:nvSpPr>
          <p:spPr>
            <a:xfrm rot="10800000">
              <a:off x="458951" y="297925"/>
              <a:ext cx="16820" cy="16820"/>
            </a:xfrm>
            <a:custGeom>
              <a:avLst/>
              <a:gdLst>
                <a:gd name="connsiteX0" fmla="*/ 71914 w 76200"/>
                <a:gd name="connsiteY0" fmla="*/ 39529 h 76200"/>
                <a:gd name="connsiteX1" fmla="*/ 39529 w 76200"/>
                <a:gd name="connsiteY1" fmla="*/ 71914 h 76200"/>
                <a:gd name="connsiteX2" fmla="*/ 7144 w 76200"/>
                <a:gd name="connsiteY2" fmla="*/ 39529 h 76200"/>
                <a:gd name="connsiteX3" fmla="*/ 39529 w 76200"/>
                <a:gd name="connsiteY3" fmla="*/ 7144 h 76200"/>
                <a:gd name="connsiteX4" fmla="*/ 71914 w 76200"/>
                <a:gd name="connsiteY4" fmla="*/ 395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914" y="39529"/>
                  </a:moveTo>
                  <a:cubicBezTo>
                    <a:pt x="71914" y="57415"/>
                    <a:pt x="57415" y="71914"/>
                    <a:pt x="39529" y="71914"/>
                  </a:cubicBezTo>
                  <a:cubicBezTo>
                    <a:pt x="21643" y="71914"/>
                    <a:pt x="7144" y="57415"/>
                    <a:pt x="7144" y="39529"/>
                  </a:cubicBezTo>
                  <a:cubicBezTo>
                    <a:pt x="7144" y="21643"/>
                    <a:pt x="21643" y="7144"/>
                    <a:pt x="39529" y="7144"/>
                  </a:cubicBezTo>
                  <a:cubicBezTo>
                    <a:pt x="57415" y="7144"/>
                    <a:pt x="71914" y="21643"/>
                    <a:pt x="71914" y="3952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59" name="Freeform: Shape 161"/>
            <p:cNvSpPr/>
            <p:nvPr/>
          </p:nvSpPr>
          <p:spPr>
            <a:xfrm rot="10800000">
              <a:off x="503944" y="655140"/>
              <a:ext cx="16820" cy="16820"/>
            </a:xfrm>
            <a:custGeom>
              <a:avLst/>
              <a:gdLst>
                <a:gd name="connsiteX0" fmla="*/ 7144 w 76200"/>
                <a:gd name="connsiteY0" fmla="*/ 40481 h 76200"/>
                <a:gd name="connsiteX1" fmla="*/ 40481 w 76200"/>
                <a:gd name="connsiteY1" fmla="*/ 73819 h 76200"/>
                <a:gd name="connsiteX2" fmla="*/ 73819 w 76200"/>
                <a:gd name="connsiteY2" fmla="*/ 40481 h 76200"/>
                <a:gd name="connsiteX3" fmla="*/ 40481 w 76200"/>
                <a:gd name="connsiteY3" fmla="*/ 7144 h 76200"/>
                <a:gd name="connsiteX4" fmla="*/ 7144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144" y="40481"/>
                  </a:moveTo>
                  <a:cubicBezTo>
                    <a:pt x="7144" y="59531"/>
                    <a:pt x="22384" y="73819"/>
                    <a:pt x="40481" y="73819"/>
                  </a:cubicBezTo>
                  <a:cubicBezTo>
                    <a:pt x="58579" y="73819"/>
                    <a:pt x="73819" y="58579"/>
                    <a:pt x="73819" y="40481"/>
                  </a:cubicBezTo>
                  <a:cubicBezTo>
                    <a:pt x="73819" y="22384"/>
                    <a:pt x="58579" y="7144"/>
                    <a:pt x="40481" y="7144"/>
                  </a:cubicBezTo>
                  <a:cubicBezTo>
                    <a:pt x="22384" y="7144"/>
                    <a:pt x="7144" y="21431"/>
                    <a:pt x="7144"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0" name="Freeform: Shape 162"/>
            <p:cNvSpPr/>
            <p:nvPr/>
          </p:nvSpPr>
          <p:spPr>
            <a:xfrm rot="10800000">
              <a:off x="503734" y="610567"/>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1" name="Freeform: Shape 163"/>
            <p:cNvSpPr/>
            <p:nvPr/>
          </p:nvSpPr>
          <p:spPr>
            <a:xfrm rot="10800000">
              <a:off x="503734" y="56599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2" name="Freeform: Shape 164"/>
            <p:cNvSpPr/>
            <p:nvPr/>
          </p:nvSpPr>
          <p:spPr>
            <a:xfrm rot="10800000">
              <a:off x="503734" y="52142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3" name="Freeform: Shape 165"/>
            <p:cNvSpPr/>
            <p:nvPr/>
          </p:nvSpPr>
          <p:spPr>
            <a:xfrm rot="10800000">
              <a:off x="503734" y="47663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4" name="Freeform: Shape 166"/>
            <p:cNvSpPr/>
            <p:nvPr/>
          </p:nvSpPr>
          <p:spPr>
            <a:xfrm rot="10800000">
              <a:off x="503734" y="432064"/>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5" name="Freeform: Shape 167"/>
            <p:cNvSpPr/>
            <p:nvPr/>
          </p:nvSpPr>
          <p:spPr>
            <a:xfrm rot="10800000">
              <a:off x="503734" y="387491"/>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6" name="Freeform: Shape 168"/>
            <p:cNvSpPr/>
            <p:nvPr/>
          </p:nvSpPr>
          <p:spPr>
            <a:xfrm rot="10800000">
              <a:off x="503734" y="342918"/>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69"/>
                    <a:pt x="22070" y="7144"/>
                    <a:pt x="40481" y="7144"/>
                  </a:cubicBezTo>
                  <a:cubicBezTo>
                    <a:pt x="58893" y="7144"/>
                    <a:pt x="73819" y="22069"/>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7" name="Freeform: Shape 169"/>
            <p:cNvSpPr/>
            <p:nvPr/>
          </p:nvSpPr>
          <p:spPr>
            <a:xfrm rot="10800000">
              <a:off x="503734" y="298135"/>
              <a:ext cx="16820" cy="16820"/>
            </a:xfrm>
            <a:custGeom>
              <a:avLst/>
              <a:gdLst>
                <a:gd name="connsiteX0" fmla="*/ 73819 w 76200"/>
                <a:gd name="connsiteY0" fmla="*/ 40481 h 76200"/>
                <a:gd name="connsiteX1" fmla="*/ 40481 w 76200"/>
                <a:gd name="connsiteY1" fmla="*/ 73819 h 76200"/>
                <a:gd name="connsiteX2" fmla="*/ 7144 w 76200"/>
                <a:gd name="connsiteY2" fmla="*/ 40481 h 76200"/>
                <a:gd name="connsiteX3" fmla="*/ 40481 w 76200"/>
                <a:gd name="connsiteY3" fmla="*/ 7144 h 76200"/>
                <a:gd name="connsiteX4" fmla="*/ 73819 w 76200"/>
                <a:gd name="connsiteY4" fmla="*/ 40481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3819" y="40481"/>
                  </a:moveTo>
                  <a:cubicBezTo>
                    <a:pt x="73819" y="58893"/>
                    <a:pt x="58893" y="73819"/>
                    <a:pt x="40481" y="73819"/>
                  </a:cubicBezTo>
                  <a:cubicBezTo>
                    <a:pt x="22070" y="73819"/>
                    <a:pt x="7144" y="58893"/>
                    <a:pt x="7144" y="40481"/>
                  </a:cubicBezTo>
                  <a:cubicBezTo>
                    <a:pt x="7144" y="22070"/>
                    <a:pt x="22070" y="7144"/>
                    <a:pt x="40481" y="7144"/>
                  </a:cubicBezTo>
                  <a:cubicBezTo>
                    <a:pt x="58893" y="7144"/>
                    <a:pt x="73819" y="22070"/>
                    <a:pt x="73819" y="4048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8" name="Freeform: Shape 170"/>
            <p:cNvSpPr/>
            <p:nvPr/>
          </p:nvSpPr>
          <p:spPr>
            <a:xfrm rot="10800000">
              <a:off x="548728" y="655350"/>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69" name="Freeform: Shape 171"/>
            <p:cNvSpPr/>
            <p:nvPr/>
          </p:nvSpPr>
          <p:spPr>
            <a:xfrm rot="10800000">
              <a:off x="548728" y="610777"/>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0" name="Freeform: Shape 172"/>
            <p:cNvSpPr/>
            <p:nvPr/>
          </p:nvSpPr>
          <p:spPr>
            <a:xfrm rot="10800000">
              <a:off x="548728" y="566414"/>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1" name="Freeform: Shape 173"/>
            <p:cNvSpPr/>
            <p:nvPr/>
          </p:nvSpPr>
          <p:spPr>
            <a:xfrm rot="10800000">
              <a:off x="548728" y="521841"/>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2" name="Freeform: Shape 174"/>
            <p:cNvSpPr/>
            <p:nvPr/>
          </p:nvSpPr>
          <p:spPr>
            <a:xfrm rot="10800000">
              <a:off x="548728" y="477058"/>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3" name="Freeform: Shape 175"/>
            <p:cNvSpPr/>
            <p:nvPr/>
          </p:nvSpPr>
          <p:spPr>
            <a:xfrm rot="10800000">
              <a:off x="548728" y="43227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1"/>
                    <a:pt x="60372" y="75724"/>
                    <a:pt x="41434" y="75724"/>
                  </a:cubicBezTo>
                  <a:cubicBezTo>
                    <a:pt x="22496" y="75724"/>
                    <a:pt x="7144" y="60371"/>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4" name="Freeform: Shape 176"/>
            <p:cNvSpPr/>
            <p:nvPr/>
          </p:nvSpPr>
          <p:spPr>
            <a:xfrm rot="10800000">
              <a:off x="548728" y="387701"/>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5" name="Freeform: Shape 177"/>
            <p:cNvSpPr/>
            <p:nvPr/>
          </p:nvSpPr>
          <p:spPr>
            <a:xfrm rot="10800000">
              <a:off x="548728" y="343339"/>
              <a:ext cx="16820" cy="16820"/>
            </a:xfrm>
            <a:custGeom>
              <a:avLst/>
              <a:gdLst>
                <a:gd name="connsiteX0" fmla="*/ 75724 w 76200"/>
                <a:gd name="connsiteY0" fmla="*/ 42386 h 76200"/>
                <a:gd name="connsiteX1" fmla="*/ 41434 w 76200"/>
                <a:gd name="connsiteY1" fmla="*/ 77629 h 76200"/>
                <a:gd name="connsiteX2" fmla="*/ 7144 w 76200"/>
                <a:gd name="connsiteY2" fmla="*/ 42386 h 76200"/>
                <a:gd name="connsiteX3" fmla="*/ 41434 w 76200"/>
                <a:gd name="connsiteY3" fmla="*/ 7144 h 76200"/>
                <a:gd name="connsiteX4" fmla="*/ 75724 w 76200"/>
                <a:gd name="connsiteY4" fmla="*/ 42386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2386"/>
                  </a:moveTo>
                  <a:cubicBezTo>
                    <a:pt x="75724" y="61850"/>
                    <a:pt x="60372" y="77629"/>
                    <a:pt x="41434" y="77629"/>
                  </a:cubicBezTo>
                  <a:cubicBezTo>
                    <a:pt x="22496" y="77629"/>
                    <a:pt x="7144" y="61850"/>
                    <a:pt x="7144" y="42386"/>
                  </a:cubicBezTo>
                  <a:cubicBezTo>
                    <a:pt x="7144" y="22922"/>
                    <a:pt x="22496" y="7144"/>
                    <a:pt x="41434" y="7144"/>
                  </a:cubicBezTo>
                  <a:cubicBezTo>
                    <a:pt x="60372" y="7144"/>
                    <a:pt x="75724" y="22922"/>
                    <a:pt x="75724" y="4238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6" name="Freeform: Shape 178"/>
            <p:cNvSpPr/>
            <p:nvPr/>
          </p:nvSpPr>
          <p:spPr>
            <a:xfrm rot="10800000">
              <a:off x="548728" y="298345"/>
              <a:ext cx="16820" cy="16820"/>
            </a:xfrm>
            <a:custGeom>
              <a:avLst/>
              <a:gdLst>
                <a:gd name="connsiteX0" fmla="*/ 75724 w 76200"/>
                <a:gd name="connsiteY0" fmla="*/ 41434 h 76200"/>
                <a:gd name="connsiteX1" fmla="*/ 41434 w 76200"/>
                <a:gd name="connsiteY1" fmla="*/ 75724 h 76200"/>
                <a:gd name="connsiteX2" fmla="*/ 7144 w 76200"/>
                <a:gd name="connsiteY2" fmla="*/ 41434 h 76200"/>
                <a:gd name="connsiteX3" fmla="*/ 41434 w 76200"/>
                <a:gd name="connsiteY3" fmla="*/ 7144 h 76200"/>
                <a:gd name="connsiteX4" fmla="*/ 75724 w 76200"/>
                <a:gd name="connsiteY4" fmla="*/ 41434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5724" y="41434"/>
                  </a:moveTo>
                  <a:cubicBezTo>
                    <a:pt x="75724" y="60372"/>
                    <a:pt x="60372" y="75724"/>
                    <a:pt x="41434" y="75724"/>
                  </a:cubicBezTo>
                  <a:cubicBezTo>
                    <a:pt x="22496" y="75724"/>
                    <a:pt x="7144" y="60372"/>
                    <a:pt x="7144" y="41434"/>
                  </a:cubicBezTo>
                  <a:cubicBezTo>
                    <a:pt x="7144" y="22496"/>
                    <a:pt x="22496" y="7144"/>
                    <a:pt x="41434" y="7144"/>
                  </a:cubicBezTo>
                  <a:cubicBezTo>
                    <a:pt x="60372" y="7144"/>
                    <a:pt x="75724" y="22496"/>
                    <a:pt x="75724" y="4143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7" name="Freeform: Shape 179"/>
            <p:cNvSpPr/>
            <p:nvPr/>
          </p:nvSpPr>
          <p:spPr>
            <a:xfrm rot="10800000">
              <a:off x="591619" y="69845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8" name="Freeform: Shape 180"/>
            <p:cNvSpPr/>
            <p:nvPr/>
          </p:nvSpPr>
          <p:spPr>
            <a:xfrm rot="10800000">
              <a:off x="591619" y="653668"/>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79" name="Freeform: Shape 181"/>
            <p:cNvSpPr/>
            <p:nvPr/>
          </p:nvSpPr>
          <p:spPr>
            <a:xfrm rot="10800000">
              <a:off x="591619" y="609095"/>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0" name="Freeform: Shape 182"/>
            <p:cNvSpPr/>
            <p:nvPr/>
          </p:nvSpPr>
          <p:spPr>
            <a:xfrm rot="10800000">
              <a:off x="591619" y="564522"/>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1" name="Freeform: Shape 183"/>
            <p:cNvSpPr/>
            <p:nvPr/>
          </p:nvSpPr>
          <p:spPr>
            <a:xfrm rot="10800000">
              <a:off x="591619" y="51994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2" name="Freeform: Shape 184"/>
            <p:cNvSpPr/>
            <p:nvPr/>
          </p:nvSpPr>
          <p:spPr>
            <a:xfrm rot="10800000">
              <a:off x="591619" y="47516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3" name="Freeform: Shape 185"/>
            <p:cNvSpPr/>
            <p:nvPr/>
          </p:nvSpPr>
          <p:spPr>
            <a:xfrm rot="10800000">
              <a:off x="591619" y="43059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4" name="Freeform: Shape 186"/>
            <p:cNvSpPr/>
            <p:nvPr/>
          </p:nvSpPr>
          <p:spPr>
            <a:xfrm rot="10800000">
              <a:off x="591619" y="386019"/>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5" name="Freeform: Shape 187"/>
            <p:cNvSpPr/>
            <p:nvPr/>
          </p:nvSpPr>
          <p:spPr>
            <a:xfrm rot="10800000">
              <a:off x="591619" y="341446"/>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8"/>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6" name="Freeform: Shape 188"/>
            <p:cNvSpPr/>
            <p:nvPr/>
          </p:nvSpPr>
          <p:spPr>
            <a:xfrm rot="10800000">
              <a:off x="591619" y="296663"/>
              <a:ext cx="18923" cy="18923"/>
            </a:xfrm>
            <a:custGeom>
              <a:avLst/>
              <a:gdLst>
                <a:gd name="connsiteX0" fmla="*/ 79534 w 85725"/>
                <a:gd name="connsiteY0" fmla="*/ 43339 h 85725"/>
                <a:gd name="connsiteX1" fmla="*/ 43339 w 85725"/>
                <a:gd name="connsiteY1" fmla="*/ 79534 h 85725"/>
                <a:gd name="connsiteX2" fmla="*/ 7144 w 85725"/>
                <a:gd name="connsiteY2" fmla="*/ 43339 h 85725"/>
                <a:gd name="connsiteX3" fmla="*/ 43339 w 85725"/>
                <a:gd name="connsiteY3" fmla="*/ 7144 h 85725"/>
                <a:gd name="connsiteX4" fmla="*/ 79534 w 85725"/>
                <a:gd name="connsiteY4" fmla="*/ 4333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79534" y="43339"/>
                  </a:moveTo>
                  <a:cubicBezTo>
                    <a:pt x="79534" y="63329"/>
                    <a:pt x="63329" y="79534"/>
                    <a:pt x="43339" y="79534"/>
                  </a:cubicBezTo>
                  <a:cubicBezTo>
                    <a:pt x="23349" y="79534"/>
                    <a:pt x="7144" y="63329"/>
                    <a:pt x="7144" y="43339"/>
                  </a:cubicBezTo>
                  <a:cubicBezTo>
                    <a:pt x="7144" y="23349"/>
                    <a:pt x="23349" y="7144"/>
                    <a:pt x="43339" y="7144"/>
                  </a:cubicBezTo>
                  <a:cubicBezTo>
                    <a:pt x="63329" y="7144"/>
                    <a:pt x="79534" y="23349"/>
                    <a:pt x="79534" y="4333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7" name="Freeform: Shape 189"/>
            <p:cNvSpPr/>
            <p:nvPr/>
          </p:nvSpPr>
          <p:spPr>
            <a:xfrm rot="10800000">
              <a:off x="636612" y="698872"/>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8" name="Freeform: Shape 190"/>
            <p:cNvSpPr/>
            <p:nvPr/>
          </p:nvSpPr>
          <p:spPr>
            <a:xfrm rot="10800000">
              <a:off x="636612" y="654089"/>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89" name="Freeform: Shape 191"/>
            <p:cNvSpPr/>
            <p:nvPr/>
          </p:nvSpPr>
          <p:spPr>
            <a:xfrm rot="10800000">
              <a:off x="636612" y="60951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0" name="Freeform: Shape 192"/>
            <p:cNvSpPr/>
            <p:nvPr/>
          </p:nvSpPr>
          <p:spPr>
            <a:xfrm rot="10800000">
              <a:off x="636612" y="56494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1" name="Freeform: Shape 193"/>
            <p:cNvSpPr/>
            <p:nvPr/>
          </p:nvSpPr>
          <p:spPr>
            <a:xfrm rot="10800000">
              <a:off x="636612" y="52037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2" name="Freeform: Shape 194"/>
            <p:cNvSpPr/>
            <p:nvPr/>
          </p:nvSpPr>
          <p:spPr>
            <a:xfrm rot="10800000">
              <a:off x="636612" y="475586"/>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3" name="Freeform: Shape 195"/>
            <p:cNvSpPr/>
            <p:nvPr/>
          </p:nvSpPr>
          <p:spPr>
            <a:xfrm rot="10800000">
              <a:off x="636612" y="431013"/>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4" name="Freeform: Shape 196"/>
            <p:cNvSpPr/>
            <p:nvPr/>
          </p:nvSpPr>
          <p:spPr>
            <a:xfrm rot="10800000">
              <a:off x="636612" y="386440"/>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5" name="Freeform: Shape 197"/>
            <p:cNvSpPr/>
            <p:nvPr/>
          </p:nvSpPr>
          <p:spPr>
            <a:xfrm rot="10800000">
              <a:off x="636612" y="341867"/>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6" name="Freeform: Shape 198"/>
            <p:cNvSpPr/>
            <p:nvPr/>
          </p:nvSpPr>
          <p:spPr>
            <a:xfrm rot="10800000">
              <a:off x="636612" y="297084"/>
              <a:ext cx="18923" cy="18923"/>
            </a:xfrm>
            <a:custGeom>
              <a:avLst/>
              <a:gdLst>
                <a:gd name="connsiteX0" fmla="*/ 83344 w 85725"/>
                <a:gd name="connsiteY0" fmla="*/ 45244 h 85725"/>
                <a:gd name="connsiteX1" fmla="*/ 45244 w 85725"/>
                <a:gd name="connsiteY1" fmla="*/ 83344 h 85725"/>
                <a:gd name="connsiteX2" fmla="*/ 7144 w 85725"/>
                <a:gd name="connsiteY2" fmla="*/ 45244 h 85725"/>
                <a:gd name="connsiteX3" fmla="*/ 45244 w 85725"/>
                <a:gd name="connsiteY3" fmla="*/ 7144 h 85725"/>
                <a:gd name="connsiteX4" fmla="*/ 83344 w 85725"/>
                <a:gd name="connsiteY4" fmla="*/ 45244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3344" y="45244"/>
                  </a:moveTo>
                  <a:cubicBezTo>
                    <a:pt x="83344" y="66286"/>
                    <a:pt x="66286" y="83344"/>
                    <a:pt x="45244" y="83344"/>
                  </a:cubicBezTo>
                  <a:cubicBezTo>
                    <a:pt x="24202" y="83344"/>
                    <a:pt x="7144" y="66286"/>
                    <a:pt x="7144" y="45244"/>
                  </a:cubicBezTo>
                  <a:cubicBezTo>
                    <a:pt x="7144" y="24202"/>
                    <a:pt x="24202" y="7144"/>
                    <a:pt x="45244" y="7144"/>
                  </a:cubicBezTo>
                  <a:cubicBezTo>
                    <a:pt x="66286" y="7144"/>
                    <a:pt x="83344" y="24202"/>
                    <a:pt x="83344" y="4524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7" name="Freeform: Shape 199"/>
            <p:cNvSpPr/>
            <p:nvPr/>
          </p:nvSpPr>
          <p:spPr>
            <a:xfrm rot="10800000">
              <a:off x="681606" y="654509"/>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8" name="Freeform: Shape 200"/>
            <p:cNvSpPr/>
            <p:nvPr/>
          </p:nvSpPr>
          <p:spPr>
            <a:xfrm rot="10800000">
              <a:off x="681606" y="609936"/>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199" name="Freeform: Shape 201"/>
            <p:cNvSpPr/>
            <p:nvPr/>
          </p:nvSpPr>
          <p:spPr>
            <a:xfrm rot="10800000">
              <a:off x="681606" y="565363"/>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0" name="Freeform: Shape 202"/>
            <p:cNvSpPr/>
            <p:nvPr/>
          </p:nvSpPr>
          <p:spPr>
            <a:xfrm rot="10800000">
              <a:off x="681606" y="52079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1" name="Freeform: Shape 203"/>
            <p:cNvSpPr/>
            <p:nvPr/>
          </p:nvSpPr>
          <p:spPr>
            <a:xfrm rot="10800000">
              <a:off x="681606" y="47600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2" name="Freeform: Shape 204"/>
            <p:cNvSpPr/>
            <p:nvPr/>
          </p:nvSpPr>
          <p:spPr>
            <a:xfrm rot="10800000">
              <a:off x="681606" y="43143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3" name="Freeform: Shape 205"/>
            <p:cNvSpPr/>
            <p:nvPr/>
          </p:nvSpPr>
          <p:spPr>
            <a:xfrm rot="10800000">
              <a:off x="681606" y="386860"/>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4" name="Freeform: Shape 206"/>
            <p:cNvSpPr/>
            <p:nvPr/>
          </p:nvSpPr>
          <p:spPr>
            <a:xfrm rot="10800000">
              <a:off x="681606" y="342287"/>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4"/>
                    <a:pt x="25054" y="7144"/>
                    <a:pt x="47149" y="7144"/>
                  </a:cubicBezTo>
                  <a:cubicBezTo>
                    <a:pt x="69243" y="7144"/>
                    <a:pt x="87154" y="25054"/>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5" name="Freeform: Shape 207"/>
            <p:cNvSpPr/>
            <p:nvPr/>
          </p:nvSpPr>
          <p:spPr>
            <a:xfrm rot="10800000">
              <a:off x="681606" y="297504"/>
              <a:ext cx="18923" cy="18923"/>
            </a:xfrm>
            <a:custGeom>
              <a:avLst/>
              <a:gdLst>
                <a:gd name="connsiteX0" fmla="*/ 87154 w 85725"/>
                <a:gd name="connsiteY0" fmla="*/ 47149 h 85725"/>
                <a:gd name="connsiteX1" fmla="*/ 47149 w 85725"/>
                <a:gd name="connsiteY1" fmla="*/ 87154 h 85725"/>
                <a:gd name="connsiteX2" fmla="*/ 7144 w 85725"/>
                <a:gd name="connsiteY2" fmla="*/ 47149 h 85725"/>
                <a:gd name="connsiteX3" fmla="*/ 47149 w 85725"/>
                <a:gd name="connsiteY3" fmla="*/ 7144 h 85725"/>
                <a:gd name="connsiteX4" fmla="*/ 87154 w 85725"/>
                <a:gd name="connsiteY4" fmla="*/ 47149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7154" y="47149"/>
                  </a:moveTo>
                  <a:cubicBezTo>
                    <a:pt x="87154" y="69243"/>
                    <a:pt x="69243" y="87154"/>
                    <a:pt x="47149" y="87154"/>
                  </a:cubicBezTo>
                  <a:cubicBezTo>
                    <a:pt x="25054" y="87154"/>
                    <a:pt x="7144" y="69243"/>
                    <a:pt x="7144" y="47149"/>
                  </a:cubicBezTo>
                  <a:cubicBezTo>
                    <a:pt x="7144" y="25055"/>
                    <a:pt x="25054" y="7144"/>
                    <a:pt x="47149" y="7144"/>
                  </a:cubicBezTo>
                  <a:cubicBezTo>
                    <a:pt x="69243" y="7144"/>
                    <a:pt x="87154" y="25055"/>
                    <a:pt x="87154" y="47149"/>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6" name="Freeform: Shape 208"/>
            <p:cNvSpPr/>
            <p:nvPr/>
          </p:nvSpPr>
          <p:spPr>
            <a:xfrm rot="10800000">
              <a:off x="724707" y="69761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7" name="Freeform: Shape 209"/>
            <p:cNvSpPr/>
            <p:nvPr/>
          </p:nvSpPr>
          <p:spPr>
            <a:xfrm rot="10800000">
              <a:off x="724707" y="652827"/>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8" name="Freeform: Shape 210"/>
            <p:cNvSpPr/>
            <p:nvPr/>
          </p:nvSpPr>
          <p:spPr>
            <a:xfrm rot="10800000">
              <a:off x="724707" y="608254"/>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09" name="Freeform: Shape 211"/>
            <p:cNvSpPr/>
            <p:nvPr/>
          </p:nvSpPr>
          <p:spPr>
            <a:xfrm rot="10800000">
              <a:off x="724707" y="563681"/>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0" name="Freeform: Shape 212"/>
            <p:cNvSpPr/>
            <p:nvPr/>
          </p:nvSpPr>
          <p:spPr>
            <a:xfrm rot="10800000">
              <a:off x="724707" y="51910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1" name="Freeform: Shape 213"/>
            <p:cNvSpPr/>
            <p:nvPr/>
          </p:nvSpPr>
          <p:spPr>
            <a:xfrm rot="10800000">
              <a:off x="724707" y="47432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2" name="Freeform: Shape 214"/>
            <p:cNvSpPr/>
            <p:nvPr/>
          </p:nvSpPr>
          <p:spPr>
            <a:xfrm rot="10800000">
              <a:off x="724707" y="42975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3" name="Freeform: Shape 215"/>
            <p:cNvSpPr/>
            <p:nvPr/>
          </p:nvSpPr>
          <p:spPr>
            <a:xfrm rot="10800000">
              <a:off x="724707" y="385178"/>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4" name="Freeform: Shape 216"/>
            <p:cNvSpPr/>
            <p:nvPr/>
          </p:nvSpPr>
          <p:spPr>
            <a:xfrm rot="10800000">
              <a:off x="724707" y="340605"/>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7"/>
                    <a:pt x="25908" y="7144"/>
                    <a:pt x="49054" y="7144"/>
                  </a:cubicBezTo>
                  <a:cubicBezTo>
                    <a:pt x="72200" y="7144"/>
                    <a:pt x="90964" y="25907"/>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5" name="Freeform: Shape 217"/>
            <p:cNvSpPr/>
            <p:nvPr/>
          </p:nvSpPr>
          <p:spPr>
            <a:xfrm rot="10800000">
              <a:off x="724707" y="295822"/>
              <a:ext cx="21025" cy="21025"/>
            </a:xfrm>
            <a:custGeom>
              <a:avLst/>
              <a:gdLst>
                <a:gd name="connsiteX0" fmla="*/ 90964 w 95250"/>
                <a:gd name="connsiteY0" fmla="*/ 49054 h 95250"/>
                <a:gd name="connsiteX1" fmla="*/ 49054 w 95250"/>
                <a:gd name="connsiteY1" fmla="*/ 90964 h 95250"/>
                <a:gd name="connsiteX2" fmla="*/ 7144 w 95250"/>
                <a:gd name="connsiteY2" fmla="*/ 49054 h 95250"/>
                <a:gd name="connsiteX3" fmla="*/ 49054 w 95250"/>
                <a:gd name="connsiteY3" fmla="*/ 7144 h 95250"/>
                <a:gd name="connsiteX4" fmla="*/ 90964 w 95250"/>
                <a:gd name="connsiteY4" fmla="*/ 4905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0964" y="49054"/>
                  </a:moveTo>
                  <a:cubicBezTo>
                    <a:pt x="90964" y="72200"/>
                    <a:pt x="72200" y="90964"/>
                    <a:pt x="49054" y="90964"/>
                  </a:cubicBezTo>
                  <a:cubicBezTo>
                    <a:pt x="25908" y="90964"/>
                    <a:pt x="7144" y="72200"/>
                    <a:pt x="7144" y="49054"/>
                  </a:cubicBezTo>
                  <a:cubicBezTo>
                    <a:pt x="7144" y="25908"/>
                    <a:pt x="25908" y="7144"/>
                    <a:pt x="49054" y="7144"/>
                  </a:cubicBezTo>
                  <a:cubicBezTo>
                    <a:pt x="72200" y="7144"/>
                    <a:pt x="90964" y="25908"/>
                    <a:pt x="90964" y="49054"/>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6" name="Freeform: Shape 218"/>
            <p:cNvSpPr/>
            <p:nvPr/>
          </p:nvSpPr>
          <p:spPr>
            <a:xfrm rot="10800000">
              <a:off x="769491" y="69782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7" name="Freeform: Shape 219"/>
            <p:cNvSpPr/>
            <p:nvPr/>
          </p:nvSpPr>
          <p:spPr>
            <a:xfrm rot="10800000">
              <a:off x="769491" y="65303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8" name="Freeform: Shape 220"/>
            <p:cNvSpPr/>
            <p:nvPr/>
          </p:nvSpPr>
          <p:spPr>
            <a:xfrm rot="10800000">
              <a:off x="769491" y="608464"/>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19" name="Freeform: Shape 221"/>
            <p:cNvSpPr/>
            <p:nvPr/>
          </p:nvSpPr>
          <p:spPr>
            <a:xfrm rot="10800000">
              <a:off x="769491" y="563891"/>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0" name="Freeform: Shape 222"/>
            <p:cNvSpPr/>
            <p:nvPr/>
          </p:nvSpPr>
          <p:spPr>
            <a:xfrm rot="10800000">
              <a:off x="769491" y="519318"/>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1" name="Freeform: Shape 223"/>
            <p:cNvSpPr/>
            <p:nvPr/>
          </p:nvSpPr>
          <p:spPr>
            <a:xfrm rot="10800000">
              <a:off x="769491" y="474535"/>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2" name="Freeform: Shape 224"/>
            <p:cNvSpPr/>
            <p:nvPr/>
          </p:nvSpPr>
          <p:spPr>
            <a:xfrm rot="10800000">
              <a:off x="769491" y="42996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3" name="Freeform: Shape 225"/>
            <p:cNvSpPr/>
            <p:nvPr/>
          </p:nvSpPr>
          <p:spPr>
            <a:xfrm rot="10800000">
              <a:off x="769491" y="385389"/>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4" name="Freeform: Shape 226"/>
            <p:cNvSpPr/>
            <p:nvPr/>
          </p:nvSpPr>
          <p:spPr>
            <a:xfrm rot="10800000">
              <a:off x="769491" y="340816"/>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5" name="Freeform: Shape 227"/>
            <p:cNvSpPr/>
            <p:nvPr/>
          </p:nvSpPr>
          <p:spPr>
            <a:xfrm rot="10800000">
              <a:off x="769491" y="296032"/>
              <a:ext cx="21025" cy="21025"/>
            </a:xfrm>
            <a:custGeom>
              <a:avLst/>
              <a:gdLst>
                <a:gd name="connsiteX0" fmla="*/ 92869 w 95250"/>
                <a:gd name="connsiteY0" fmla="*/ 50006 h 95250"/>
                <a:gd name="connsiteX1" fmla="*/ 50006 w 95250"/>
                <a:gd name="connsiteY1" fmla="*/ 92869 h 95250"/>
                <a:gd name="connsiteX2" fmla="*/ 7144 w 95250"/>
                <a:gd name="connsiteY2" fmla="*/ 50006 h 95250"/>
                <a:gd name="connsiteX3" fmla="*/ 50006 w 95250"/>
                <a:gd name="connsiteY3" fmla="*/ 7144 h 95250"/>
                <a:gd name="connsiteX4" fmla="*/ 92869 w 95250"/>
                <a:gd name="connsiteY4" fmla="*/ 50006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2869" y="50006"/>
                  </a:moveTo>
                  <a:cubicBezTo>
                    <a:pt x="92869" y="73679"/>
                    <a:pt x="73679" y="92869"/>
                    <a:pt x="50006" y="92869"/>
                  </a:cubicBezTo>
                  <a:cubicBezTo>
                    <a:pt x="26334" y="92869"/>
                    <a:pt x="7144" y="73679"/>
                    <a:pt x="7144" y="50006"/>
                  </a:cubicBezTo>
                  <a:cubicBezTo>
                    <a:pt x="7144" y="26334"/>
                    <a:pt x="26334" y="7144"/>
                    <a:pt x="50006" y="7144"/>
                  </a:cubicBezTo>
                  <a:cubicBezTo>
                    <a:pt x="73679" y="7144"/>
                    <a:pt x="92869" y="26334"/>
                    <a:pt x="92869" y="5000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6" name="Freeform: Shape 228"/>
            <p:cNvSpPr/>
            <p:nvPr/>
          </p:nvSpPr>
          <p:spPr>
            <a:xfrm rot="10800000">
              <a:off x="814484" y="698241"/>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7" name="Freeform: Shape 229"/>
            <p:cNvSpPr/>
            <p:nvPr/>
          </p:nvSpPr>
          <p:spPr>
            <a:xfrm rot="10800000">
              <a:off x="814484" y="653458"/>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8" name="Freeform: Shape 230"/>
            <p:cNvSpPr/>
            <p:nvPr/>
          </p:nvSpPr>
          <p:spPr>
            <a:xfrm rot="10800000">
              <a:off x="814484" y="608885"/>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29" name="Freeform: Shape 231"/>
            <p:cNvSpPr/>
            <p:nvPr/>
          </p:nvSpPr>
          <p:spPr>
            <a:xfrm rot="10800000">
              <a:off x="814484" y="56431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0" name="Freeform: Shape 232"/>
            <p:cNvSpPr/>
            <p:nvPr/>
          </p:nvSpPr>
          <p:spPr>
            <a:xfrm rot="10800000">
              <a:off x="814484" y="51973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1" name="Freeform: Shape 233"/>
            <p:cNvSpPr/>
            <p:nvPr/>
          </p:nvSpPr>
          <p:spPr>
            <a:xfrm rot="10800000">
              <a:off x="814484" y="47495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2" name="Freeform: Shape 234"/>
            <p:cNvSpPr/>
            <p:nvPr/>
          </p:nvSpPr>
          <p:spPr>
            <a:xfrm rot="10800000">
              <a:off x="814484" y="430382"/>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3" name="Freeform: Shape 235"/>
            <p:cNvSpPr/>
            <p:nvPr/>
          </p:nvSpPr>
          <p:spPr>
            <a:xfrm rot="10800000">
              <a:off x="814484" y="385809"/>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4" name="Freeform: Shape 236"/>
            <p:cNvSpPr/>
            <p:nvPr/>
          </p:nvSpPr>
          <p:spPr>
            <a:xfrm rot="10800000">
              <a:off x="814484" y="341236"/>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6"/>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5" name="Freeform: Shape 237"/>
            <p:cNvSpPr/>
            <p:nvPr/>
          </p:nvSpPr>
          <p:spPr>
            <a:xfrm rot="10800000">
              <a:off x="814484" y="296453"/>
              <a:ext cx="21025" cy="21025"/>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6" y="7144"/>
                    <a:pt x="51911" y="7144"/>
                  </a:cubicBezTo>
                  <a:cubicBezTo>
                    <a:pt x="76636" y="7144"/>
                    <a:pt x="96679" y="27187"/>
                    <a:pt x="96679" y="51911"/>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6" name="Freeform: Shape 238"/>
            <p:cNvSpPr/>
            <p:nvPr/>
          </p:nvSpPr>
          <p:spPr>
            <a:xfrm rot="10800000">
              <a:off x="857375" y="696559"/>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7" name="Freeform: Shape 239"/>
            <p:cNvSpPr/>
            <p:nvPr/>
          </p:nvSpPr>
          <p:spPr>
            <a:xfrm rot="10800000">
              <a:off x="857375" y="651776"/>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8" name="Freeform: Shape 240"/>
            <p:cNvSpPr/>
            <p:nvPr/>
          </p:nvSpPr>
          <p:spPr>
            <a:xfrm rot="10800000">
              <a:off x="857375" y="607203"/>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39" name="Freeform: Shape 241"/>
            <p:cNvSpPr/>
            <p:nvPr/>
          </p:nvSpPr>
          <p:spPr>
            <a:xfrm rot="10800000">
              <a:off x="857375" y="56263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0" name="Freeform: Shape 242"/>
            <p:cNvSpPr/>
            <p:nvPr/>
          </p:nvSpPr>
          <p:spPr>
            <a:xfrm rot="10800000">
              <a:off x="857375" y="51805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1" name="Freeform: Shape 243"/>
            <p:cNvSpPr/>
            <p:nvPr/>
          </p:nvSpPr>
          <p:spPr>
            <a:xfrm rot="10800000">
              <a:off x="857375" y="47327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2" name="Freeform: Shape 244"/>
            <p:cNvSpPr/>
            <p:nvPr/>
          </p:nvSpPr>
          <p:spPr>
            <a:xfrm rot="10800000">
              <a:off x="857375" y="428700"/>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3" name="Freeform: Shape 245"/>
            <p:cNvSpPr/>
            <p:nvPr/>
          </p:nvSpPr>
          <p:spPr>
            <a:xfrm rot="10800000">
              <a:off x="857375" y="384127"/>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4" name="Freeform: Shape 246"/>
            <p:cNvSpPr/>
            <p:nvPr/>
          </p:nvSpPr>
          <p:spPr>
            <a:xfrm rot="10800000">
              <a:off x="857375" y="339554"/>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2"/>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sp>
          <p:nvSpPr>
            <p:cNvPr id="245" name="Freeform: Shape 247"/>
            <p:cNvSpPr/>
            <p:nvPr/>
          </p:nvSpPr>
          <p:spPr>
            <a:xfrm rot="10800000">
              <a:off x="857375" y="294771"/>
              <a:ext cx="23128" cy="23128"/>
            </a:xfrm>
            <a:custGeom>
              <a:avLst/>
              <a:gdLst>
                <a:gd name="connsiteX0" fmla="*/ 100489 w 104775"/>
                <a:gd name="connsiteY0" fmla="*/ 53816 h 104775"/>
                <a:gd name="connsiteX1" fmla="*/ 53816 w 104775"/>
                <a:gd name="connsiteY1" fmla="*/ 100489 h 104775"/>
                <a:gd name="connsiteX2" fmla="*/ 7144 w 104775"/>
                <a:gd name="connsiteY2" fmla="*/ 53816 h 104775"/>
                <a:gd name="connsiteX3" fmla="*/ 53816 w 104775"/>
                <a:gd name="connsiteY3" fmla="*/ 7144 h 104775"/>
                <a:gd name="connsiteX4" fmla="*/ 100489 w 104775"/>
                <a:gd name="connsiteY4" fmla="*/ 53816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 h="104775">
                  <a:moveTo>
                    <a:pt x="100489" y="53816"/>
                  </a:moveTo>
                  <a:cubicBezTo>
                    <a:pt x="100489" y="79593"/>
                    <a:pt x="79593" y="100489"/>
                    <a:pt x="53816" y="100489"/>
                  </a:cubicBezTo>
                  <a:cubicBezTo>
                    <a:pt x="28040" y="100489"/>
                    <a:pt x="7144" y="79593"/>
                    <a:pt x="7144" y="53816"/>
                  </a:cubicBezTo>
                  <a:cubicBezTo>
                    <a:pt x="7144" y="28040"/>
                    <a:pt x="28040" y="7144"/>
                    <a:pt x="53816" y="7144"/>
                  </a:cubicBezTo>
                  <a:cubicBezTo>
                    <a:pt x="79593" y="7144"/>
                    <a:pt x="100489" y="28040"/>
                    <a:pt x="100489" y="53816"/>
                  </a:cubicBezTo>
                  <a:close/>
                </a:path>
              </a:pathLst>
            </a:custGeom>
            <a:gradFill>
              <a:gsLst>
                <a:gs pos="53000">
                  <a:srgbClr val="160976"/>
                </a:gs>
                <a:gs pos="84000">
                  <a:srgbClr val="010673"/>
                </a:gs>
                <a:gs pos="0">
                  <a:srgbClr val="4F127F">
                    <a:alpha val="90000"/>
                  </a:srgbClr>
                </a:gs>
              </a:gsLst>
              <a:lin ang="8400000" scaled="0"/>
            </a:gradFill>
            <a:ln w="9525" cap="flat">
              <a:noFill/>
              <a:prstDash val="solid"/>
              <a:miter/>
            </a:ln>
          </p:spPr>
          <p:txBody>
            <a:bodyPr rtlCol="0" anchor="ctr"/>
            <a:lstStyle/>
            <a:p>
              <a:endParaRPr lang="en-US"/>
            </a:p>
          </p:txBody>
        </p:sp>
      </p:grpSp>
      <p:cxnSp>
        <p:nvCxnSpPr>
          <p:cNvPr id="246" name="Straight Connector 8"/>
          <p:cNvCxnSpPr/>
          <p:nvPr/>
        </p:nvCxnSpPr>
        <p:spPr>
          <a:xfrm>
            <a:off x="1095436" y="813375"/>
            <a:ext cx="10287000" cy="0"/>
          </a:xfrm>
          <a:prstGeom prst="line">
            <a:avLst/>
          </a:prstGeom>
          <a:ln>
            <a:solidFill>
              <a:srgbClr val="36365C"/>
            </a:solidFill>
          </a:ln>
        </p:spPr>
        <p:style>
          <a:lnRef idx="1">
            <a:schemeClr val="accent1"/>
          </a:lnRef>
          <a:fillRef idx="0">
            <a:schemeClr val="accent1"/>
          </a:fillRef>
          <a:effectRef idx="0">
            <a:schemeClr val="accent1"/>
          </a:effectRef>
          <a:fontRef idx="minor">
            <a:schemeClr val="tx1"/>
          </a:fontRef>
        </p:style>
      </p:cxnSp>
      <p:grpSp>
        <p:nvGrpSpPr>
          <p:cNvPr id="4" name="グループ化 3">
            <a:extLst>
              <a:ext uri="{FF2B5EF4-FFF2-40B4-BE49-F238E27FC236}">
                <a16:creationId xmlns:a16="http://schemas.microsoft.com/office/drawing/2014/main" id="{0F979D05-44F9-44A6-9E20-D3255D40BBB6}"/>
              </a:ext>
            </a:extLst>
          </p:cNvPr>
          <p:cNvGrpSpPr/>
          <p:nvPr userDrawn="1"/>
        </p:nvGrpSpPr>
        <p:grpSpPr>
          <a:xfrm>
            <a:off x="11659067" y="6413631"/>
            <a:ext cx="427800" cy="377608"/>
            <a:chOff x="11659067" y="6316980"/>
            <a:chExt cx="427800" cy="431129"/>
          </a:xfrm>
        </p:grpSpPr>
        <p:sp>
          <p:nvSpPr>
            <p:cNvPr id="248" name="Oval 250"/>
            <p:cNvSpPr/>
            <p:nvPr/>
          </p:nvSpPr>
          <p:spPr>
            <a:xfrm>
              <a:off x="11659067"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Oval 251"/>
            <p:cNvSpPr/>
            <p:nvPr/>
          </p:nvSpPr>
          <p:spPr>
            <a:xfrm>
              <a:off x="11717382"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Oval 252"/>
            <p:cNvSpPr/>
            <p:nvPr/>
          </p:nvSpPr>
          <p:spPr>
            <a:xfrm>
              <a:off x="11775698"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Oval 253"/>
            <p:cNvSpPr/>
            <p:nvPr/>
          </p:nvSpPr>
          <p:spPr>
            <a:xfrm>
              <a:off x="11834012"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Oval 254"/>
            <p:cNvSpPr/>
            <p:nvPr/>
          </p:nvSpPr>
          <p:spPr>
            <a:xfrm>
              <a:off x="11892327"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Oval 255"/>
            <p:cNvSpPr/>
            <p:nvPr/>
          </p:nvSpPr>
          <p:spPr>
            <a:xfrm>
              <a:off x="11950643"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6"/>
            <p:cNvSpPr/>
            <p:nvPr/>
          </p:nvSpPr>
          <p:spPr>
            <a:xfrm>
              <a:off x="12008958"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Oval 257"/>
            <p:cNvSpPr/>
            <p:nvPr/>
          </p:nvSpPr>
          <p:spPr>
            <a:xfrm>
              <a:off x="12067273" y="6316980"/>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Oval 258"/>
            <p:cNvSpPr/>
            <p:nvPr/>
          </p:nvSpPr>
          <p:spPr>
            <a:xfrm>
              <a:off x="11659067"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Oval 259"/>
            <p:cNvSpPr/>
            <p:nvPr/>
          </p:nvSpPr>
          <p:spPr>
            <a:xfrm>
              <a:off x="11717382"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Oval 260"/>
            <p:cNvSpPr/>
            <p:nvPr/>
          </p:nvSpPr>
          <p:spPr>
            <a:xfrm>
              <a:off x="11775698"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Oval 261"/>
            <p:cNvSpPr/>
            <p:nvPr/>
          </p:nvSpPr>
          <p:spPr>
            <a:xfrm>
              <a:off x="11834012"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Oval 262"/>
            <p:cNvSpPr/>
            <p:nvPr/>
          </p:nvSpPr>
          <p:spPr>
            <a:xfrm>
              <a:off x="11892327"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Oval 263"/>
            <p:cNvSpPr/>
            <p:nvPr/>
          </p:nvSpPr>
          <p:spPr>
            <a:xfrm>
              <a:off x="11950643"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Oval 264"/>
            <p:cNvSpPr/>
            <p:nvPr/>
          </p:nvSpPr>
          <p:spPr>
            <a:xfrm>
              <a:off x="12008958"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Oval 265"/>
            <p:cNvSpPr/>
            <p:nvPr/>
          </p:nvSpPr>
          <p:spPr>
            <a:xfrm>
              <a:off x="12067273" y="6375771"/>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Oval 266"/>
            <p:cNvSpPr/>
            <p:nvPr/>
          </p:nvSpPr>
          <p:spPr>
            <a:xfrm>
              <a:off x="11659067"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Oval 267"/>
            <p:cNvSpPr/>
            <p:nvPr/>
          </p:nvSpPr>
          <p:spPr>
            <a:xfrm>
              <a:off x="11717382"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Oval 268"/>
            <p:cNvSpPr/>
            <p:nvPr/>
          </p:nvSpPr>
          <p:spPr>
            <a:xfrm>
              <a:off x="12008958"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Oval 269"/>
            <p:cNvSpPr/>
            <p:nvPr/>
          </p:nvSpPr>
          <p:spPr>
            <a:xfrm>
              <a:off x="12067273" y="643456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Oval 270"/>
            <p:cNvSpPr/>
            <p:nvPr/>
          </p:nvSpPr>
          <p:spPr>
            <a:xfrm>
              <a:off x="11659067"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Oval 271"/>
            <p:cNvSpPr/>
            <p:nvPr/>
          </p:nvSpPr>
          <p:spPr>
            <a:xfrm>
              <a:off x="11717382"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Oval 272"/>
            <p:cNvSpPr/>
            <p:nvPr/>
          </p:nvSpPr>
          <p:spPr>
            <a:xfrm>
              <a:off x="12008958"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Oval 273"/>
            <p:cNvSpPr/>
            <p:nvPr/>
          </p:nvSpPr>
          <p:spPr>
            <a:xfrm>
              <a:off x="12067273" y="6493352"/>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Oval 274"/>
            <p:cNvSpPr/>
            <p:nvPr/>
          </p:nvSpPr>
          <p:spPr>
            <a:xfrm>
              <a:off x="11659067"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3" name="Oval 275"/>
            <p:cNvSpPr/>
            <p:nvPr/>
          </p:nvSpPr>
          <p:spPr>
            <a:xfrm>
              <a:off x="11717382"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4" name="Oval 276"/>
            <p:cNvSpPr/>
            <p:nvPr/>
          </p:nvSpPr>
          <p:spPr>
            <a:xfrm>
              <a:off x="12008958"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5" name="Oval 277"/>
            <p:cNvSpPr/>
            <p:nvPr/>
          </p:nvSpPr>
          <p:spPr>
            <a:xfrm>
              <a:off x="12067273" y="6552143"/>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Oval 278"/>
            <p:cNvSpPr/>
            <p:nvPr/>
          </p:nvSpPr>
          <p:spPr>
            <a:xfrm>
              <a:off x="11659067"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Oval 279"/>
            <p:cNvSpPr/>
            <p:nvPr/>
          </p:nvSpPr>
          <p:spPr>
            <a:xfrm>
              <a:off x="11717382"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Oval 280"/>
            <p:cNvSpPr/>
            <p:nvPr/>
          </p:nvSpPr>
          <p:spPr>
            <a:xfrm>
              <a:off x="12008958"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81"/>
            <p:cNvSpPr/>
            <p:nvPr/>
          </p:nvSpPr>
          <p:spPr>
            <a:xfrm>
              <a:off x="12067273" y="6610934"/>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82"/>
            <p:cNvSpPr/>
            <p:nvPr/>
          </p:nvSpPr>
          <p:spPr>
            <a:xfrm>
              <a:off x="11659067"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3"/>
            <p:cNvSpPr/>
            <p:nvPr/>
          </p:nvSpPr>
          <p:spPr>
            <a:xfrm>
              <a:off x="11717382"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4"/>
            <p:cNvSpPr/>
            <p:nvPr/>
          </p:nvSpPr>
          <p:spPr>
            <a:xfrm>
              <a:off x="11775698"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5"/>
            <p:cNvSpPr/>
            <p:nvPr/>
          </p:nvSpPr>
          <p:spPr>
            <a:xfrm>
              <a:off x="11834012"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6"/>
            <p:cNvSpPr/>
            <p:nvPr/>
          </p:nvSpPr>
          <p:spPr>
            <a:xfrm>
              <a:off x="11892327"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7"/>
            <p:cNvSpPr/>
            <p:nvPr/>
          </p:nvSpPr>
          <p:spPr>
            <a:xfrm>
              <a:off x="11950643"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8"/>
            <p:cNvSpPr/>
            <p:nvPr/>
          </p:nvSpPr>
          <p:spPr>
            <a:xfrm>
              <a:off x="12008958"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9"/>
            <p:cNvSpPr/>
            <p:nvPr/>
          </p:nvSpPr>
          <p:spPr>
            <a:xfrm>
              <a:off x="12067273" y="666972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90"/>
            <p:cNvSpPr/>
            <p:nvPr/>
          </p:nvSpPr>
          <p:spPr>
            <a:xfrm>
              <a:off x="11659067"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91"/>
            <p:cNvSpPr/>
            <p:nvPr/>
          </p:nvSpPr>
          <p:spPr>
            <a:xfrm>
              <a:off x="11717382"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92"/>
            <p:cNvSpPr/>
            <p:nvPr/>
          </p:nvSpPr>
          <p:spPr>
            <a:xfrm>
              <a:off x="11775698"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3"/>
            <p:cNvSpPr/>
            <p:nvPr/>
          </p:nvSpPr>
          <p:spPr>
            <a:xfrm>
              <a:off x="11834012"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4"/>
            <p:cNvSpPr/>
            <p:nvPr/>
          </p:nvSpPr>
          <p:spPr>
            <a:xfrm>
              <a:off x="11892327"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5"/>
            <p:cNvSpPr/>
            <p:nvPr/>
          </p:nvSpPr>
          <p:spPr>
            <a:xfrm>
              <a:off x="11950643"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6"/>
            <p:cNvSpPr/>
            <p:nvPr/>
          </p:nvSpPr>
          <p:spPr>
            <a:xfrm>
              <a:off x="12008958"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7"/>
            <p:cNvSpPr/>
            <p:nvPr/>
          </p:nvSpPr>
          <p:spPr>
            <a:xfrm>
              <a:off x="12067273" y="6728515"/>
              <a:ext cx="19594" cy="1959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96" name="Picture 2" descr="C:\Users\HaLT15\Desktop\FPT Software Doc.png"/>
          <p:cNvPicPr>
            <a:picLocks noChangeAspect="1" noChangeArrowheads="1"/>
          </p:cNvPicPr>
          <p:nvPr userDrawn="1"/>
        </p:nvPicPr>
        <p:blipFill rotWithShape="1">
          <a:blip r:embed="rId9" cstate="print">
            <a:extLst>
              <a:ext uri="{28A0092B-C50C-407E-A947-70E740481C1C}">
                <a14:useLocalDpi xmlns:a14="http://schemas.microsoft.com/office/drawing/2010/main" val="0"/>
              </a:ext>
            </a:extLst>
          </a:blip>
          <a:srcRect b="32751"/>
          <a:stretch>
            <a:fillRect/>
          </a:stretch>
        </p:blipFill>
        <p:spPr bwMode="auto">
          <a:xfrm>
            <a:off x="11400032" y="297716"/>
            <a:ext cx="596154" cy="377608"/>
          </a:xfrm>
          <a:prstGeom prst="rect">
            <a:avLst/>
          </a:prstGeom>
          <a:noFill/>
          <a:extLst>
            <a:ext uri="{909E8E84-426E-40DD-AFC4-6F175D3DCCD1}">
              <a14:hiddenFill xmlns:a14="http://schemas.microsoft.com/office/drawing/2010/main">
                <a:solidFill>
                  <a:srgbClr val="FFFFFF"/>
                </a:solidFill>
              </a14:hiddenFill>
            </a:ext>
          </a:extLst>
        </p:spPr>
      </p:pic>
      <p:sp>
        <p:nvSpPr>
          <p:cNvPr id="5" name="フッター プレースホルダー 4">
            <a:extLst>
              <a:ext uri="{FF2B5EF4-FFF2-40B4-BE49-F238E27FC236}">
                <a16:creationId xmlns:a16="http://schemas.microsoft.com/office/drawing/2014/main" id="{B420C2A9-49B1-494A-A27B-3414E76E19D2}"/>
              </a:ext>
            </a:extLst>
          </p:cNvPr>
          <p:cNvSpPr>
            <a:spLocks noGrp="1"/>
          </p:cNvSpPr>
          <p:nvPr>
            <p:ph type="ftr" sz="quarter" idx="3"/>
          </p:nvPr>
        </p:nvSpPr>
        <p:spPr>
          <a:xfrm>
            <a:off x="880503" y="6477031"/>
            <a:ext cx="4114800" cy="247726"/>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ltLang="ja-JP"/>
              <a:t>©Copyright by FPT Japan - CONFIDENTIAL</a:t>
            </a:r>
            <a:endParaRPr lang="ja-JP" altLang="en-US"/>
          </a:p>
        </p:txBody>
      </p:sp>
      <p:sp>
        <p:nvSpPr>
          <p:cNvPr id="6" name="スライド番号プレースホルダー 5">
            <a:extLst>
              <a:ext uri="{FF2B5EF4-FFF2-40B4-BE49-F238E27FC236}">
                <a16:creationId xmlns:a16="http://schemas.microsoft.com/office/drawing/2014/main" id="{A5889D13-3AC4-4293-8F67-4288B3782CD4}"/>
              </a:ext>
            </a:extLst>
          </p:cNvPr>
          <p:cNvSpPr>
            <a:spLocks noGrp="1"/>
          </p:cNvSpPr>
          <p:nvPr>
            <p:ph type="sldNum" sz="quarter" idx="4"/>
          </p:nvPr>
        </p:nvSpPr>
        <p:spPr>
          <a:xfrm>
            <a:off x="11650338" y="6442580"/>
            <a:ext cx="442772" cy="261643"/>
          </a:xfrm>
          <a:prstGeom prst="rect">
            <a:avLst/>
          </a:prstGeom>
        </p:spPr>
        <p:txBody>
          <a:bodyPr vert="horz" lIns="91440" tIns="45720" rIns="91440" bIns="45720" rtlCol="0" anchor="ctr"/>
          <a:lstStyle>
            <a:lvl1pPr algn="ctr">
              <a:defRPr sz="900">
                <a:solidFill>
                  <a:schemeClr val="tx1">
                    <a:tint val="75000"/>
                  </a:schemeClr>
                </a:solidFill>
              </a:defRPr>
            </a:lvl1pPr>
          </a:lstStyle>
          <a:p>
            <a:fld id="{F539F2B5-B9E0-4AF3-8C48-9BB5B43B2244}" type="slidenum">
              <a:rPr lang="ja-JP" altLang="en-US" smtClean="0"/>
              <a:pPr/>
              <a:t>‹#›</a:t>
            </a:fld>
            <a:endParaRPr lang="ja-JP" altLang="en-US"/>
          </a:p>
        </p:txBody>
      </p:sp>
      <p:pic>
        <p:nvPicPr>
          <p:cNvPr id="298" name="図 297" descr="アイコン&#10;&#10;自動的に生成された説明">
            <a:extLst>
              <a:ext uri="{FF2B5EF4-FFF2-40B4-BE49-F238E27FC236}">
                <a16:creationId xmlns:a16="http://schemas.microsoft.com/office/drawing/2014/main" id="{CDC8F3DC-B542-41F4-AD33-4B8A575568D7}"/>
              </a:ext>
            </a:extLst>
          </p:cNvPr>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289278" y="6379050"/>
            <a:ext cx="979532" cy="432000"/>
          </a:xfrm>
          <a:prstGeom prst="rect">
            <a:avLst/>
          </a:prstGeom>
        </p:spPr>
      </p:pic>
    </p:spTree>
    <p:extLst>
      <p:ext uri="{BB962C8B-B14F-4D97-AF65-F5344CB8AC3E}">
        <p14:creationId xmlns:p14="http://schemas.microsoft.com/office/powerpoint/2010/main" val="1481771260"/>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Lst>
  <p:hf hdr="0" dt="0"/>
  <p:txStyles>
    <p:titleStyle>
      <a:lvl1pPr algn="l" defTabSz="914400" rtl="0" eaLnBrk="1" latinLnBrk="0" hangingPunct="1">
        <a:lnSpc>
          <a:spcPct val="90000"/>
        </a:lnSpc>
        <a:spcBef>
          <a:spcPct val="0"/>
        </a:spcBef>
        <a:buNone/>
        <a:defRPr kumimoji="1" sz="3200" b="1" kern="1200">
          <a:solidFill>
            <a:srgbClr val="020673"/>
          </a:solidFill>
          <a:latin typeface="Meiryo UI" panose="020B0604030504040204" charset="-128"/>
          <a:ea typeface="Meiryo UI" panose="020B0604030504040204" charset="-128"/>
          <a:cs typeface="Meiryo UI" panose="020B0604030504040204" charset="-128"/>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kumimoji="1" sz="2800" kern="1200">
          <a:solidFill>
            <a:srgbClr val="020673"/>
          </a:solidFill>
          <a:latin typeface="Meiryo UI" panose="020B0604030504040204" charset="-128"/>
          <a:ea typeface="Meiryo UI" panose="020B0604030504040204" charset="-128"/>
          <a:cs typeface="Meiryo UI" panose="020B0604030504040204" charset="-128"/>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400" kern="1200">
          <a:solidFill>
            <a:srgbClr val="020673"/>
          </a:solidFill>
          <a:latin typeface="Meiryo UI" panose="020B0604030504040204" charset="-128"/>
          <a:ea typeface="Meiryo UI" panose="020B0604030504040204" charset="-128"/>
          <a:cs typeface="Meiryo UI" panose="020B0604030504040204" charset="-128"/>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2000" kern="1200">
          <a:solidFill>
            <a:srgbClr val="020673"/>
          </a:solidFill>
          <a:latin typeface="Meiryo UI" panose="020B0604030504040204" charset="-128"/>
          <a:ea typeface="Meiryo UI" panose="020B0604030504040204" charset="-128"/>
          <a:cs typeface="Meiryo UI" panose="020B0604030504040204" charset="-128"/>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9pPr>
    </p:bodyStyle>
    <p:otherStyle>
      <a:defPPr>
        <a:defRPr lang="ja-JP"/>
      </a:defPPr>
      <a:lvl1pPr marL="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1pPr>
      <a:lvl2pPr marL="4572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2pPr>
      <a:lvl3pPr marL="9144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3pPr>
      <a:lvl4pPr marL="13716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4pPr>
      <a:lvl5pPr marL="18288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5pPr>
      <a:lvl6pPr marL="22860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7432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2004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6576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30567" y="277342"/>
            <a:ext cx="10461600" cy="547200"/>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430567" y="965418"/>
            <a:ext cx="11454400" cy="5338817"/>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pic>
        <p:nvPicPr>
          <p:cNvPr id="298" name="図 297" descr="アイコン&#10;&#10;自動的に生成された説明">
            <a:extLst>
              <a:ext uri="{FF2B5EF4-FFF2-40B4-BE49-F238E27FC236}">
                <a16:creationId xmlns:a16="http://schemas.microsoft.com/office/drawing/2014/main" id="{CDC8F3DC-B542-41F4-AD33-4B8A575568D7}"/>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289278" y="6379050"/>
            <a:ext cx="979532" cy="432000"/>
          </a:xfrm>
          <a:prstGeom prst="rect">
            <a:avLst/>
          </a:prstGeom>
        </p:spPr>
      </p:pic>
      <p:pic>
        <p:nvPicPr>
          <p:cNvPr id="297" name="Picture 68">
            <a:extLst>
              <a:ext uri="{FF2B5EF4-FFF2-40B4-BE49-F238E27FC236}">
                <a16:creationId xmlns:a16="http://schemas.microsoft.com/office/drawing/2014/main" id="{3F491651-5B20-4E88-BD5E-809FA21B072D}"/>
              </a:ext>
            </a:extLst>
          </p:cNvPr>
          <p:cNvPicPr>
            <a:picLocks noChangeAspect="1"/>
          </p:cNvPicPr>
          <p:nvPr userDrawn="1"/>
        </p:nvPicPr>
        <p:blipFill>
          <a:blip r:embed="rId7" cstate="email">
            <a:lum bright="-20000"/>
            <a:extLst>
              <a:ext uri="{28A0092B-C50C-407E-A947-70E740481C1C}">
                <a14:useLocalDpi xmlns:a14="http://schemas.microsoft.com/office/drawing/2010/main"/>
              </a:ext>
            </a:extLst>
          </a:blip>
          <a:stretch>
            <a:fillRect/>
          </a:stretch>
        </p:blipFill>
        <p:spPr>
          <a:xfrm>
            <a:off x="10463268" y="-164677"/>
            <a:ext cx="2045796" cy="1451542"/>
          </a:xfrm>
          <a:prstGeom prst="rect">
            <a:avLst/>
          </a:prstGeom>
          <a:effectLst/>
        </p:spPr>
      </p:pic>
      <p:sp>
        <p:nvSpPr>
          <p:cNvPr id="299" name="Footer Placeholder 4">
            <a:extLst>
              <a:ext uri="{FF2B5EF4-FFF2-40B4-BE49-F238E27FC236}">
                <a16:creationId xmlns:a16="http://schemas.microsoft.com/office/drawing/2014/main" id="{B7CE90F9-32AC-4899-A0F1-A538FB702D7E}"/>
              </a:ext>
            </a:extLst>
          </p:cNvPr>
          <p:cNvSpPr>
            <a:spLocks noGrp="1"/>
          </p:cNvSpPr>
          <p:nvPr>
            <p:ph type="ftr" sz="quarter" idx="3"/>
          </p:nvPr>
        </p:nvSpPr>
        <p:spPr>
          <a:xfrm>
            <a:off x="1214895" y="6434728"/>
            <a:ext cx="4114800" cy="365125"/>
          </a:xfrm>
          <a:prstGeom prst="rect">
            <a:avLst/>
          </a:prstGeom>
        </p:spPr>
        <p:txBody>
          <a:bodyPr vert="horz" lIns="91440" tIns="45720" rIns="91440" bIns="45720" rtlCol="0" anchor="ctr"/>
          <a:lstStyle>
            <a:lvl1pPr marL="0" marR="0" indent="0" algn="l" defTabSz="914400" rtl="0" eaLnBrk="1" fontAlgn="auto" latinLnBrk="0" hangingPunct="1">
              <a:lnSpc>
                <a:spcPct val="100000"/>
              </a:lnSpc>
              <a:spcBef>
                <a:spcPts val="0"/>
              </a:spcBef>
              <a:spcAft>
                <a:spcPts val="0"/>
              </a:spcAft>
              <a:buClrTx/>
              <a:buSzTx/>
              <a:buFontTx/>
              <a:buNone/>
              <a:tabLst/>
              <a:defRPr sz="1000" b="0" i="0" spc="20" baseline="0">
                <a:solidFill>
                  <a:schemeClr val="tx1">
                    <a:tint val="75000"/>
                  </a:schemeClr>
                </a:solidFill>
                <a:latin typeface="メイリオ" panose="020B0604030504040204" pitchFamily="50" charset="-128"/>
                <a:ea typeface="メイリオ" panose="020B0604030504040204" pitchFamily="50" charset="-128"/>
                <a:cs typeface="Calibri" panose="020F0502020204030204" pitchFamily="34" charset="0"/>
              </a:defRPr>
            </a:lvl1pPr>
          </a:lstStyle>
          <a:p>
            <a:r>
              <a:rPr lang="en-US" dirty="0"/>
              <a:t>©Copyright by FPT Japan 2024 - CONFIDENTIAL</a:t>
            </a:r>
          </a:p>
        </p:txBody>
      </p:sp>
      <p:sp>
        <p:nvSpPr>
          <p:cNvPr id="300" name="Slide Number Placeholder 5">
            <a:extLst>
              <a:ext uri="{FF2B5EF4-FFF2-40B4-BE49-F238E27FC236}">
                <a16:creationId xmlns:a16="http://schemas.microsoft.com/office/drawing/2014/main" id="{35DCEA08-613B-4FE3-BB13-7FA30BED02B8}"/>
              </a:ext>
            </a:extLst>
          </p:cNvPr>
          <p:cNvSpPr>
            <a:spLocks noGrp="1"/>
          </p:cNvSpPr>
          <p:nvPr>
            <p:ph type="sldNum" sz="quarter" idx="4"/>
          </p:nvPr>
        </p:nvSpPr>
        <p:spPr>
          <a:xfrm>
            <a:off x="9136661" y="6356350"/>
            <a:ext cx="2743200" cy="365125"/>
          </a:xfrm>
          <a:prstGeom prst="rect">
            <a:avLst/>
          </a:prstGeom>
        </p:spPr>
        <p:txBody>
          <a:bodyPr vert="horz" lIns="91440" tIns="45720" rIns="91440" bIns="45720" rtlCol="0" anchor="ctr"/>
          <a:lstStyle>
            <a:lvl1pPr algn="r">
              <a:defRPr sz="1000" b="0" i="0" spc="20" baseline="0">
                <a:solidFill>
                  <a:schemeClr val="tx1">
                    <a:tint val="75000"/>
                  </a:schemeClr>
                </a:solidFill>
                <a:latin typeface="メイリオ" panose="020B0604030504040204" pitchFamily="50" charset="-128"/>
                <a:ea typeface="メイリオ" panose="020B0604030504040204" pitchFamily="50" charset="-128"/>
                <a:cs typeface="Calibri" panose="020F0502020204030204" pitchFamily="34" charset="0"/>
              </a:defRPr>
            </a:lvl1pPr>
          </a:lstStyle>
          <a:p>
            <a:fld id="{330EA680-D336-4FF7-8B7A-9848BB0A1C32}" type="slidenum">
              <a:rPr lang="en-US" smtClean="0"/>
              <a:pPr/>
              <a:t>‹#›</a:t>
            </a:fld>
            <a:endParaRPr lang="en-US"/>
          </a:p>
        </p:txBody>
      </p:sp>
    </p:spTree>
    <p:extLst>
      <p:ext uri="{BB962C8B-B14F-4D97-AF65-F5344CB8AC3E}">
        <p14:creationId xmlns:p14="http://schemas.microsoft.com/office/powerpoint/2010/main" val="1444300831"/>
      </p:ext>
    </p:extLst>
  </p:cSld>
  <p:clrMap bg1="lt1" tx1="dk1" bg2="lt2" tx2="dk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Lst>
  <p:hf hdr="0" dt="0"/>
  <p:txStyles>
    <p:titleStyle>
      <a:lvl1pPr algn="l" defTabSz="914400" rtl="0" eaLnBrk="1" latinLnBrk="0" hangingPunct="1">
        <a:lnSpc>
          <a:spcPct val="90000"/>
        </a:lnSpc>
        <a:spcBef>
          <a:spcPct val="0"/>
        </a:spcBef>
        <a:buNone/>
        <a:defRPr kumimoji="1" sz="3200" b="1" kern="1200">
          <a:solidFill>
            <a:srgbClr val="020673"/>
          </a:solidFill>
          <a:latin typeface="Meiryo UI" panose="020B0604030504040204" charset="-128"/>
          <a:ea typeface="Meiryo UI" panose="020B0604030504040204" charset="-128"/>
          <a:cs typeface="Meiryo UI" panose="020B0604030504040204" charset="-128"/>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kumimoji="1" sz="2800" kern="1200">
          <a:solidFill>
            <a:srgbClr val="020673"/>
          </a:solidFill>
          <a:latin typeface="Meiryo UI" panose="020B0604030504040204" charset="-128"/>
          <a:ea typeface="Meiryo UI" panose="020B0604030504040204" charset="-128"/>
          <a:cs typeface="Meiryo UI" panose="020B0604030504040204" charset="-128"/>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400" kern="1200">
          <a:solidFill>
            <a:srgbClr val="020673"/>
          </a:solidFill>
          <a:latin typeface="Meiryo UI" panose="020B0604030504040204" charset="-128"/>
          <a:ea typeface="Meiryo UI" panose="020B0604030504040204" charset="-128"/>
          <a:cs typeface="Meiryo UI" panose="020B0604030504040204" charset="-128"/>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2000" kern="1200">
          <a:solidFill>
            <a:srgbClr val="020673"/>
          </a:solidFill>
          <a:latin typeface="Meiryo UI" panose="020B0604030504040204" charset="-128"/>
          <a:ea typeface="Meiryo UI" panose="020B0604030504040204" charset="-128"/>
          <a:cs typeface="Meiryo UI" panose="020B0604030504040204" charset="-128"/>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9pPr>
    </p:bodyStyle>
    <p:otherStyle>
      <a:defPPr>
        <a:defRPr lang="ja-JP"/>
      </a:defPPr>
      <a:lvl1pPr marL="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1pPr>
      <a:lvl2pPr marL="4572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2pPr>
      <a:lvl3pPr marL="9144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3pPr>
      <a:lvl4pPr marL="13716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4pPr>
      <a:lvl5pPr marL="18288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5pPr>
      <a:lvl6pPr marL="22860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7432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2004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6576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30567" y="277342"/>
            <a:ext cx="10461600" cy="547200"/>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430567" y="965418"/>
            <a:ext cx="11454400" cy="5338817"/>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pic>
        <p:nvPicPr>
          <p:cNvPr id="298" name="図 297" descr="アイコン&#10;&#10;自動的に生成された説明">
            <a:extLst>
              <a:ext uri="{FF2B5EF4-FFF2-40B4-BE49-F238E27FC236}">
                <a16:creationId xmlns:a16="http://schemas.microsoft.com/office/drawing/2014/main" id="{CDC8F3DC-B542-41F4-AD33-4B8A575568D7}"/>
              </a:ext>
            </a:extLst>
          </p:cNvPr>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289278" y="6379050"/>
            <a:ext cx="979532" cy="432000"/>
          </a:xfrm>
          <a:prstGeom prst="rect">
            <a:avLst/>
          </a:prstGeom>
        </p:spPr>
      </p:pic>
      <p:pic>
        <p:nvPicPr>
          <p:cNvPr id="297" name="Picture 68">
            <a:extLst>
              <a:ext uri="{FF2B5EF4-FFF2-40B4-BE49-F238E27FC236}">
                <a16:creationId xmlns:a16="http://schemas.microsoft.com/office/drawing/2014/main" id="{3F491651-5B20-4E88-BD5E-809FA21B072D}"/>
              </a:ext>
            </a:extLst>
          </p:cNvPr>
          <p:cNvPicPr>
            <a:picLocks noChangeAspect="1"/>
          </p:cNvPicPr>
          <p:nvPr userDrawn="1"/>
        </p:nvPicPr>
        <p:blipFill>
          <a:blip r:embed="rId25" cstate="email">
            <a:lum bright="-20000"/>
            <a:extLst>
              <a:ext uri="{28A0092B-C50C-407E-A947-70E740481C1C}">
                <a14:useLocalDpi xmlns:a14="http://schemas.microsoft.com/office/drawing/2010/main"/>
              </a:ext>
            </a:extLst>
          </a:blip>
          <a:stretch>
            <a:fillRect/>
          </a:stretch>
        </p:blipFill>
        <p:spPr>
          <a:xfrm>
            <a:off x="10463268" y="-164677"/>
            <a:ext cx="2045796" cy="1451542"/>
          </a:xfrm>
          <a:prstGeom prst="rect">
            <a:avLst/>
          </a:prstGeom>
          <a:effectLst/>
        </p:spPr>
      </p:pic>
      <p:sp>
        <p:nvSpPr>
          <p:cNvPr id="299" name="Footer Placeholder 4">
            <a:extLst>
              <a:ext uri="{FF2B5EF4-FFF2-40B4-BE49-F238E27FC236}">
                <a16:creationId xmlns:a16="http://schemas.microsoft.com/office/drawing/2014/main" id="{B7CE90F9-32AC-4899-A0F1-A538FB702D7E}"/>
              </a:ext>
            </a:extLst>
          </p:cNvPr>
          <p:cNvSpPr>
            <a:spLocks noGrp="1"/>
          </p:cNvSpPr>
          <p:nvPr>
            <p:ph type="ftr" sz="quarter" idx="3"/>
          </p:nvPr>
        </p:nvSpPr>
        <p:spPr>
          <a:xfrm>
            <a:off x="1214895" y="6434728"/>
            <a:ext cx="4114800" cy="365125"/>
          </a:xfrm>
          <a:prstGeom prst="rect">
            <a:avLst/>
          </a:prstGeom>
        </p:spPr>
        <p:txBody>
          <a:bodyPr vert="horz" lIns="91440" tIns="45720" rIns="91440" bIns="45720" rtlCol="0" anchor="ctr"/>
          <a:lstStyle>
            <a:lvl1pPr marL="0" marR="0" indent="0" algn="l" defTabSz="914400" rtl="0" eaLnBrk="1" fontAlgn="auto" latinLnBrk="0" hangingPunct="1">
              <a:lnSpc>
                <a:spcPct val="100000"/>
              </a:lnSpc>
              <a:spcBef>
                <a:spcPts val="0"/>
              </a:spcBef>
              <a:spcAft>
                <a:spcPts val="0"/>
              </a:spcAft>
              <a:buClrTx/>
              <a:buSzTx/>
              <a:buFontTx/>
              <a:buNone/>
              <a:tabLst/>
              <a:defRPr sz="1000" b="0" i="0" spc="20" baseline="0">
                <a:solidFill>
                  <a:schemeClr val="tx1">
                    <a:tint val="75000"/>
                  </a:schemeClr>
                </a:solidFill>
                <a:latin typeface="メイリオ" panose="020B0604030504040204" pitchFamily="50" charset="-128"/>
                <a:ea typeface="メイリオ" panose="020B0604030504040204" pitchFamily="50" charset="-128"/>
                <a:cs typeface="Calibri" panose="020F0502020204030204" pitchFamily="34" charset="0"/>
              </a:defRPr>
            </a:lvl1pPr>
          </a:lstStyle>
          <a:p>
            <a:r>
              <a:rPr lang="en-US"/>
              <a:t>©Copyright by FPT Japan 2024 - CONFIDENTIAL</a:t>
            </a:r>
          </a:p>
        </p:txBody>
      </p:sp>
      <p:sp>
        <p:nvSpPr>
          <p:cNvPr id="300" name="Slide Number Placeholder 5">
            <a:extLst>
              <a:ext uri="{FF2B5EF4-FFF2-40B4-BE49-F238E27FC236}">
                <a16:creationId xmlns:a16="http://schemas.microsoft.com/office/drawing/2014/main" id="{35DCEA08-613B-4FE3-BB13-7FA30BED02B8}"/>
              </a:ext>
            </a:extLst>
          </p:cNvPr>
          <p:cNvSpPr>
            <a:spLocks noGrp="1"/>
          </p:cNvSpPr>
          <p:nvPr>
            <p:ph type="sldNum" sz="quarter" idx="4"/>
          </p:nvPr>
        </p:nvSpPr>
        <p:spPr>
          <a:xfrm>
            <a:off x="9136661" y="6356350"/>
            <a:ext cx="2743200" cy="365125"/>
          </a:xfrm>
          <a:prstGeom prst="rect">
            <a:avLst/>
          </a:prstGeom>
        </p:spPr>
        <p:txBody>
          <a:bodyPr vert="horz" lIns="91440" tIns="45720" rIns="91440" bIns="45720" rtlCol="0" anchor="ctr"/>
          <a:lstStyle>
            <a:lvl1pPr algn="r">
              <a:defRPr sz="1000" b="0" i="0" spc="20" baseline="0">
                <a:solidFill>
                  <a:schemeClr val="tx1">
                    <a:tint val="75000"/>
                  </a:schemeClr>
                </a:solidFill>
                <a:latin typeface="メイリオ" panose="020B0604030504040204" pitchFamily="50" charset="-128"/>
                <a:ea typeface="メイリオ" panose="020B0604030504040204" pitchFamily="50" charset="-128"/>
                <a:cs typeface="Calibri" panose="020F0502020204030204" pitchFamily="34" charset="0"/>
              </a:defRPr>
            </a:lvl1pPr>
          </a:lstStyle>
          <a:p>
            <a:fld id="{330EA680-D336-4FF7-8B7A-9848BB0A1C32}" type="slidenum">
              <a:rPr lang="en-US" smtClean="0"/>
              <a:pPr/>
              <a:t>‹#›</a:t>
            </a:fld>
            <a:endParaRPr lang="en-US"/>
          </a:p>
        </p:txBody>
      </p:sp>
    </p:spTree>
    <p:extLst>
      <p:ext uri="{BB962C8B-B14F-4D97-AF65-F5344CB8AC3E}">
        <p14:creationId xmlns:p14="http://schemas.microsoft.com/office/powerpoint/2010/main" val="4023859438"/>
      </p:ext>
    </p:extLst>
  </p:cSld>
  <p:clrMap bg1="lt1" tx1="dk1" bg2="lt2" tx2="dk2" accent1="accent1" accent2="accent2" accent3="accent3" accent4="accent4" accent5="accent5" accent6="accent6" hlink="hlink" folHlink="folHlink"/>
  <p:sldLayoutIdLst>
    <p:sldLayoutId id="2147483866" r:id="rId1"/>
    <p:sldLayoutId id="2147483867" r:id="rId2"/>
    <p:sldLayoutId id="2147483868" r:id="rId3"/>
    <p:sldLayoutId id="2147483869" r:id="rId4"/>
    <p:sldLayoutId id="2147483870" r:id="rId5"/>
    <p:sldLayoutId id="2147483871" r:id="rId6"/>
    <p:sldLayoutId id="2147483872" r:id="rId7"/>
    <p:sldLayoutId id="2147483873" r:id="rId8"/>
    <p:sldLayoutId id="2147483874" r:id="rId9"/>
    <p:sldLayoutId id="2147483875" r:id="rId10"/>
    <p:sldLayoutId id="2147483876" r:id="rId11"/>
    <p:sldLayoutId id="2147483877" r:id="rId12"/>
    <p:sldLayoutId id="2147483878" r:id="rId13"/>
    <p:sldLayoutId id="2147483879" r:id="rId14"/>
    <p:sldLayoutId id="2147483880" r:id="rId15"/>
    <p:sldLayoutId id="2147483881" r:id="rId16"/>
    <p:sldLayoutId id="2147483882" r:id="rId17"/>
    <p:sldLayoutId id="2147483883" r:id="rId18"/>
    <p:sldLayoutId id="2147483884" r:id="rId19"/>
    <p:sldLayoutId id="2147483885" r:id="rId20"/>
    <p:sldLayoutId id="2147483886" r:id="rId21"/>
    <p:sldLayoutId id="2147483887" r:id="rId22"/>
  </p:sldLayoutIdLst>
  <p:hf hdr="0" dt="0"/>
  <p:txStyles>
    <p:titleStyle>
      <a:lvl1pPr algn="l" defTabSz="914400" rtl="0" eaLnBrk="1" latinLnBrk="0" hangingPunct="1">
        <a:lnSpc>
          <a:spcPct val="90000"/>
        </a:lnSpc>
        <a:spcBef>
          <a:spcPct val="0"/>
        </a:spcBef>
        <a:buNone/>
        <a:defRPr kumimoji="1" sz="3200" b="1" kern="1200">
          <a:solidFill>
            <a:srgbClr val="020673"/>
          </a:solidFill>
          <a:latin typeface="Meiryo UI" panose="020B0604030504040204" charset="-128"/>
          <a:ea typeface="Meiryo UI" panose="020B0604030504040204" charset="-128"/>
          <a:cs typeface="Meiryo UI" panose="020B0604030504040204" charset="-128"/>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kumimoji="1" sz="2800" kern="1200">
          <a:solidFill>
            <a:srgbClr val="020673"/>
          </a:solidFill>
          <a:latin typeface="Meiryo UI" panose="020B0604030504040204" charset="-128"/>
          <a:ea typeface="Meiryo UI" panose="020B0604030504040204" charset="-128"/>
          <a:cs typeface="Meiryo UI" panose="020B0604030504040204" charset="-128"/>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400" kern="1200">
          <a:solidFill>
            <a:srgbClr val="020673"/>
          </a:solidFill>
          <a:latin typeface="Meiryo UI" panose="020B0604030504040204" charset="-128"/>
          <a:ea typeface="Meiryo UI" panose="020B0604030504040204" charset="-128"/>
          <a:cs typeface="Meiryo UI" panose="020B0604030504040204" charset="-128"/>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2000" kern="1200">
          <a:solidFill>
            <a:srgbClr val="020673"/>
          </a:solidFill>
          <a:latin typeface="Meiryo UI" panose="020B0604030504040204" charset="-128"/>
          <a:ea typeface="Meiryo UI" panose="020B0604030504040204" charset="-128"/>
          <a:cs typeface="Meiryo UI" panose="020B0604030504040204" charset="-128"/>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9pPr>
    </p:bodyStyle>
    <p:otherStyle>
      <a:defPPr>
        <a:defRPr lang="ja-JP"/>
      </a:defPPr>
      <a:lvl1pPr marL="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1pPr>
      <a:lvl2pPr marL="4572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2pPr>
      <a:lvl3pPr marL="9144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3pPr>
      <a:lvl4pPr marL="13716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4pPr>
      <a:lvl5pPr marL="18288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5pPr>
      <a:lvl6pPr marL="22860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7432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2004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657600" algn="l" defTabSz="914400" rtl="0" eaLnBrk="1" latinLnBrk="0" hangingPunct="1">
        <a:defRPr kumimoji="1" sz="1800" kern="1200">
          <a:solidFill>
            <a:schemeClr val="tx1"/>
          </a:solidFill>
          <a:latin typeface="Meiryo UI" panose="020B0604030504040204" charset="-128"/>
          <a:ea typeface="Meiryo UI" panose="020B0604030504040204" charset="-128"/>
          <a:cs typeface="Meiryo UI" panose="020B0604030504040204" charset="-128"/>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1.xml.rels><?xml version="1.0" encoding="UTF-8" standalone="yes"?>
<Relationships xmlns="http://schemas.openxmlformats.org/package/2006/relationships"><Relationship Id="rId2" Type="http://schemas.openxmlformats.org/officeDocument/2006/relationships/hyperlink" Target="http://www.ar.sanken.osaka-u.ac.jp/" TargetMode="External"/><Relationship Id="rId1" Type="http://schemas.openxmlformats.org/officeDocument/2006/relationships/slideLayout" Target="../slideLayouts/slideLayout49.xml"/></Relationships>
</file>

<file path=ppt/slides/_rels/slide12.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4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xml"/><Relationship Id="rId1" Type="http://schemas.openxmlformats.org/officeDocument/2006/relationships/slideLayout" Target="../slideLayouts/slideLayout49.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8.xml"/></Relationships>
</file>

<file path=ppt/slides/_rels/slide21.xml.rels><?xml version="1.0" encoding="UTF-8" standalone="yes"?>
<Relationships xmlns="http://schemas.openxmlformats.org/package/2006/relationships"><Relationship Id="rId3" Type="http://schemas.openxmlformats.org/officeDocument/2006/relationships/hyperlink" Target="https://dss.usee.ai/" TargetMode="External"/><Relationship Id="rId2" Type="http://schemas.openxmlformats.org/officeDocument/2006/relationships/notesSlide" Target="../notesSlides/notesSlide10.xml"/><Relationship Id="rId1" Type="http://schemas.openxmlformats.org/officeDocument/2006/relationships/slideLayout" Target="../slideLayouts/slideLayout61.xml"/></Relationships>
</file>

<file path=ppt/slides/_rels/slide22.xml.rels><?xml version="1.0" encoding="UTF-8" standalone="yes"?>
<Relationships xmlns="http://schemas.openxmlformats.org/package/2006/relationships"><Relationship Id="rId8" Type="http://schemas.openxmlformats.org/officeDocument/2006/relationships/slide" Target="slide25.xml"/><Relationship Id="rId13" Type="http://schemas.openxmlformats.org/officeDocument/2006/relationships/image" Target="../media/image56.png"/><Relationship Id="rId3" Type="http://schemas.openxmlformats.org/officeDocument/2006/relationships/image" Target="../media/image48.png"/><Relationship Id="rId7" Type="http://schemas.openxmlformats.org/officeDocument/2006/relationships/image" Target="../media/image52.svg"/><Relationship Id="rId12" Type="http://schemas.openxmlformats.org/officeDocument/2006/relationships/image" Target="../media/image55.png"/><Relationship Id="rId2" Type="http://schemas.openxmlformats.org/officeDocument/2006/relationships/notesSlide" Target="../notesSlides/notesSlide11.xml"/><Relationship Id="rId1" Type="http://schemas.openxmlformats.org/officeDocument/2006/relationships/slideLayout" Target="../slideLayouts/slideLayout58.xml"/><Relationship Id="rId6" Type="http://schemas.openxmlformats.org/officeDocument/2006/relationships/image" Target="../media/image51.png"/><Relationship Id="rId11" Type="http://schemas.openxmlformats.org/officeDocument/2006/relationships/image" Target="../media/image54.png"/><Relationship Id="rId5" Type="http://schemas.openxmlformats.org/officeDocument/2006/relationships/image" Target="../media/image50.png"/><Relationship Id="rId10" Type="http://schemas.openxmlformats.org/officeDocument/2006/relationships/image" Target="../media/image53.png"/><Relationship Id="rId4" Type="http://schemas.openxmlformats.org/officeDocument/2006/relationships/image" Target="../media/image49.png"/><Relationship Id="rId9" Type="http://schemas.openxmlformats.org/officeDocument/2006/relationships/slide" Target="slide17.xml"/></Relationships>
</file>

<file path=ppt/slides/_rels/slide2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58.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svg"/></Relationships>
</file>

<file path=ppt/slides/_rels/slide24.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notesSlide" Target="../notesSlides/notesSlide12.xml"/><Relationship Id="rId1" Type="http://schemas.openxmlformats.org/officeDocument/2006/relationships/slideLayout" Target="../slideLayouts/slideLayout58.xml"/><Relationship Id="rId4" Type="http://schemas.openxmlformats.org/officeDocument/2006/relationships/image" Target="../media/image5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8.xml"/></Relationships>
</file>

<file path=ppt/slides/_rels/slide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49.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5.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2.xml"/><Relationship Id="rId1" Type="http://schemas.openxmlformats.org/officeDocument/2006/relationships/slideLayout" Target="../slideLayouts/slideLayout49.xml"/><Relationship Id="rId6" Type="http://schemas.openxmlformats.org/officeDocument/2006/relationships/image" Target="../media/image40.png"/><Relationship Id="rId11" Type="http://schemas.openxmlformats.org/officeDocument/2006/relationships/image" Target="../media/image45.jpeg"/><Relationship Id="rId5" Type="http://schemas.openxmlformats.org/officeDocument/2006/relationships/image" Target="../media/image39.png"/><Relationship Id="rId10" Type="http://schemas.openxmlformats.org/officeDocument/2006/relationships/image" Target="../media/image44.png"/><Relationship Id="rId4" Type="http://schemas.openxmlformats.org/officeDocument/2006/relationships/image" Target="../media/image38.png"/><Relationship Id="rId9" Type="http://schemas.openxmlformats.org/officeDocument/2006/relationships/image" Target="../media/image4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232CA4-A21C-42F8-8192-4D1E506720FF}"/>
              </a:ext>
            </a:extLst>
          </p:cNvPr>
          <p:cNvSpPr>
            <a:spLocks noGrp="1"/>
          </p:cNvSpPr>
          <p:nvPr>
            <p:ph type="ctrTitle"/>
          </p:nvPr>
        </p:nvSpPr>
        <p:spPr>
          <a:xfrm>
            <a:off x="625199" y="2756132"/>
            <a:ext cx="5420325" cy="1445400"/>
          </a:xfrm>
        </p:spPr>
        <p:txBody>
          <a:bodyPr>
            <a:normAutofit fontScale="90000"/>
          </a:bodyPr>
          <a:lstStyle/>
          <a:p>
            <a:pPr>
              <a:lnSpc>
                <a:spcPct val="150000"/>
              </a:lnSpc>
            </a:pPr>
            <a:r>
              <a:rPr kumimoji="1" lang="en-US" altLang="ja-JP" sz="4400" dirty="0" err="1"/>
              <a:t>Usee</a:t>
            </a:r>
            <a:r>
              <a:rPr kumimoji="1" lang="ja-JP" altLang="en-US" sz="4400" dirty="0"/>
              <a:t>を使った受注予測モデル開発のご提案</a:t>
            </a:r>
          </a:p>
        </p:txBody>
      </p:sp>
      <p:sp>
        <p:nvSpPr>
          <p:cNvPr id="3" name="字幕 2">
            <a:extLst>
              <a:ext uri="{FF2B5EF4-FFF2-40B4-BE49-F238E27FC236}">
                <a16:creationId xmlns:a16="http://schemas.microsoft.com/office/drawing/2014/main" id="{5AB236FB-D2F8-457A-9F34-A87D8AF9BFBC}"/>
              </a:ext>
            </a:extLst>
          </p:cNvPr>
          <p:cNvSpPr>
            <a:spLocks noGrp="1"/>
          </p:cNvSpPr>
          <p:nvPr>
            <p:ph type="subTitle" idx="1"/>
          </p:nvPr>
        </p:nvSpPr>
        <p:spPr>
          <a:xfrm>
            <a:off x="547200" y="4248000"/>
            <a:ext cx="6519600" cy="635285"/>
          </a:xfrm>
        </p:spPr>
        <p:txBody>
          <a:bodyPr>
            <a:normAutofit fontScale="70000" lnSpcReduction="20000"/>
          </a:bodyPr>
          <a:lstStyle/>
          <a:p>
            <a:r>
              <a:rPr kumimoji="1" lang="en-US" altLang="ja-JP"/>
              <a:t>FPT</a:t>
            </a:r>
            <a:r>
              <a:rPr kumimoji="1" lang="ja-JP" altLang="en-US"/>
              <a:t>ソフトウェアジャパン株式会社</a:t>
            </a:r>
            <a:endParaRPr kumimoji="1" lang="en-US" altLang="ja-JP"/>
          </a:p>
          <a:p>
            <a:r>
              <a:rPr lang="ja-JP" altLang="en-US"/>
              <a:t>データソリューション部</a:t>
            </a:r>
            <a:endParaRPr kumimoji="1" lang="ja-JP" altLang="en-US"/>
          </a:p>
        </p:txBody>
      </p:sp>
      <p:sp>
        <p:nvSpPr>
          <p:cNvPr id="5" name="テキスト プレースホルダー 4">
            <a:extLst>
              <a:ext uri="{FF2B5EF4-FFF2-40B4-BE49-F238E27FC236}">
                <a16:creationId xmlns:a16="http://schemas.microsoft.com/office/drawing/2014/main" id="{4B955A24-BC89-447B-9317-47D82C5599FE}"/>
              </a:ext>
            </a:extLst>
          </p:cNvPr>
          <p:cNvSpPr>
            <a:spLocks noGrp="1"/>
          </p:cNvSpPr>
          <p:nvPr>
            <p:ph type="body" sz="quarter" idx="12"/>
          </p:nvPr>
        </p:nvSpPr>
        <p:spPr/>
        <p:txBody>
          <a:bodyPr/>
          <a:lstStyle/>
          <a:p>
            <a:r>
              <a:rPr lang="en-US" altLang="ja-JP" dirty="0">
                <a:latin typeface="Meiryo UI"/>
                <a:ea typeface="Meiryo UI"/>
              </a:rPr>
              <a:t>2024</a:t>
            </a:r>
            <a:r>
              <a:rPr lang="ja-JP" altLang="en-US" dirty="0">
                <a:latin typeface="Meiryo UI"/>
                <a:ea typeface="Meiryo UI"/>
              </a:rPr>
              <a:t>年８月</a:t>
            </a:r>
            <a:endParaRPr kumimoji="1" lang="ja-JP" altLang="en-US" dirty="0">
              <a:latin typeface="Meiryo UI"/>
              <a:ea typeface="Meiryo UI"/>
            </a:endParaRPr>
          </a:p>
        </p:txBody>
      </p:sp>
      <p:sp>
        <p:nvSpPr>
          <p:cNvPr id="6" name="TextBox 14">
            <a:extLst>
              <a:ext uri="{FF2B5EF4-FFF2-40B4-BE49-F238E27FC236}">
                <a16:creationId xmlns:a16="http://schemas.microsoft.com/office/drawing/2014/main" id="{ACD03D53-F5B2-2638-2DA4-0FE281ED9570}"/>
              </a:ext>
            </a:extLst>
          </p:cNvPr>
          <p:cNvSpPr txBox="1"/>
          <p:nvPr/>
        </p:nvSpPr>
        <p:spPr>
          <a:xfrm>
            <a:off x="652402" y="459664"/>
            <a:ext cx="10182554" cy="707886"/>
          </a:xfrm>
          <a:prstGeom prst="rect">
            <a:avLst/>
          </a:prstGeom>
          <a:noFill/>
        </p:spPr>
        <p:txBody>
          <a:bodyPr wrap="square" rtlCol="0">
            <a:spAutoFit/>
          </a:bodyPr>
          <a:lstStyle/>
          <a:p>
            <a:pPr defTabSz="914400">
              <a:defRPr/>
            </a:pPr>
            <a:r>
              <a:rPr kumimoji="1" lang="ja-JP" altLang="en-US" sz="4000" b="1" dirty="0">
                <a:solidFill>
                  <a:srgbClr val="020673"/>
                </a:solidFill>
                <a:latin typeface="Meiryo UI" panose="020B0604030504040204" charset="-128"/>
                <a:ea typeface="Meiryo UI" panose="020B0604030504040204" charset="-128"/>
              </a:rPr>
              <a:t>フジフーズ株式会社　御中</a:t>
            </a:r>
            <a:endParaRPr kumimoji="1" lang="en-US" sz="4000" b="1" dirty="0">
              <a:solidFill>
                <a:srgbClr val="020673"/>
              </a:solidFill>
              <a:latin typeface="Meiryo UI" panose="020B0604030504040204" charset="-128"/>
              <a:ea typeface="Meiryo UI" panose="020B0604030504040204" charset="-128"/>
            </a:endParaRPr>
          </a:p>
        </p:txBody>
      </p:sp>
    </p:spTree>
    <p:extLst>
      <p:ext uri="{BB962C8B-B14F-4D97-AF65-F5344CB8AC3E}">
        <p14:creationId xmlns:p14="http://schemas.microsoft.com/office/powerpoint/2010/main" val="40485722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5E689D-9068-7C43-13F1-763E84D1D4C2}"/>
              </a:ext>
            </a:extLst>
          </p:cNvPr>
          <p:cNvSpPr>
            <a:spLocks noGrp="1"/>
          </p:cNvSpPr>
          <p:nvPr>
            <p:ph type="title"/>
          </p:nvPr>
        </p:nvSpPr>
        <p:spPr/>
        <p:txBody>
          <a:bodyPr/>
          <a:lstStyle/>
          <a:p>
            <a:r>
              <a:rPr kumimoji="1" lang="ja-JP" altLang="en-US" dirty="0"/>
              <a:t>前提条件</a:t>
            </a:r>
          </a:p>
        </p:txBody>
      </p:sp>
      <p:sp>
        <p:nvSpPr>
          <p:cNvPr id="3" name="フッター プレースホルダー 2">
            <a:extLst>
              <a:ext uri="{FF2B5EF4-FFF2-40B4-BE49-F238E27FC236}">
                <a16:creationId xmlns:a16="http://schemas.microsoft.com/office/drawing/2014/main" id="{45C8BDD9-A3A3-EDBF-E4CF-E80F04E04A62}"/>
              </a:ext>
            </a:extLst>
          </p:cNvPr>
          <p:cNvSpPr>
            <a:spLocks noGrp="1"/>
          </p:cNvSpPr>
          <p:nvPr>
            <p:ph type="ftr" sz="quarter" idx="10"/>
          </p:nvPr>
        </p:nvSpPr>
        <p:spPr/>
        <p:txBody>
          <a:bodyPr/>
          <a:lstStyle/>
          <a:p>
            <a:r>
              <a:rPr lang="en-US" altLang="ja-JP"/>
              <a:t>©Copyright by FPT Japan - CONFIDENTIAL</a:t>
            </a:r>
            <a:endParaRPr lang="ja-JP" altLang="en-US"/>
          </a:p>
        </p:txBody>
      </p:sp>
      <p:sp>
        <p:nvSpPr>
          <p:cNvPr id="4" name="スライド番号プレースホルダー 3">
            <a:extLst>
              <a:ext uri="{FF2B5EF4-FFF2-40B4-BE49-F238E27FC236}">
                <a16:creationId xmlns:a16="http://schemas.microsoft.com/office/drawing/2014/main" id="{FE9EFACB-23F0-1343-C439-7ECDF9E2D9B1}"/>
              </a:ext>
            </a:extLst>
          </p:cNvPr>
          <p:cNvSpPr>
            <a:spLocks noGrp="1"/>
          </p:cNvSpPr>
          <p:nvPr>
            <p:ph type="sldNum" sz="quarter" idx="11"/>
          </p:nvPr>
        </p:nvSpPr>
        <p:spPr/>
        <p:txBody>
          <a:bodyPr/>
          <a:lstStyle/>
          <a:p>
            <a:fld id="{F539F2B5-B9E0-4AF3-8C48-9BB5B43B2244}" type="slidenum">
              <a:rPr lang="ja-JP" altLang="en-US" smtClean="0"/>
              <a:pPr/>
              <a:t>10</a:t>
            </a:fld>
            <a:endParaRPr lang="ja-JP" altLang="en-US"/>
          </a:p>
        </p:txBody>
      </p:sp>
      <p:sp>
        <p:nvSpPr>
          <p:cNvPr id="14" name="テキスト ボックス 13">
            <a:extLst>
              <a:ext uri="{FF2B5EF4-FFF2-40B4-BE49-F238E27FC236}">
                <a16:creationId xmlns:a16="http://schemas.microsoft.com/office/drawing/2014/main" id="{D35F70CB-BB93-9265-31DE-ABAA55EED72D}"/>
              </a:ext>
            </a:extLst>
          </p:cNvPr>
          <p:cNvSpPr txBox="1"/>
          <p:nvPr/>
        </p:nvSpPr>
        <p:spPr>
          <a:xfrm>
            <a:off x="1187535" y="1057372"/>
            <a:ext cx="11004465" cy="307777"/>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ja-JP" altLang="en-US" sz="1400" b="0" i="0" u="none" strike="noStrike" kern="1200" cap="none" spc="0" normalizeH="0" baseline="0" noProof="0" dirty="0">
                <a:ln>
                  <a:noFill/>
                </a:ln>
                <a:solidFill>
                  <a:prstClr val="black"/>
                </a:solidFill>
                <a:effectLst/>
                <a:uLnTx/>
                <a:uFillTx/>
                <a:latin typeface="Meiryo UI"/>
                <a:ea typeface="Meiryo UI"/>
                <a:cs typeface="Meiryo UI"/>
              </a:rPr>
              <a:t>本提案書の前提条件を以下のように想定しています。</a:t>
            </a:r>
            <a:endParaRPr kumimoji="0" lang="ja" altLang="en-US" sz="1400" b="0" i="0" u="none" strike="noStrike" kern="1200" cap="none" spc="0" normalizeH="0" baseline="0" noProof="0" dirty="0">
              <a:ln>
                <a:noFill/>
              </a:ln>
              <a:solidFill>
                <a:prstClr val="black"/>
              </a:solidFill>
              <a:effectLst/>
              <a:uLnTx/>
              <a:uFillTx/>
              <a:latin typeface="Meiryo UI"/>
              <a:ea typeface="Meiryo UI"/>
              <a:cs typeface="Meiryo UI"/>
            </a:endParaRPr>
          </a:p>
        </p:txBody>
      </p:sp>
      <p:graphicFrame>
        <p:nvGraphicFramePr>
          <p:cNvPr id="5" name="Table 2">
            <a:extLst>
              <a:ext uri="{FF2B5EF4-FFF2-40B4-BE49-F238E27FC236}">
                <a16:creationId xmlns:a16="http://schemas.microsoft.com/office/drawing/2014/main" id="{B21DC5ED-5172-9804-1463-D771571418E7}"/>
              </a:ext>
            </a:extLst>
          </p:cNvPr>
          <p:cNvGraphicFramePr>
            <a:graphicFrameLocks noGrp="1"/>
          </p:cNvGraphicFramePr>
          <p:nvPr>
            <p:extLst>
              <p:ext uri="{D42A27DB-BD31-4B8C-83A1-F6EECF244321}">
                <p14:modId xmlns:p14="http://schemas.microsoft.com/office/powerpoint/2010/main" val="4124360072"/>
              </p:ext>
            </p:extLst>
          </p:nvPr>
        </p:nvGraphicFramePr>
        <p:xfrm>
          <a:off x="1071654" y="1660129"/>
          <a:ext cx="10680282" cy="3912272"/>
        </p:xfrm>
        <a:graphic>
          <a:graphicData uri="http://schemas.openxmlformats.org/drawingml/2006/table">
            <a:tbl>
              <a:tblPr firstRow="1" bandRow="1"/>
              <a:tblGrid>
                <a:gridCol w="583320">
                  <a:extLst>
                    <a:ext uri="{9D8B030D-6E8A-4147-A177-3AD203B41FA5}">
                      <a16:colId xmlns:a16="http://schemas.microsoft.com/office/drawing/2014/main" val="697745689"/>
                    </a:ext>
                  </a:extLst>
                </a:gridCol>
                <a:gridCol w="10096962">
                  <a:extLst>
                    <a:ext uri="{9D8B030D-6E8A-4147-A177-3AD203B41FA5}">
                      <a16:colId xmlns:a16="http://schemas.microsoft.com/office/drawing/2014/main" val="1114869943"/>
                    </a:ext>
                  </a:extLst>
                </a:gridCol>
              </a:tblGrid>
              <a:tr h="489034">
                <a:tc>
                  <a:txBody>
                    <a:bodyPr/>
                    <a:lstStyle>
                      <a:lvl1pPr marL="0" algn="l" defTabSz="914400" rtl="0" eaLnBrk="1" latinLnBrk="0" hangingPunct="1">
                        <a:defRPr sz="1800" b="1" kern="1200">
                          <a:solidFill>
                            <a:schemeClr val="lt1"/>
                          </a:solidFill>
                          <a:latin typeface="Arial"/>
                          <a:ea typeface="Meiryo UI"/>
                        </a:defRPr>
                      </a:lvl1pPr>
                      <a:lvl2pPr marL="457200" algn="l" defTabSz="914400" rtl="0" eaLnBrk="1" latinLnBrk="0" hangingPunct="1">
                        <a:defRPr sz="1800" b="1" kern="1200">
                          <a:solidFill>
                            <a:schemeClr val="lt1"/>
                          </a:solidFill>
                          <a:latin typeface="Arial"/>
                          <a:ea typeface="Meiryo UI"/>
                        </a:defRPr>
                      </a:lvl2pPr>
                      <a:lvl3pPr marL="914400" algn="l" defTabSz="914400" rtl="0" eaLnBrk="1" latinLnBrk="0" hangingPunct="1">
                        <a:defRPr sz="1800" b="1" kern="1200">
                          <a:solidFill>
                            <a:schemeClr val="lt1"/>
                          </a:solidFill>
                          <a:latin typeface="Arial"/>
                          <a:ea typeface="Meiryo UI"/>
                        </a:defRPr>
                      </a:lvl3pPr>
                      <a:lvl4pPr marL="1371600" algn="l" defTabSz="914400" rtl="0" eaLnBrk="1" latinLnBrk="0" hangingPunct="1">
                        <a:defRPr sz="1800" b="1" kern="1200">
                          <a:solidFill>
                            <a:schemeClr val="lt1"/>
                          </a:solidFill>
                          <a:latin typeface="Arial"/>
                          <a:ea typeface="Meiryo UI"/>
                        </a:defRPr>
                      </a:lvl4pPr>
                      <a:lvl5pPr marL="1828800" algn="l" defTabSz="914400" rtl="0" eaLnBrk="1" latinLnBrk="0" hangingPunct="1">
                        <a:defRPr sz="1800" b="1" kern="1200">
                          <a:solidFill>
                            <a:schemeClr val="lt1"/>
                          </a:solidFill>
                          <a:latin typeface="Arial"/>
                          <a:ea typeface="Meiryo UI"/>
                        </a:defRPr>
                      </a:lvl5pPr>
                      <a:lvl6pPr marL="2286000" algn="l" defTabSz="914400" rtl="0" eaLnBrk="1" latinLnBrk="0" hangingPunct="1">
                        <a:defRPr sz="1800" b="1" kern="1200">
                          <a:solidFill>
                            <a:schemeClr val="lt1"/>
                          </a:solidFill>
                          <a:latin typeface="Arial"/>
                          <a:ea typeface="Meiryo UI"/>
                        </a:defRPr>
                      </a:lvl6pPr>
                      <a:lvl7pPr marL="2743200" algn="l" defTabSz="914400" rtl="0" eaLnBrk="1" latinLnBrk="0" hangingPunct="1">
                        <a:defRPr sz="1800" b="1" kern="1200">
                          <a:solidFill>
                            <a:schemeClr val="lt1"/>
                          </a:solidFill>
                          <a:latin typeface="Arial"/>
                          <a:ea typeface="Meiryo UI"/>
                        </a:defRPr>
                      </a:lvl7pPr>
                      <a:lvl8pPr marL="3200400" algn="l" defTabSz="914400" rtl="0" eaLnBrk="1" latinLnBrk="0" hangingPunct="1">
                        <a:defRPr sz="1800" b="1" kern="1200">
                          <a:solidFill>
                            <a:schemeClr val="lt1"/>
                          </a:solidFill>
                          <a:latin typeface="Arial"/>
                          <a:ea typeface="Meiryo UI"/>
                        </a:defRPr>
                      </a:lvl8pPr>
                      <a:lvl9pPr marL="3657600" algn="l" defTabSz="914400" rtl="0" eaLnBrk="1" latinLnBrk="0" hangingPunct="1">
                        <a:defRPr sz="1800" b="1" kern="1200">
                          <a:solidFill>
                            <a:schemeClr val="lt1"/>
                          </a:solidFill>
                          <a:latin typeface="Arial"/>
                          <a:ea typeface="Meiryo UI"/>
                        </a:defRPr>
                      </a:lvl9pPr>
                    </a:lstStyle>
                    <a:p>
                      <a:pPr algn="ctr" rtl="0"/>
                      <a:r>
                        <a:rPr kumimoji="1" lang="ja" sz="1600" b="1" i="0" u="none" baseline="0">
                          <a:solidFill>
                            <a:schemeClr val="bg1"/>
                          </a:solidFill>
                          <a:latin typeface="Meiryo UI"/>
                          <a:ea typeface="Meiryo UI"/>
                        </a:rPr>
                        <a:t>No</a:t>
                      </a:r>
                      <a:endParaRPr kumimoji="1" lang="ja" altLang="en-US" sz="1600">
                        <a:solidFill>
                          <a:schemeClr val="bg1"/>
                        </a:solidFill>
                        <a:latin typeface="Meiryo UI"/>
                        <a:ea typeface="Meiryo UI"/>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lvl1pPr marL="0" algn="l" defTabSz="914400" rtl="0" eaLnBrk="1" latinLnBrk="0" hangingPunct="1">
                        <a:defRPr sz="1800" b="1" kern="1200">
                          <a:solidFill>
                            <a:schemeClr val="lt1"/>
                          </a:solidFill>
                          <a:latin typeface="Arial"/>
                          <a:ea typeface="Meiryo UI"/>
                        </a:defRPr>
                      </a:lvl1pPr>
                      <a:lvl2pPr marL="457200" algn="l" defTabSz="914400" rtl="0" eaLnBrk="1" latinLnBrk="0" hangingPunct="1">
                        <a:defRPr sz="1800" b="1" kern="1200">
                          <a:solidFill>
                            <a:schemeClr val="lt1"/>
                          </a:solidFill>
                          <a:latin typeface="Arial"/>
                          <a:ea typeface="Meiryo UI"/>
                        </a:defRPr>
                      </a:lvl2pPr>
                      <a:lvl3pPr marL="914400" algn="l" defTabSz="914400" rtl="0" eaLnBrk="1" latinLnBrk="0" hangingPunct="1">
                        <a:defRPr sz="1800" b="1" kern="1200">
                          <a:solidFill>
                            <a:schemeClr val="lt1"/>
                          </a:solidFill>
                          <a:latin typeface="Arial"/>
                          <a:ea typeface="Meiryo UI"/>
                        </a:defRPr>
                      </a:lvl3pPr>
                      <a:lvl4pPr marL="1371600" algn="l" defTabSz="914400" rtl="0" eaLnBrk="1" latinLnBrk="0" hangingPunct="1">
                        <a:defRPr sz="1800" b="1" kern="1200">
                          <a:solidFill>
                            <a:schemeClr val="lt1"/>
                          </a:solidFill>
                          <a:latin typeface="Arial"/>
                          <a:ea typeface="Meiryo UI"/>
                        </a:defRPr>
                      </a:lvl4pPr>
                      <a:lvl5pPr marL="1828800" algn="l" defTabSz="914400" rtl="0" eaLnBrk="1" latinLnBrk="0" hangingPunct="1">
                        <a:defRPr sz="1800" b="1" kern="1200">
                          <a:solidFill>
                            <a:schemeClr val="lt1"/>
                          </a:solidFill>
                          <a:latin typeface="Arial"/>
                          <a:ea typeface="Meiryo UI"/>
                        </a:defRPr>
                      </a:lvl5pPr>
                      <a:lvl6pPr marL="2286000" algn="l" defTabSz="914400" rtl="0" eaLnBrk="1" latinLnBrk="0" hangingPunct="1">
                        <a:defRPr sz="1800" b="1" kern="1200">
                          <a:solidFill>
                            <a:schemeClr val="lt1"/>
                          </a:solidFill>
                          <a:latin typeface="Arial"/>
                          <a:ea typeface="Meiryo UI"/>
                        </a:defRPr>
                      </a:lvl6pPr>
                      <a:lvl7pPr marL="2743200" algn="l" defTabSz="914400" rtl="0" eaLnBrk="1" latinLnBrk="0" hangingPunct="1">
                        <a:defRPr sz="1800" b="1" kern="1200">
                          <a:solidFill>
                            <a:schemeClr val="lt1"/>
                          </a:solidFill>
                          <a:latin typeface="Arial"/>
                          <a:ea typeface="Meiryo UI"/>
                        </a:defRPr>
                      </a:lvl7pPr>
                      <a:lvl8pPr marL="3200400" algn="l" defTabSz="914400" rtl="0" eaLnBrk="1" latinLnBrk="0" hangingPunct="1">
                        <a:defRPr sz="1800" b="1" kern="1200">
                          <a:solidFill>
                            <a:schemeClr val="lt1"/>
                          </a:solidFill>
                          <a:latin typeface="Arial"/>
                          <a:ea typeface="Meiryo UI"/>
                        </a:defRPr>
                      </a:lvl8pPr>
                      <a:lvl9pPr marL="3657600" algn="l" defTabSz="914400" rtl="0" eaLnBrk="1" latinLnBrk="0" hangingPunct="1">
                        <a:defRPr sz="1800" b="1" kern="1200">
                          <a:solidFill>
                            <a:schemeClr val="lt1"/>
                          </a:solidFill>
                          <a:latin typeface="Arial"/>
                          <a:ea typeface="Meiryo UI"/>
                        </a:defRPr>
                      </a:lvl9pPr>
                    </a:lstStyle>
                    <a:p>
                      <a:pPr algn="ctr" rtl="0"/>
                      <a:r>
                        <a:rPr kumimoji="1" lang="ja" sz="1600" b="1" i="0" u="none" baseline="0">
                          <a:solidFill>
                            <a:schemeClr val="bg1"/>
                          </a:solidFill>
                          <a:latin typeface="Meiryo UI"/>
                          <a:ea typeface="Meiryo UI"/>
                        </a:rPr>
                        <a:t>前提条件</a:t>
                      </a:r>
                      <a:endParaRPr kumimoji="1" lang="ja" altLang="ja-JP" sz="1600">
                        <a:solidFill>
                          <a:schemeClr val="bg1"/>
                        </a:solidFill>
                        <a:latin typeface="Meiryo UI"/>
                        <a:ea typeface="Meiryo UI"/>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extLst>
                  <a:ext uri="{0D108BD9-81ED-4DB2-BD59-A6C34878D82A}">
                    <a16:rowId xmlns:a16="http://schemas.microsoft.com/office/drawing/2014/main" val="2948738726"/>
                  </a:ext>
                </a:extLst>
              </a:tr>
              <a:tr h="489034">
                <a:tc>
                  <a:txBody>
                    <a:bodyPr/>
                    <a:lstStyle>
                      <a:lvl1pPr marL="0" algn="l" defTabSz="914400" rtl="0" eaLnBrk="1" latinLnBrk="0" hangingPunct="1">
                        <a:defRPr sz="1800" kern="1200">
                          <a:solidFill>
                            <a:schemeClr val="dk1"/>
                          </a:solidFill>
                          <a:latin typeface="Arial"/>
                          <a:ea typeface="Meiryo UI"/>
                        </a:defRPr>
                      </a:lvl1pPr>
                      <a:lvl2pPr marL="457200" algn="l" defTabSz="914400" rtl="0" eaLnBrk="1" latinLnBrk="0" hangingPunct="1">
                        <a:defRPr sz="1800" kern="1200">
                          <a:solidFill>
                            <a:schemeClr val="dk1"/>
                          </a:solidFill>
                          <a:latin typeface="Arial"/>
                          <a:ea typeface="Meiryo UI"/>
                        </a:defRPr>
                      </a:lvl2pPr>
                      <a:lvl3pPr marL="914400" algn="l" defTabSz="914400" rtl="0" eaLnBrk="1" latinLnBrk="0" hangingPunct="1">
                        <a:defRPr sz="1800" kern="1200">
                          <a:solidFill>
                            <a:schemeClr val="dk1"/>
                          </a:solidFill>
                          <a:latin typeface="Arial"/>
                          <a:ea typeface="Meiryo UI"/>
                        </a:defRPr>
                      </a:lvl3pPr>
                      <a:lvl4pPr marL="1371600" algn="l" defTabSz="914400" rtl="0" eaLnBrk="1" latinLnBrk="0" hangingPunct="1">
                        <a:defRPr sz="1800" kern="1200">
                          <a:solidFill>
                            <a:schemeClr val="dk1"/>
                          </a:solidFill>
                          <a:latin typeface="Arial"/>
                          <a:ea typeface="Meiryo UI"/>
                        </a:defRPr>
                      </a:lvl4pPr>
                      <a:lvl5pPr marL="1828800" algn="l" defTabSz="914400" rtl="0" eaLnBrk="1" latinLnBrk="0" hangingPunct="1">
                        <a:defRPr sz="1800" kern="1200">
                          <a:solidFill>
                            <a:schemeClr val="dk1"/>
                          </a:solidFill>
                          <a:latin typeface="Arial"/>
                          <a:ea typeface="Meiryo UI"/>
                        </a:defRPr>
                      </a:lvl5pPr>
                      <a:lvl6pPr marL="2286000" algn="l" defTabSz="914400" rtl="0" eaLnBrk="1" latinLnBrk="0" hangingPunct="1">
                        <a:defRPr sz="1800" kern="1200">
                          <a:solidFill>
                            <a:schemeClr val="dk1"/>
                          </a:solidFill>
                          <a:latin typeface="Arial"/>
                          <a:ea typeface="Meiryo UI"/>
                        </a:defRPr>
                      </a:lvl6pPr>
                      <a:lvl7pPr marL="2743200" algn="l" defTabSz="914400" rtl="0" eaLnBrk="1" latinLnBrk="0" hangingPunct="1">
                        <a:defRPr sz="1800" kern="1200">
                          <a:solidFill>
                            <a:schemeClr val="dk1"/>
                          </a:solidFill>
                          <a:latin typeface="Arial"/>
                          <a:ea typeface="Meiryo UI"/>
                        </a:defRPr>
                      </a:lvl7pPr>
                      <a:lvl8pPr marL="3200400" algn="l" defTabSz="914400" rtl="0" eaLnBrk="1" latinLnBrk="0" hangingPunct="1">
                        <a:defRPr sz="1800" kern="1200">
                          <a:solidFill>
                            <a:schemeClr val="dk1"/>
                          </a:solidFill>
                          <a:latin typeface="Arial"/>
                          <a:ea typeface="Meiryo UI"/>
                        </a:defRPr>
                      </a:lvl8pPr>
                      <a:lvl9pPr marL="3657600" algn="l" defTabSz="914400" rtl="0" eaLnBrk="1" latinLnBrk="0" hangingPunct="1">
                        <a:defRPr sz="1800" kern="1200">
                          <a:solidFill>
                            <a:schemeClr val="dk1"/>
                          </a:solidFill>
                          <a:latin typeface="Arial"/>
                          <a:ea typeface="Meiryo UI"/>
                        </a:defRPr>
                      </a:lvl9pPr>
                    </a:lstStyle>
                    <a:p>
                      <a:pPr algn="ctr" fontAlgn="ctr"/>
                      <a:r>
                        <a:rPr lang="en-US" altLang="ja-JP" sz="1600" b="0" i="0" u="none" strike="noStrike">
                          <a:solidFill>
                            <a:schemeClr val="tx1">
                              <a:lumMod val="50000"/>
                            </a:schemeClr>
                          </a:solidFill>
                          <a:effectLst/>
                          <a:latin typeface="Meiryo UI"/>
                          <a:ea typeface="Meiryo UI"/>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ea typeface="Meiryo UI"/>
                        </a:defRPr>
                      </a:lvl1pPr>
                      <a:lvl2pPr marL="457200" algn="l" defTabSz="914400" rtl="0" eaLnBrk="1" latinLnBrk="0" hangingPunct="1">
                        <a:defRPr sz="1800" kern="1200">
                          <a:solidFill>
                            <a:schemeClr val="dk1"/>
                          </a:solidFill>
                          <a:latin typeface="Arial"/>
                          <a:ea typeface="Meiryo UI"/>
                        </a:defRPr>
                      </a:lvl2pPr>
                      <a:lvl3pPr marL="914400" algn="l" defTabSz="914400" rtl="0" eaLnBrk="1" latinLnBrk="0" hangingPunct="1">
                        <a:defRPr sz="1800" kern="1200">
                          <a:solidFill>
                            <a:schemeClr val="dk1"/>
                          </a:solidFill>
                          <a:latin typeface="Arial"/>
                          <a:ea typeface="Meiryo UI"/>
                        </a:defRPr>
                      </a:lvl3pPr>
                      <a:lvl4pPr marL="1371600" algn="l" defTabSz="914400" rtl="0" eaLnBrk="1" latinLnBrk="0" hangingPunct="1">
                        <a:defRPr sz="1800" kern="1200">
                          <a:solidFill>
                            <a:schemeClr val="dk1"/>
                          </a:solidFill>
                          <a:latin typeface="Arial"/>
                          <a:ea typeface="Meiryo UI"/>
                        </a:defRPr>
                      </a:lvl4pPr>
                      <a:lvl5pPr marL="1828800" algn="l" defTabSz="914400" rtl="0" eaLnBrk="1" latinLnBrk="0" hangingPunct="1">
                        <a:defRPr sz="1800" kern="1200">
                          <a:solidFill>
                            <a:schemeClr val="dk1"/>
                          </a:solidFill>
                          <a:latin typeface="Arial"/>
                          <a:ea typeface="Meiryo UI"/>
                        </a:defRPr>
                      </a:lvl5pPr>
                      <a:lvl6pPr marL="2286000" algn="l" defTabSz="914400" rtl="0" eaLnBrk="1" latinLnBrk="0" hangingPunct="1">
                        <a:defRPr sz="1800" kern="1200">
                          <a:solidFill>
                            <a:schemeClr val="dk1"/>
                          </a:solidFill>
                          <a:latin typeface="Arial"/>
                          <a:ea typeface="Meiryo UI"/>
                        </a:defRPr>
                      </a:lvl6pPr>
                      <a:lvl7pPr marL="2743200" algn="l" defTabSz="914400" rtl="0" eaLnBrk="1" latinLnBrk="0" hangingPunct="1">
                        <a:defRPr sz="1800" kern="1200">
                          <a:solidFill>
                            <a:schemeClr val="dk1"/>
                          </a:solidFill>
                          <a:latin typeface="Arial"/>
                          <a:ea typeface="Meiryo UI"/>
                        </a:defRPr>
                      </a:lvl7pPr>
                      <a:lvl8pPr marL="3200400" algn="l" defTabSz="914400" rtl="0" eaLnBrk="1" latinLnBrk="0" hangingPunct="1">
                        <a:defRPr sz="1800" kern="1200">
                          <a:solidFill>
                            <a:schemeClr val="dk1"/>
                          </a:solidFill>
                          <a:latin typeface="Arial"/>
                          <a:ea typeface="Meiryo UI"/>
                        </a:defRPr>
                      </a:lvl8pPr>
                      <a:lvl9pPr marL="3657600" algn="l" defTabSz="914400" rtl="0" eaLnBrk="1" latinLnBrk="0" hangingPunct="1">
                        <a:defRPr sz="1800" kern="1200">
                          <a:solidFill>
                            <a:schemeClr val="dk1"/>
                          </a:solidFill>
                          <a:latin typeface="Arial"/>
                          <a:ea typeface="Meiryo UI"/>
                        </a:defRPr>
                      </a:lvl9pPr>
                    </a:lstStyle>
                    <a:p>
                      <a:pPr algn="l" fontAlgn="ctr"/>
                      <a:r>
                        <a:rPr lang="ja-JP" altLang="en-US" sz="1600" b="0" i="0" u="none" strike="noStrike" kern="1200" dirty="0">
                          <a:solidFill>
                            <a:schemeClr val="tx1">
                              <a:lumMod val="50000"/>
                            </a:schemeClr>
                          </a:solidFill>
                          <a:effectLst/>
                          <a:latin typeface="Meiryo UI"/>
                          <a:ea typeface="Meiryo UI"/>
                          <a:cs typeface="+mn-cs"/>
                        </a:rPr>
                        <a:t>　契約形態：準委任</a:t>
                      </a:r>
                      <a:endParaRPr lang="en-US" altLang="ja-JP" sz="1600" b="0" i="0" u="none" strike="noStrike" kern="1200" dirty="0">
                        <a:solidFill>
                          <a:schemeClr val="tx1">
                            <a:lumMod val="50000"/>
                          </a:schemeClr>
                        </a:solidFill>
                        <a:effectLst/>
                        <a:latin typeface="Meiryo UI"/>
                        <a:ea typeface="Meiryo UI"/>
                        <a:cs typeface="+mn-cs"/>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52401827"/>
                  </a:ext>
                </a:extLst>
              </a:tr>
              <a:tr h="489034">
                <a:tc>
                  <a:txBody>
                    <a:bodyPr/>
                    <a:lstStyle>
                      <a:lvl1pPr marL="0" algn="l" defTabSz="914400" rtl="0" eaLnBrk="1" latinLnBrk="0" hangingPunct="1">
                        <a:defRPr sz="1800" kern="1200">
                          <a:solidFill>
                            <a:schemeClr val="dk1"/>
                          </a:solidFill>
                          <a:latin typeface="Arial"/>
                          <a:ea typeface="Meiryo UI"/>
                        </a:defRPr>
                      </a:lvl1pPr>
                      <a:lvl2pPr marL="457200" algn="l" defTabSz="914400" rtl="0" eaLnBrk="1" latinLnBrk="0" hangingPunct="1">
                        <a:defRPr sz="1800" kern="1200">
                          <a:solidFill>
                            <a:schemeClr val="dk1"/>
                          </a:solidFill>
                          <a:latin typeface="Arial"/>
                          <a:ea typeface="Meiryo UI"/>
                        </a:defRPr>
                      </a:lvl2pPr>
                      <a:lvl3pPr marL="914400" algn="l" defTabSz="914400" rtl="0" eaLnBrk="1" latinLnBrk="0" hangingPunct="1">
                        <a:defRPr sz="1800" kern="1200">
                          <a:solidFill>
                            <a:schemeClr val="dk1"/>
                          </a:solidFill>
                          <a:latin typeface="Arial"/>
                          <a:ea typeface="Meiryo UI"/>
                        </a:defRPr>
                      </a:lvl3pPr>
                      <a:lvl4pPr marL="1371600" algn="l" defTabSz="914400" rtl="0" eaLnBrk="1" latinLnBrk="0" hangingPunct="1">
                        <a:defRPr sz="1800" kern="1200">
                          <a:solidFill>
                            <a:schemeClr val="dk1"/>
                          </a:solidFill>
                          <a:latin typeface="Arial"/>
                          <a:ea typeface="Meiryo UI"/>
                        </a:defRPr>
                      </a:lvl4pPr>
                      <a:lvl5pPr marL="1828800" algn="l" defTabSz="914400" rtl="0" eaLnBrk="1" latinLnBrk="0" hangingPunct="1">
                        <a:defRPr sz="1800" kern="1200">
                          <a:solidFill>
                            <a:schemeClr val="dk1"/>
                          </a:solidFill>
                          <a:latin typeface="Arial"/>
                          <a:ea typeface="Meiryo UI"/>
                        </a:defRPr>
                      </a:lvl5pPr>
                      <a:lvl6pPr marL="2286000" algn="l" defTabSz="914400" rtl="0" eaLnBrk="1" latinLnBrk="0" hangingPunct="1">
                        <a:defRPr sz="1800" kern="1200">
                          <a:solidFill>
                            <a:schemeClr val="dk1"/>
                          </a:solidFill>
                          <a:latin typeface="Arial"/>
                          <a:ea typeface="Meiryo UI"/>
                        </a:defRPr>
                      </a:lvl6pPr>
                      <a:lvl7pPr marL="2743200" algn="l" defTabSz="914400" rtl="0" eaLnBrk="1" latinLnBrk="0" hangingPunct="1">
                        <a:defRPr sz="1800" kern="1200">
                          <a:solidFill>
                            <a:schemeClr val="dk1"/>
                          </a:solidFill>
                          <a:latin typeface="Arial"/>
                          <a:ea typeface="Meiryo UI"/>
                        </a:defRPr>
                      </a:lvl7pPr>
                      <a:lvl8pPr marL="3200400" algn="l" defTabSz="914400" rtl="0" eaLnBrk="1" latinLnBrk="0" hangingPunct="1">
                        <a:defRPr sz="1800" kern="1200">
                          <a:solidFill>
                            <a:schemeClr val="dk1"/>
                          </a:solidFill>
                          <a:latin typeface="Arial"/>
                          <a:ea typeface="Meiryo UI"/>
                        </a:defRPr>
                      </a:lvl8pPr>
                      <a:lvl9pPr marL="3657600" algn="l" defTabSz="914400" rtl="0" eaLnBrk="1" latinLnBrk="0" hangingPunct="1">
                        <a:defRPr sz="1800" kern="1200">
                          <a:solidFill>
                            <a:schemeClr val="dk1"/>
                          </a:solidFill>
                          <a:latin typeface="Arial"/>
                          <a:ea typeface="Meiryo UI"/>
                        </a:defRPr>
                      </a:lvl9pPr>
                    </a:lstStyle>
                    <a:p>
                      <a:pPr algn="ctr" fontAlgn="ctr"/>
                      <a:r>
                        <a:rPr lang="en-US" altLang="ja-JP" sz="1600" b="0" i="0" u="none" strike="noStrike">
                          <a:solidFill>
                            <a:schemeClr val="tx1">
                              <a:lumMod val="50000"/>
                            </a:schemeClr>
                          </a:solidFill>
                          <a:effectLst/>
                          <a:latin typeface="Meiryo UI"/>
                          <a:ea typeface="Meiryo UI"/>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ea typeface="Meiryo UI"/>
                        </a:defRPr>
                      </a:lvl1pPr>
                      <a:lvl2pPr marL="457200" algn="l" defTabSz="914400" rtl="0" eaLnBrk="1" latinLnBrk="0" hangingPunct="1">
                        <a:defRPr sz="1800" kern="1200">
                          <a:solidFill>
                            <a:schemeClr val="dk1"/>
                          </a:solidFill>
                          <a:latin typeface="Arial"/>
                          <a:ea typeface="Meiryo UI"/>
                        </a:defRPr>
                      </a:lvl2pPr>
                      <a:lvl3pPr marL="914400" algn="l" defTabSz="914400" rtl="0" eaLnBrk="1" latinLnBrk="0" hangingPunct="1">
                        <a:defRPr sz="1800" kern="1200">
                          <a:solidFill>
                            <a:schemeClr val="dk1"/>
                          </a:solidFill>
                          <a:latin typeface="Arial"/>
                          <a:ea typeface="Meiryo UI"/>
                        </a:defRPr>
                      </a:lvl3pPr>
                      <a:lvl4pPr marL="1371600" algn="l" defTabSz="914400" rtl="0" eaLnBrk="1" latinLnBrk="0" hangingPunct="1">
                        <a:defRPr sz="1800" kern="1200">
                          <a:solidFill>
                            <a:schemeClr val="dk1"/>
                          </a:solidFill>
                          <a:latin typeface="Arial"/>
                          <a:ea typeface="Meiryo UI"/>
                        </a:defRPr>
                      </a:lvl4pPr>
                      <a:lvl5pPr marL="1828800" algn="l" defTabSz="914400" rtl="0" eaLnBrk="1" latinLnBrk="0" hangingPunct="1">
                        <a:defRPr sz="1800" kern="1200">
                          <a:solidFill>
                            <a:schemeClr val="dk1"/>
                          </a:solidFill>
                          <a:latin typeface="Arial"/>
                          <a:ea typeface="Meiryo UI"/>
                        </a:defRPr>
                      </a:lvl5pPr>
                      <a:lvl6pPr marL="2286000" algn="l" defTabSz="914400" rtl="0" eaLnBrk="1" latinLnBrk="0" hangingPunct="1">
                        <a:defRPr sz="1800" kern="1200">
                          <a:solidFill>
                            <a:schemeClr val="dk1"/>
                          </a:solidFill>
                          <a:latin typeface="Arial"/>
                          <a:ea typeface="Meiryo UI"/>
                        </a:defRPr>
                      </a:lvl6pPr>
                      <a:lvl7pPr marL="2743200" algn="l" defTabSz="914400" rtl="0" eaLnBrk="1" latinLnBrk="0" hangingPunct="1">
                        <a:defRPr sz="1800" kern="1200">
                          <a:solidFill>
                            <a:schemeClr val="dk1"/>
                          </a:solidFill>
                          <a:latin typeface="Arial"/>
                          <a:ea typeface="Meiryo UI"/>
                        </a:defRPr>
                      </a:lvl7pPr>
                      <a:lvl8pPr marL="3200400" algn="l" defTabSz="914400" rtl="0" eaLnBrk="1" latinLnBrk="0" hangingPunct="1">
                        <a:defRPr sz="1800" kern="1200">
                          <a:solidFill>
                            <a:schemeClr val="dk1"/>
                          </a:solidFill>
                          <a:latin typeface="Arial"/>
                          <a:ea typeface="Meiryo UI"/>
                        </a:defRPr>
                      </a:lvl8pPr>
                      <a:lvl9pPr marL="3657600" algn="l" defTabSz="914400" rtl="0" eaLnBrk="1" latinLnBrk="0" hangingPunct="1">
                        <a:defRPr sz="1800" kern="1200">
                          <a:solidFill>
                            <a:schemeClr val="dk1"/>
                          </a:solidFill>
                          <a:latin typeface="Arial"/>
                          <a:ea typeface="Meiryo UI"/>
                        </a:defRPr>
                      </a:lvl9pPr>
                    </a:lstStyle>
                    <a:p>
                      <a:pPr algn="l" fontAlgn="ctr"/>
                      <a:r>
                        <a:rPr lang="ja-JP" altLang="en-US" sz="1600" b="0" i="0" u="none" strike="noStrike" dirty="0">
                          <a:solidFill>
                            <a:schemeClr val="tx1">
                              <a:lumMod val="50000"/>
                            </a:schemeClr>
                          </a:solidFill>
                          <a:effectLst/>
                          <a:latin typeface="Meiryo UI"/>
                          <a:ea typeface="Meiryo UI"/>
                        </a:rPr>
                        <a:t>　作業場所・環境：基本的にリモート作業＆週</a:t>
                      </a:r>
                      <a:r>
                        <a:rPr lang="en-US" altLang="ja-JP" sz="1600" b="0" i="0" u="none" strike="noStrike" dirty="0">
                          <a:solidFill>
                            <a:schemeClr val="tx1">
                              <a:lumMod val="50000"/>
                            </a:schemeClr>
                          </a:solidFill>
                          <a:effectLst/>
                          <a:latin typeface="Meiryo UI"/>
                          <a:ea typeface="Meiryo UI"/>
                        </a:rPr>
                        <a:t>1</a:t>
                      </a:r>
                      <a:r>
                        <a:rPr lang="ja-JP" altLang="en-US" sz="1600" b="0" i="0" u="none" strike="noStrike" dirty="0">
                          <a:solidFill>
                            <a:schemeClr val="tx1">
                              <a:lumMod val="50000"/>
                            </a:schemeClr>
                          </a:solidFill>
                          <a:effectLst/>
                          <a:latin typeface="Meiryo UI"/>
                          <a:ea typeface="Meiryo UI"/>
                        </a:rPr>
                        <a:t>回の対面定例会を想定しています。</a:t>
                      </a:r>
                      <a:endParaRPr lang="en-US" altLang="ja-JP" sz="1600" b="0" i="0" u="none" strike="noStrike" dirty="0">
                        <a:solidFill>
                          <a:schemeClr val="tx1">
                            <a:lumMod val="50000"/>
                          </a:schemeClr>
                        </a:solidFill>
                        <a:effectLst/>
                        <a:latin typeface="Meiryo UI"/>
                        <a:ea typeface="Meiryo U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7831331"/>
                  </a:ext>
                </a:extLst>
              </a:tr>
              <a:tr h="489034">
                <a:tc>
                  <a:txBody>
                    <a:bodyPr/>
                    <a:lstStyle>
                      <a:lvl1pPr marL="0" algn="l" defTabSz="914400" rtl="0" eaLnBrk="1" latinLnBrk="0" hangingPunct="1">
                        <a:defRPr sz="1800" kern="1200">
                          <a:solidFill>
                            <a:schemeClr val="dk1"/>
                          </a:solidFill>
                          <a:latin typeface="Arial"/>
                          <a:ea typeface="Meiryo UI"/>
                        </a:defRPr>
                      </a:lvl1pPr>
                      <a:lvl2pPr marL="457200" algn="l" defTabSz="914400" rtl="0" eaLnBrk="1" latinLnBrk="0" hangingPunct="1">
                        <a:defRPr sz="1800" kern="1200">
                          <a:solidFill>
                            <a:schemeClr val="dk1"/>
                          </a:solidFill>
                          <a:latin typeface="Arial"/>
                          <a:ea typeface="Meiryo UI"/>
                        </a:defRPr>
                      </a:lvl2pPr>
                      <a:lvl3pPr marL="914400" algn="l" defTabSz="914400" rtl="0" eaLnBrk="1" latinLnBrk="0" hangingPunct="1">
                        <a:defRPr sz="1800" kern="1200">
                          <a:solidFill>
                            <a:schemeClr val="dk1"/>
                          </a:solidFill>
                          <a:latin typeface="Arial"/>
                          <a:ea typeface="Meiryo UI"/>
                        </a:defRPr>
                      </a:lvl3pPr>
                      <a:lvl4pPr marL="1371600" algn="l" defTabSz="914400" rtl="0" eaLnBrk="1" latinLnBrk="0" hangingPunct="1">
                        <a:defRPr sz="1800" kern="1200">
                          <a:solidFill>
                            <a:schemeClr val="dk1"/>
                          </a:solidFill>
                          <a:latin typeface="Arial"/>
                          <a:ea typeface="Meiryo UI"/>
                        </a:defRPr>
                      </a:lvl4pPr>
                      <a:lvl5pPr marL="1828800" algn="l" defTabSz="914400" rtl="0" eaLnBrk="1" latinLnBrk="0" hangingPunct="1">
                        <a:defRPr sz="1800" kern="1200">
                          <a:solidFill>
                            <a:schemeClr val="dk1"/>
                          </a:solidFill>
                          <a:latin typeface="Arial"/>
                          <a:ea typeface="Meiryo UI"/>
                        </a:defRPr>
                      </a:lvl5pPr>
                      <a:lvl6pPr marL="2286000" algn="l" defTabSz="914400" rtl="0" eaLnBrk="1" latinLnBrk="0" hangingPunct="1">
                        <a:defRPr sz="1800" kern="1200">
                          <a:solidFill>
                            <a:schemeClr val="dk1"/>
                          </a:solidFill>
                          <a:latin typeface="Arial"/>
                          <a:ea typeface="Meiryo UI"/>
                        </a:defRPr>
                      </a:lvl6pPr>
                      <a:lvl7pPr marL="2743200" algn="l" defTabSz="914400" rtl="0" eaLnBrk="1" latinLnBrk="0" hangingPunct="1">
                        <a:defRPr sz="1800" kern="1200">
                          <a:solidFill>
                            <a:schemeClr val="dk1"/>
                          </a:solidFill>
                          <a:latin typeface="Arial"/>
                          <a:ea typeface="Meiryo UI"/>
                        </a:defRPr>
                      </a:lvl7pPr>
                      <a:lvl8pPr marL="3200400" algn="l" defTabSz="914400" rtl="0" eaLnBrk="1" latinLnBrk="0" hangingPunct="1">
                        <a:defRPr sz="1800" kern="1200">
                          <a:solidFill>
                            <a:schemeClr val="dk1"/>
                          </a:solidFill>
                          <a:latin typeface="Arial"/>
                          <a:ea typeface="Meiryo UI"/>
                        </a:defRPr>
                      </a:lvl8pPr>
                      <a:lvl9pPr marL="3657600" algn="l" defTabSz="914400" rtl="0" eaLnBrk="1" latinLnBrk="0" hangingPunct="1">
                        <a:defRPr sz="1800" kern="1200">
                          <a:solidFill>
                            <a:schemeClr val="dk1"/>
                          </a:solidFill>
                          <a:latin typeface="Arial"/>
                          <a:ea typeface="Meiryo UI"/>
                        </a:defRPr>
                      </a:lvl9pPr>
                    </a:lstStyle>
                    <a:p>
                      <a:pPr algn="ctr" fontAlgn="ctr"/>
                      <a:r>
                        <a:rPr lang="en-US" altLang="ja-JP" sz="1600" b="0" i="0" u="none" strike="noStrike">
                          <a:solidFill>
                            <a:schemeClr val="tx1">
                              <a:lumMod val="50000"/>
                            </a:schemeClr>
                          </a:solidFill>
                          <a:effectLst/>
                          <a:latin typeface="Meiryo UI"/>
                          <a:ea typeface="Meiryo UI"/>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ea typeface="Meiryo UI"/>
                        </a:defRPr>
                      </a:lvl1pPr>
                      <a:lvl2pPr marL="457200" algn="l" defTabSz="914400" rtl="0" eaLnBrk="1" latinLnBrk="0" hangingPunct="1">
                        <a:defRPr sz="1800" kern="1200">
                          <a:solidFill>
                            <a:schemeClr val="dk1"/>
                          </a:solidFill>
                          <a:latin typeface="Arial"/>
                          <a:ea typeface="Meiryo UI"/>
                        </a:defRPr>
                      </a:lvl2pPr>
                      <a:lvl3pPr marL="914400" algn="l" defTabSz="914400" rtl="0" eaLnBrk="1" latinLnBrk="0" hangingPunct="1">
                        <a:defRPr sz="1800" kern="1200">
                          <a:solidFill>
                            <a:schemeClr val="dk1"/>
                          </a:solidFill>
                          <a:latin typeface="Arial"/>
                          <a:ea typeface="Meiryo UI"/>
                        </a:defRPr>
                      </a:lvl3pPr>
                      <a:lvl4pPr marL="1371600" algn="l" defTabSz="914400" rtl="0" eaLnBrk="1" latinLnBrk="0" hangingPunct="1">
                        <a:defRPr sz="1800" kern="1200">
                          <a:solidFill>
                            <a:schemeClr val="dk1"/>
                          </a:solidFill>
                          <a:latin typeface="Arial"/>
                          <a:ea typeface="Meiryo UI"/>
                        </a:defRPr>
                      </a:lvl4pPr>
                      <a:lvl5pPr marL="1828800" algn="l" defTabSz="914400" rtl="0" eaLnBrk="1" latinLnBrk="0" hangingPunct="1">
                        <a:defRPr sz="1800" kern="1200">
                          <a:solidFill>
                            <a:schemeClr val="dk1"/>
                          </a:solidFill>
                          <a:latin typeface="Arial"/>
                          <a:ea typeface="Meiryo UI"/>
                        </a:defRPr>
                      </a:lvl5pPr>
                      <a:lvl6pPr marL="2286000" algn="l" defTabSz="914400" rtl="0" eaLnBrk="1" latinLnBrk="0" hangingPunct="1">
                        <a:defRPr sz="1800" kern="1200">
                          <a:solidFill>
                            <a:schemeClr val="dk1"/>
                          </a:solidFill>
                          <a:latin typeface="Arial"/>
                          <a:ea typeface="Meiryo UI"/>
                        </a:defRPr>
                      </a:lvl6pPr>
                      <a:lvl7pPr marL="2743200" algn="l" defTabSz="914400" rtl="0" eaLnBrk="1" latinLnBrk="0" hangingPunct="1">
                        <a:defRPr sz="1800" kern="1200">
                          <a:solidFill>
                            <a:schemeClr val="dk1"/>
                          </a:solidFill>
                          <a:latin typeface="Arial"/>
                          <a:ea typeface="Meiryo UI"/>
                        </a:defRPr>
                      </a:lvl7pPr>
                      <a:lvl8pPr marL="3200400" algn="l" defTabSz="914400" rtl="0" eaLnBrk="1" latinLnBrk="0" hangingPunct="1">
                        <a:defRPr sz="1800" kern="1200">
                          <a:solidFill>
                            <a:schemeClr val="dk1"/>
                          </a:solidFill>
                          <a:latin typeface="Arial"/>
                          <a:ea typeface="Meiryo UI"/>
                        </a:defRPr>
                      </a:lvl8pPr>
                      <a:lvl9pPr marL="3657600" algn="l" defTabSz="914400" rtl="0" eaLnBrk="1" latinLnBrk="0" hangingPunct="1">
                        <a:defRPr sz="1800" kern="1200">
                          <a:solidFill>
                            <a:schemeClr val="dk1"/>
                          </a:solidFill>
                          <a:latin typeface="Arial"/>
                          <a:ea typeface="Meiryo UI"/>
                        </a:defRPr>
                      </a:lvl9pPr>
                    </a:lstStyle>
                    <a:p>
                      <a:r>
                        <a:rPr lang="ja-JP" altLang="en-US" sz="1600" b="0" i="0" u="none" strike="noStrike" dirty="0">
                          <a:solidFill>
                            <a:schemeClr val="tx1">
                              <a:lumMod val="50000"/>
                            </a:schemeClr>
                          </a:solidFill>
                          <a:effectLst/>
                          <a:latin typeface="Meiryo UI" panose="020B0604030504040204" pitchFamily="34" charset="-128"/>
                          <a:ea typeface="Meiryo UI" panose="020B0604030504040204" pitchFamily="34" charset="-128"/>
                        </a:rPr>
                        <a:t>　チャット・ファイルやり取りは弊社</a:t>
                      </a:r>
                      <a:r>
                        <a:rPr lang="en-US" altLang="ja-JP" sz="1600" b="0" i="0" u="none" strike="noStrike" dirty="0">
                          <a:solidFill>
                            <a:schemeClr val="tx1">
                              <a:lumMod val="50000"/>
                            </a:schemeClr>
                          </a:solidFill>
                          <a:effectLst/>
                          <a:latin typeface="Meiryo UI" panose="020B0604030504040204" pitchFamily="34" charset="-128"/>
                          <a:ea typeface="Meiryo UI" panose="020B0604030504040204" pitchFamily="34" charset="-128"/>
                        </a:rPr>
                        <a:t>Microsoft Teams</a:t>
                      </a:r>
                      <a:r>
                        <a:rPr lang="ja-JP" altLang="en-US" sz="1600" b="0" i="0" u="none" strike="noStrike" dirty="0">
                          <a:solidFill>
                            <a:schemeClr val="tx1">
                              <a:lumMod val="50000"/>
                            </a:schemeClr>
                          </a:solidFill>
                          <a:effectLst/>
                          <a:latin typeface="Meiryo UI" panose="020B0604030504040204" pitchFamily="34" charset="-128"/>
                          <a:ea typeface="Meiryo UI" panose="020B0604030504040204" pitchFamily="34" charset="-128"/>
                        </a:rPr>
                        <a:t>でやり取りさせていただきます</a:t>
                      </a:r>
                      <a:endParaRPr lang="en-US" altLang="ja-JP" sz="1600" b="0" i="0" u="none" strike="noStrike" dirty="0">
                        <a:solidFill>
                          <a:schemeClr val="tx1">
                            <a:lumMod val="50000"/>
                          </a:schemeClr>
                        </a:solidFill>
                        <a:effectLst/>
                        <a:latin typeface="Meiryo UI" panose="020B0604030504040204" pitchFamily="34" charset="-128"/>
                        <a:ea typeface="Meiryo UI" panose="020B0604030504040204" pitchFamily="34" charset="-128"/>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56241242"/>
                  </a:ext>
                </a:extLst>
              </a:tr>
              <a:tr h="489034">
                <a:tc>
                  <a:txBody>
                    <a:bodyPr/>
                    <a:lstStyle>
                      <a:lvl1pPr marL="0" algn="l" defTabSz="914400" rtl="0" eaLnBrk="1" latinLnBrk="0" hangingPunct="1">
                        <a:defRPr sz="1800" kern="1200">
                          <a:solidFill>
                            <a:schemeClr val="dk1"/>
                          </a:solidFill>
                          <a:latin typeface="Arial"/>
                          <a:ea typeface="Meiryo UI"/>
                        </a:defRPr>
                      </a:lvl1pPr>
                      <a:lvl2pPr marL="457200" algn="l" defTabSz="914400" rtl="0" eaLnBrk="1" latinLnBrk="0" hangingPunct="1">
                        <a:defRPr sz="1800" kern="1200">
                          <a:solidFill>
                            <a:schemeClr val="dk1"/>
                          </a:solidFill>
                          <a:latin typeface="Arial"/>
                          <a:ea typeface="Meiryo UI"/>
                        </a:defRPr>
                      </a:lvl2pPr>
                      <a:lvl3pPr marL="914400" algn="l" defTabSz="914400" rtl="0" eaLnBrk="1" latinLnBrk="0" hangingPunct="1">
                        <a:defRPr sz="1800" kern="1200">
                          <a:solidFill>
                            <a:schemeClr val="dk1"/>
                          </a:solidFill>
                          <a:latin typeface="Arial"/>
                          <a:ea typeface="Meiryo UI"/>
                        </a:defRPr>
                      </a:lvl3pPr>
                      <a:lvl4pPr marL="1371600" algn="l" defTabSz="914400" rtl="0" eaLnBrk="1" latinLnBrk="0" hangingPunct="1">
                        <a:defRPr sz="1800" kern="1200">
                          <a:solidFill>
                            <a:schemeClr val="dk1"/>
                          </a:solidFill>
                          <a:latin typeface="Arial"/>
                          <a:ea typeface="Meiryo UI"/>
                        </a:defRPr>
                      </a:lvl4pPr>
                      <a:lvl5pPr marL="1828800" algn="l" defTabSz="914400" rtl="0" eaLnBrk="1" latinLnBrk="0" hangingPunct="1">
                        <a:defRPr sz="1800" kern="1200">
                          <a:solidFill>
                            <a:schemeClr val="dk1"/>
                          </a:solidFill>
                          <a:latin typeface="Arial"/>
                          <a:ea typeface="Meiryo UI"/>
                        </a:defRPr>
                      </a:lvl5pPr>
                      <a:lvl6pPr marL="2286000" algn="l" defTabSz="914400" rtl="0" eaLnBrk="1" latinLnBrk="0" hangingPunct="1">
                        <a:defRPr sz="1800" kern="1200">
                          <a:solidFill>
                            <a:schemeClr val="dk1"/>
                          </a:solidFill>
                          <a:latin typeface="Arial"/>
                          <a:ea typeface="Meiryo UI"/>
                        </a:defRPr>
                      </a:lvl6pPr>
                      <a:lvl7pPr marL="2743200" algn="l" defTabSz="914400" rtl="0" eaLnBrk="1" latinLnBrk="0" hangingPunct="1">
                        <a:defRPr sz="1800" kern="1200">
                          <a:solidFill>
                            <a:schemeClr val="dk1"/>
                          </a:solidFill>
                          <a:latin typeface="Arial"/>
                          <a:ea typeface="Meiryo UI"/>
                        </a:defRPr>
                      </a:lvl7pPr>
                      <a:lvl8pPr marL="3200400" algn="l" defTabSz="914400" rtl="0" eaLnBrk="1" latinLnBrk="0" hangingPunct="1">
                        <a:defRPr sz="1800" kern="1200">
                          <a:solidFill>
                            <a:schemeClr val="dk1"/>
                          </a:solidFill>
                          <a:latin typeface="Arial"/>
                          <a:ea typeface="Meiryo UI"/>
                        </a:defRPr>
                      </a:lvl8pPr>
                      <a:lvl9pPr marL="3657600" algn="l" defTabSz="914400" rtl="0" eaLnBrk="1" latinLnBrk="0" hangingPunct="1">
                        <a:defRPr sz="1800" kern="1200">
                          <a:solidFill>
                            <a:schemeClr val="dk1"/>
                          </a:solidFill>
                          <a:latin typeface="Arial"/>
                          <a:ea typeface="Meiryo UI"/>
                        </a:defRPr>
                      </a:lvl9pPr>
                    </a:lstStyle>
                    <a:p>
                      <a:pPr algn="ctr" fontAlgn="ctr"/>
                      <a:r>
                        <a:rPr lang="en-US" altLang="ja-JP" sz="1600" b="0" i="0" u="none" strike="noStrike">
                          <a:solidFill>
                            <a:schemeClr val="tx1">
                              <a:lumMod val="50000"/>
                            </a:schemeClr>
                          </a:solidFill>
                          <a:effectLst/>
                          <a:latin typeface="Meiryo UI"/>
                          <a:ea typeface="Meiryo UI"/>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ea typeface="Meiryo UI"/>
                        </a:defRPr>
                      </a:lvl1pPr>
                      <a:lvl2pPr marL="457200" algn="l" defTabSz="914400" rtl="0" eaLnBrk="1" latinLnBrk="0" hangingPunct="1">
                        <a:defRPr sz="1800" kern="1200">
                          <a:solidFill>
                            <a:schemeClr val="dk1"/>
                          </a:solidFill>
                          <a:latin typeface="Arial"/>
                          <a:ea typeface="Meiryo UI"/>
                        </a:defRPr>
                      </a:lvl2pPr>
                      <a:lvl3pPr marL="914400" algn="l" defTabSz="914400" rtl="0" eaLnBrk="1" latinLnBrk="0" hangingPunct="1">
                        <a:defRPr sz="1800" kern="1200">
                          <a:solidFill>
                            <a:schemeClr val="dk1"/>
                          </a:solidFill>
                          <a:latin typeface="Arial"/>
                          <a:ea typeface="Meiryo UI"/>
                        </a:defRPr>
                      </a:lvl3pPr>
                      <a:lvl4pPr marL="1371600" algn="l" defTabSz="914400" rtl="0" eaLnBrk="1" latinLnBrk="0" hangingPunct="1">
                        <a:defRPr sz="1800" kern="1200">
                          <a:solidFill>
                            <a:schemeClr val="dk1"/>
                          </a:solidFill>
                          <a:latin typeface="Arial"/>
                          <a:ea typeface="Meiryo UI"/>
                        </a:defRPr>
                      </a:lvl4pPr>
                      <a:lvl5pPr marL="1828800" algn="l" defTabSz="914400" rtl="0" eaLnBrk="1" latinLnBrk="0" hangingPunct="1">
                        <a:defRPr sz="1800" kern="1200">
                          <a:solidFill>
                            <a:schemeClr val="dk1"/>
                          </a:solidFill>
                          <a:latin typeface="Arial"/>
                          <a:ea typeface="Meiryo UI"/>
                        </a:defRPr>
                      </a:lvl5pPr>
                      <a:lvl6pPr marL="2286000" algn="l" defTabSz="914400" rtl="0" eaLnBrk="1" latinLnBrk="0" hangingPunct="1">
                        <a:defRPr sz="1800" kern="1200">
                          <a:solidFill>
                            <a:schemeClr val="dk1"/>
                          </a:solidFill>
                          <a:latin typeface="Arial"/>
                          <a:ea typeface="Meiryo UI"/>
                        </a:defRPr>
                      </a:lvl6pPr>
                      <a:lvl7pPr marL="2743200" algn="l" defTabSz="914400" rtl="0" eaLnBrk="1" latinLnBrk="0" hangingPunct="1">
                        <a:defRPr sz="1800" kern="1200">
                          <a:solidFill>
                            <a:schemeClr val="dk1"/>
                          </a:solidFill>
                          <a:latin typeface="Arial"/>
                          <a:ea typeface="Meiryo UI"/>
                        </a:defRPr>
                      </a:lvl7pPr>
                      <a:lvl8pPr marL="3200400" algn="l" defTabSz="914400" rtl="0" eaLnBrk="1" latinLnBrk="0" hangingPunct="1">
                        <a:defRPr sz="1800" kern="1200">
                          <a:solidFill>
                            <a:schemeClr val="dk1"/>
                          </a:solidFill>
                          <a:latin typeface="Arial"/>
                          <a:ea typeface="Meiryo UI"/>
                        </a:defRPr>
                      </a:lvl8pPr>
                      <a:lvl9pPr marL="3657600" algn="l" defTabSz="914400" rtl="0" eaLnBrk="1" latinLnBrk="0" hangingPunct="1">
                        <a:defRPr sz="1800" kern="1200">
                          <a:solidFill>
                            <a:schemeClr val="dk1"/>
                          </a:solidFill>
                          <a:latin typeface="Arial"/>
                          <a:ea typeface="Meiryo UI"/>
                        </a:defRPr>
                      </a:lvl9pPr>
                    </a:lstStyle>
                    <a:p>
                      <a:r>
                        <a:rPr lang="ja-JP" altLang="en-US" sz="1600" b="0" i="0" u="none" strike="noStrike" dirty="0">
                          <a:solidFill>
                            <a:schemeClr val="tx1">
                              <a:lumMod val="50000"/>
                            </a:schemeClr>
                          </a:solidFill>
                          <a:effectLst/>
                          <a:latin typeface="Meiryo UI"/>
                          <a:ea typeface="Meiryo UI"/>
                        </a:rPr>
                        <a:t>　緊急対応・確認事項があった場合</a:t>
                      </a:r>
                      <a:r>
                        <a:rPr lang="ja-JP" altLang="en-US" sz="1600" b="0" i="0" u="none" strike="noStrike" kern="1200" dirty="0">
                          <a:solidFill>
                            <a:schemeClr val="tx1">
                              <a:lumMod val="50000"/>
                            </a:schemeClr>
                          </a:solidFill>
                          <a:effectLst/>
                          <a:latin typeface="Meiryo UI"/>
                          <a:ea typeface="Meiryo UI"/>
                          <a:cs typeface="+mn-cs"/>
                        </a:rPr>
                        <a:t>、随時に打ち合わせを調整させていただく</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02446380"/>
                  </a:ext>
                </a:extLst>
              </a:tr>
              <a:tr h="489034">
                <a:tc>
                  <a:txBody>
                    <a:bodyPr/>
                    <a:lstStyle>
                      <a:lvl1pPr marL="0" algn="l" defTabSz="914400" rtl="0" eaLnBrk="1" latinLnBrk="0" hangingPunct="1">
                        <a:defRPr sz="1800" kern="1200">
                          <a:solidFill>
                            <a:schemeClr val="dk1"/>
                          </a:solidFill>
                          <a:latin typeface="Arial"/>
                          <a:ea typeface="Meiryo UI"/>
                        </a:defRPr>
                      </a:lvl1pPr>
                      <a:lvl2pPr marL="457200" algn="l" defTabSz="914400" rtl="0" eaLnBrk="1" latinLnBrk="0" hangingPunct="1">
                        <a:defRPr sz="1800" kern="1200">
                          <a:solidFill>
                            <a:schemeClr val="dk1"/>
                          </a:solidFill>
                          <a:latin typeface="Arial"/>
                          <a:ea typeface="Meiryo UI"/>
                        </a:defRPr>
                      </a:lvl2pPr>
                      <a:lvl3pPr marL="914400" algn="l" defTabSz="914400" rtl="0" eaLnBrk="1" latinLnBrk="0" hangingPunct="1">
                        <a:defRPr sz="1800" kern="1200">
                          <a:solidFill>
                            <a:schemeClr val="dk1"/>
                          </a:solidFill>
                          <a:latin typeface="Arial"/>
                          <a:ea typeface="Meiryo UI"/>
                        </a:defRPr>
                      </a:lvl3pPr>
                      <a:lvl4pPr marL="1371600" algn="l" defTabSz="914400" rtl="0" eaLnBrk="1" latinLnBrk="0" hangingPunct="1">
                        <a:defRPr sz="1800" kern="1200">
                          <a:solidFill>
                            <a:schemeClr val="dk1"/>
                          </a:solidFill>
                          <a:latin typeface="Arial"/>
                          <a:ea typeface="Meiryo UI"/>
                        </a:defRPr>
                      </a:lvl4pPr>
                      <a:lvl5pPr marL="1828800" algn="l" defTabSz="914400" rtl="0" eaLnBrk="1" latinLnBrk="0" hangingPunct="1">
                        <a:defRPr sz="1800" kern="1200">
                          <a:solidFill>
                            <a:schemeClr val="dk1"/>
                          </a:solidFill>
                          <a:latin typeface="Arial"/>
                          <a:ea typeface="Meiryo UI"/>
                        </a:defRPr>
                      </a:lvl5pPr>
                      <a:lvl6pPr marL="2286000" algn="l" defTabSz="914400" rtl="0" eaLnBrk="1" latinLnBrk="0" hangingPunct="1">
                        <a:defRPr sz="1800" kern="1200">
                          <a:solidFill>
                            <a:schemeClr val="dk1"/>
                          </a:solidFill>
                          <a:latin typeface="Arial"/>
                          <a:ea typeface="Meiryo UI"/>
                        </a:defRPr>
                      </a:lvl6pPr>
                      <a:lvl7pPr marL="2743200" algn="l" defTabSz="914400" rtl="0" eaLnBrk="1" latinLnBrk="0" hangingPunct="1">
                        <a:defRPr sz="1800" kern="1200">
                          <a:solidFill>
                            <a:schemeClr val="dk1"/>
                          </a:solidFill>
                          <a:latin typeface="Arial"/>
                          <a:ea typeface="Meiryo UI"/>
                        </a:defRPr>
                      </a:lvl7pPr>
                      <a:lvl8pPr marL="3200400" algn="l" defTabSz="914400" rtl="0" eaLnBrk="1" latinLnBrk="0" hangingPunct="1">
                        <a:defRPr sz="1800" kern="1200">
                          <a:solidFill>
                            <a:schemeClr val="dk1"/>
                          </a:solidFill>
                          <a:latin typeface="Arial"/>
                          <a:ea typeface="Meiryo UI"/>
                        </a:defRPr>
                      </a:lvl8pPr>
                      <a:lvl9pPr marL="3657600" algn="l" defTabSz="914400" rtl="0" eaLnBrk="1" latinLnBrk="0" hangingPunct="1">
                        <a:defRPr sz="1800" kern="1200">
                          <a:solidFill>
                            <a:schemeClr val="dk1"/>
                          </a:solidFill>
                          <a:latin typeface="Arial"/>
                          <a:ea typeface="Meiryo UI"/>
                        </a:defRPr>
                      </a:lvl9pPr>
                    </a:lstStyle>
                    <a:p>
                      <a:pPr algn="ctr" fontAlgn="ctr"/>
                      <a:r>
                        <a:rPr lang="en-US" altLang="ja-JP" sz="1600" b="0" i="0" u="none" strike="noStrike">
                          <a:solidFill>
                            <a:schemeClr val="tx1">
                              <a:lumMod val="50000"/>
                            </a:schemeClr>
                          </a:solidFill>
                          <a:effectLst/>
                          <a:latin typeface="Meiryo UI"/>
                          <a:ea typeface="Meiryo UI"/>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ea typeface="Meiryo UI"/>
                        </a:defRPr>
                      </a:lvl1pPr>
                      <a:lvl2pPr marL="457200" algn="l" defTabSz="914400" rtl="0" eaLnBrk="1" latinLnBrk="0" hangingPunct="1">
                        <a:defRPr sz="1800" kern="1200">
                          <a:solidFill>
                            <a:schemeClr val="dk1"/>
                          </a:solidFill>
                          <a:latin typeface="Arial"/>
                          <a:ea typeface="Meiryo UI"/>
                        </a:defRPr>
                      </a:lvl2pPr>
                      <a:lvl3pPr marL="914400" algn="l" defTabSz="914400" rtl="0" eaLnBrk="1" latinLnBrk="0" hangingPunct="1">
                        <a:defRPr sz="1800" kern="1200">
                          <a:solidFill>
                            <a:schemeClr val="dk1"/>
                          </a:solidFill>
                          <a:latin typeface="Arial"/>
                          <a:ea typeface="Meiryo UI"/>
                        </a:defRPr>
                      </a:lvl3pPr>
                      <a:lvl4pPr marL="1371600" algn="l" defTabSz="914400" rtl="0" eaLnBrk="1" latinLnBrk="0" hangingPunct="1">
                        <a:defRPr sz="1800" kern="1200">
                          <a:solidFill>
                            <a:schemeClr val="dk1"/>
                          </a:solidFill>
                          <a:latin typeface="Arial"/>
                          <a:ea typeface="Meiryo UI"/>
                        </a:defRPr>
                      </a:lvl4pPr>
                      <a:lvl5pPr marL="1828800" algn="l" defTabSz="914400" rtl="0" eaLnBrk="1" latinLnBrk="0" hangingPunct="1">
                        <a:defRPr sz="1800" kern="1200">
                          <a:solidFill>
                            <a:schemeClr val="dk1"/>
                          </a:solidFill>
                          <a:latin typeface="Arial"/>
                          <a:ea typeface="Meiryo UI"/>
                        </a:defRPr>
                      </a:lvl5pPr>
                      <a:lvl6pPr marL="2286000" algn="l" defTabSz="914400" rtl="0" eaLnBrk="1" latinLnBrk="0" hangingPunct="1">
                        <a:defRPr sz="1800" kern="1200">
                          <a:solidFill>
                            <a:schemeClr val="dk1"/>
                          </a:solidFill>
                          <a:latin typeface="Arial"/>
                          <a:ea typeface="Meiryo UI"/>
                        </a:defRPr>
                      </a:lvl6pPr>
                      <a:lvl7pPr marL="2743200" algn="l" defTabSz="914400" rtl="0" eaLnBrk="1" latinLnBrk="0" hangingPunct="1">
                        <a:defRPr sz="1800" kern="1200">
                          <a:solidFill>
                            <a:schemeClr val="dk1"/>
                          </a:solidFill>
                          <a:latin typeface="Arial"/>
                          <a:ea typeface="Meiryo UI"/>
                        </a:defRPr>
                      </a:lvl7pPr>
                      <a:lvl8pPr marL="3200400" algn="l" defTabSz="914400" rtl="0" eaLnBrk="1" latinLnBrk="0" hangingPunct="1">
                        <a:defRPr sz="1800" kern="1200">
                          <a:solidFill>
                            <a:schemeClr val="dk1"/>
                          </a:solidFill>
                          <a:latin typeface="Arial"/>
                          <a:ea typeface="Meiryo UI"/>
                        </a:defRPr>
                      </a:lvl8pPr>
                      <a:lvl9pPr marL="3657600" algn="l" defTabSz="914400" rtl="0" eaLnBrk="1" latinLnBrk="0" hangingPunct="1">
                        <a:defRPr sz="1800" kern="1200">
                          <a:solidFill>
                            <a:schemeClr val="dk1"/>
                          </a:solidFill>
                          <a:latin typeface="Arial"/>
                          <a:ea typeface="Meiryo UI"/>
                        </a:defRPr>
                      </a:lvl9pPr>
                    </a:lstStyle>
                    <a:p>
                      <a:pPr algn="l" fontAlgn="ctr"/>
                      <a:r>
                        <a:rPr lang="ja-JP" altLang="en-US" sz="1600" b="0" i="0" u="none" strike="noStrike" dirty="0">
                          <a:solidFill>
                            <a:schemeClr val="tx1">
                              <a:lumMod val="50000"/>
                            </a:schemeClr>
                          </a:solidFill>
                          <a:effectLst/>
                          <a:latin typeface="Meiryo UI" panose="020B0604030504040204" pitchFamily="34" charset="-128"/>
                          <a:ea typeface="Meiryo UI" panose="020B0604030504040204" pitchFamily="34" charset="-128"/>
                        </a:rPr>
                        <a:t>　フジフーズの作業環境にアクセスするためのアカウント、パソコン、作業環境をご準備いただく</a:t>
                      </a:r>
                      <a:endParaRPr lang="en-US" altLang="ja-JP" sz="1600" b="0" i="0" u="none" strike="noStrike" dirty="0">
                        <a:solidFill>
                          <a:schemeClr val="tx1">
                            <a:lumMod val="50000"/>
                          </a:schemeClr>
                        </a:solidFill>
                        <a:effectLst/>
                        <a:latin typeface="Meiryo UI" panose="020B0604030504040204" pitchFamily="34" charset="-128"/>
                        <a:ea typeface="Meiryo UI" panose="020B0604030504040204" pitchFamily="34" charset="-128"/>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50874862"/>
                  </a:ext>
                </a:extLst>
              </a:tr>
              <a:tr h="489034">
                <a:tc>
                  <a:txBody>
                    <a:bodyPr/>
                    <a:lstStyle/>
                    <a:p>
                      <a:pPr algn="ctr" fontAlgn="ctr"/>
                      <a:r>
                        <a:rPr lang="en-US" altLang="ja-JP" sz="1600" b="0" i="0" u="none" strike="noStrike">
                          <a:solidFill>
                            <a:schemeClr val="tx1">
                              <a:lumMod val="50000"/>
                            </a:schemeClr>
                          </a:solidFill>
                          <a:effectLst/>
                          <a:latin typeface="Meiryo UI"/>
                          <a:ea typeface="Meiryo UI"/>
                        </a:rPr>
                        <a:t>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ctr"/>
                      <a:r>
                        <a:rPr lang="ja-JP" altLang="en-US" sz="1600" b="0" i="0" u="none" strike="noStrike" dirty="0">
                          <a:solidFill>
                            <a:schemeClr val="tx1">
                              <a:lumMod val="50000"/>
                            </a:schemeClr>
                          </a:solidFill>
                          <a:effectLst/>
                          <a:latin typeface="Meiryo UI" panose="020B0604030504040204" pitchFamily="34" charset="-128"/>
                          <a:ea typeface="Meiryo UI" panose="020B0604030504040204" pitchFamily="34" charset="-128"/>
                        </a:rPr>
                        <a:t>　契約期間で作成されたドキュメントは日本語の想定</a:t>
                      </a:r>
                      <a:endParaRPr lang="en-US" altLang="ja-JP" sz="1600" b="0" i="0" u="none" strike="noStrike" dirty="0">
                        <a:solidFill>
                          <a:schemeClr val="tx1">
                            <a:lumMod val="50000"/>
                          </a:schemeClr>
                        </a:solidFill>
                        <a:effectLst/>
                        <a:latin typeface="Meiryo UI" panose="020B0604030504040204" pitchFamily="34" charset="-128"/>
                        <a:ea typeface="Meiryo UI" panose="020B0604030504040204" pitchFamily="34" charset="-128"/>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45949150"/>
                  </a:ext>
                </a:extLst>
              </a:tr>
              <a:tr h="489034">
                <a:tc>
                  <a:txBody>
                    <a:bodyPr/>
                    <a:lstStyle/>
                    <a:p>
                      <a:pPr algn="ctr" fontAlgn="ctr"/>
                      <a:r>
                        <a:rPr lang="en-US" altLang="ja-JP" sz="1600" b="0" i="0" u="none" strike="noStrike">
                          <a:solidFill>
                            <a:schemeClr val="tx1">
                              <a:lumMod val="50000"/>
                            </a:schemeClr>
                          </a:solidFill>
                          <a:effectLst/>
                          <a:latin typeface="Meiryo UI"/>
                          <a:ea typeface="Meiryo UI"/>
                        </a:rPr>
                        <a:t>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ctr"/>
                      <a:r>
                        <a:rPr lang="en-US" altLang="ja-JP" sz="1600" b="0" i="0" u="none" strike="noStrike" dirty="0">
                          <a:solidFill>
                            <a:schemeClr val="tx1">
                              <a:lumMod val="50000"/>
                            </a:schemeClr>
                          </a:solidFill>
                          <a:effectLst/>
                          <a:latin typeface="Meiryo UI" panose="020B0604030504040204" pitchFamily="34" charset="-128"/>
                          <a:ea typeface="Meiryo UI" panose="020B0604030504040204" pitchFamily="34" charset="-128"/>
                        </a:rPr>
                        <a:t>  </a:t>
                      </a:r>
                      <a:r>
                        <a:rPr lang="ja-JP" altLang="en-US" sz="1600" b="0" i="0" u="none" strike="noStrike" dirty="0">
                          <a:solidFill>
                            <a:schemeClr val="tx1">
                              <a:lumMod val="50000"/>
                            </a:schemeClr>
                          </a:solidFill>
                          <a:effectLst/>
                          <a:latin typeface="Meiryo UI" panose="020B0604030504040204" pitchFamily="34" charset="-128"/>
                          <a:ea typeface="Meiryo UI" panose="020B0604030504040204" pitchFamily="34" charset="-128"/>
                        </a:rPr>
                        <a:t>既存ベンダー様との調整、またはフジフーズ様内関係部門への説明は、フジフーズ様が行っていただくことを想定します</a:t>
                      </a:r>
                      <a:endParaRPr lang="en-US" altLang="ja-JP" sz="1600" b="0" i="0" u="none" strike="noStrike" dirty="0">
                        <a:solidFill>
                          <a:schemeClr val="tx1">
                            <a:lumMod val="50000"/>
                          </a:schemeClr>
                        </a:solidFill>
                        <a:effectLst/>
                        <a:latin typeface="Meiryo UI" panose="020B0604030504040204" pitchFamily="34" charset="-128"/>
                        <a:ea typeface="Meiryo UI" panose="020B0604030504040204" pitchFamily="34" charset="-128"/>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92411908"/>
                  </a:ext>
                </a:extLst>
              </a:tr>
            </a:tbl>
          </a:graphicData>
        </a:graphic>
      </p:graphicFrame>
    </p:spTree>
    <p:extLst>
      <p:ext uri="{BB962C8B-B14F-4D97-AF65-F5344CB8AC3E}">
        <p14:creationId xmlns:p14="http://schemas.microsoft.com/office/powerpoint/2010/main" val="2671103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5E689D-9068-7C43-13F1-763E84D1D4C2}"/>
              </a:ext>
            </a:extLst>
          </p:cNvPr>
          <p:cNvSpPr>
            <a:spLocks noGrp="1"/>
          </p:cNvSpPr>
          <p:nvPr>
            <p:ph type="title"/>
          </p:nvPr>
        </p:nvSpPr>
        <p:spPr/>
        <p:txBody>
          <a:bodyPr>
            <a:normAutofit/>
          </a:bodyPr>
          <a:lstStyle/>
          <a:p>
            <a:r>
              <a:rPr lang="ja-JP" altLang="en-US" sz="2800" dirty="0">
                <a:latin typeface="Meiryo UI" panose="020B0604030504040204" pitchFamily="50" charset="-128"/>
                <a:ea typeface="Meiryo UI" panose="020B0604030504040204" pitchFamily="50" charset="-128"/>
              </a:rPr>
              <a:t>メンバープロフィル：</a:t>
            </a:r>
            <a:r>
              <a:rPr kumimoji="0" lang="en" altLang="en-US" sz="28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Nguyen </a:t>
            </a:r>
            <a:r>
              <a:rPr kumimoji="0" lang="en-US" altLang="ja-JP" sz="28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Duy</a:t>
            </a:r>
            <a:r>
              <a:rPr kumimoji="0" lang="en" altLang="en-US" sz="28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 </a:t>
            </a:r>
            <a:r>
              <a:rPr kumimoji="0" lang="en" altLang="en-US" sz="2800" b="1"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Vinh</a:t>
            </a:r>
            <a:endParaRPr kumimoji="1" lang="ja-JP" altLang="en-US" dirty="0"/>
          </a:p>
        </p:txBody>
      </p:sp>
      <p:sp>
        <p:nvSpPr>
          <p:cNvPr id="3" name="フッター プレースホルダー 2">
            <a:extLst>
              <a:ext uri="{FF2B5EF4-FFF2-40B4-BE49-F238E27FC236}">
                <a16:creationId xmlns:a16="http://schemas.microsoft.com/office/drawing/2014/main" id="{45C8BDD9-A3A3-EDBF-E4CF-E80F04E04A62}"/>
              </a:ext>
            </a:extLst>
          </p:cNvPr>
          <p:cNvSpPr>
            <a:spLocks noGrp="1"/>
          </p:cNvSpPr>
          <p:nvPr>
            <p:ph type="ftr" sz="quarter" idx="10"/>
          </p:nvPr>
        </p:nvSpPr>
        <p:spPr/>
        <p:txBody>
          <a:bodyPr/>
          <a:lstStyle/>
          <a:p>
            <a:r>
              <a:rPr lang="en-US" altLang="ja-JP"/>
              <a:t>©Copyright by FPT Japan - CONFIDENTIAL</a:t>
            </a:r>
            <a:endParaRPr lang="ja-JP" altLang="en-US"/>
          </a:p>
        </p:txBody>
      </p:sp>
      <p:sp>
        <p:nvSpPr>
          <p:cNvPr id="4" name="スライド番号プレースホルダー 3">
            <a:extLst>
              <a:ext uri="{FF2B5EF4-FFF2-40B4-BE49-F238E27FC236}">
                <a16:creationId xmlns:a16="http://schemas.microsoft.com/office/drawing/2014/main" id="{FE9EFACB-23F0-1343-C439-7ECDF9E2D9B1}"/>
              </a:ext>
            </a:extLst>
          </p:cNvPr>
          <p:cNvSpPr>
            <a:spLocks noGrp="1"/>
          </p:cNvSpPr>
          <p:nvPr>
            <p:ph type="sldNum" sz="quarter" idx="11"/>
          </p:nvPr>
        </p:nvSpPr>
        <p:spPr/>
        <p:txBody>
          <a:bodyPr/>
          <a:lstStyle/>
          <a:p>
            <a:fld id="{F539F2B5-B9E0-4AF3-8C48-9BB5B43B2244}" type="slidenum">
              <a:rPr lang="ja-JP" altLang="en-US" smtClean="0"/>
              <a:pPr/>
              <a:t>11</a:t>
            </a:fld>
            <a:endParaRPr lang="ja-JP" altLang="en-US"/>
          </a:p>
        </p:txBody>
      </p:sp>
      <p:sp>
        <p:nvSpPr>
          <p:cNvPr id="7" name="テキスト プレースホルダー 1">
            <a:extLst>
              <a:ext uri="{FF2B5EF4-FFF2-40B4-BE49-F238E27FC236}">
                <a16:creationId xmlns:a16="http://schemas.microsoft.com/office/drawing/2014/main" id="{925EC24B-61A6-463A-00CA-7E9724A76E10}"/>
              </a:ext>
            </a:extLst>
          </p:cNvPr>
          <p:cNvSpPr txBox="1">
            <a:spLocks/>
          </p:cNvSpPr>
          <p:nvPr/>
        </p:nvSpPr>
        <p:spPr>
          <a:xfrm>
            <a:off x="904590" y="859688"/>
            <a:ext cx="8661068" cy="719171"/>
          </a:xfrm>
          <a:prstGeom prst="rect">
            <a:avLst/>
          </a:prstGeom>
        </p:spPr>
        <p:txBody>
          <a:bodyPr wrap="square">
            <a:spAutoFit/>
          </a:bodyPr>
          <a:lstStyle>
            <a:lvl1pPr marL="0" indent="0" algn="l" defTabSz="914400" rtl="0" eaLnBrk="1" latinLnBrk="0" hangingPunct="1">
              <a:lnSpc>
                <a:spcPct val="90000"/>
              </a:lnSpc>
              <a:spcBef>
                <a:spcPts val="1000"/>
              </a:spcBef>
              <a:buClr>
                <a:srgbClr val="F27228"/>
              </a:buClr>
              <a:buFont typeface="Arial" panose="020B0604020202020204" pitchFamily="34" charset="0"/>
              <a:buNone/>
              <a:defRPr lang="en-US" sz="2000" b="1" kern="1200" dirty="0">
                <a:solidFill>
                  <a:srgbClr val="36365C"/>
                </a:solidFill>
                <a:latin typeface="Meiryo UI" panose="020B0604030504040204" pitchFamily="50" charset="-128"/>
                <a:ea typeface="Meiryo UI" panose="020B0604030504040204" pitchFamily="50" charset="-128"/>
                <a:cs typeface="Meiryo UI" panose="020B0604030504040204" pitchFamily="50" charset="-128"/>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eiryo UI"/>
                <a:ea typeface="Meiryo UI"/>
                <a:cs typeface="Meiryo UI"/>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eiryo UI"/>
                <a:ea typeface="Meiryo UI"/>
                <a:cs typeface="Meiryo UI"/>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9pPr>
          </a:lstStyle>
          <a:p>
            <a:pPr marL="0" marR="0" lvl="0" indent="0" algn="l" defTabSz="914400" rtl="0" eaLnBrk="1" fontAlgn="auto" latinLnBrk="0" hangingPunct="1">
              <a:lnSpc>
                <a:spcPct val="90000"/>
              </a:lnSpc>
              <a:spcBef>
                <a:spcPts val="1000"/>
              </a:spcBef>
              <a:spcAft>
                <a:spcPts val="0"/>
              </a:spcAft>
              <a:buClr>
                <a:srgbClr val="F27228"/>
              </a:buClr>
              <a:buSzTx/>
              <a:buFont typeface="Arial" panose="020B0604020202020204" pitchFamily="34" charset="0"/>
              <a:buNone/>
              <a:tabLst/>
              <a:defRPr/>
            </a:pPr>
            <a:r>
              <a:rPr lang="ja-JP" altLang="en-US" sz="1800" dirty="0"/>
              <a:t>データサイエンティスト</a:t>
            </a:r>
            <a:endParaRPr lang="en-US" altLang="ja-JP" sz="1800" dirty="0"/>
          </a:p>
          <a:p>
            <a:pPr marL="0" marR="0" lvl="0" indent="0" algn="l" defTabSz="914400" rtl="0" eaLnBrk="1" fontAlgn="auto" latinLnBrk="0" hangingPunct="1">
              <a:lnSpc>
                <a:spcPct val="90000"/>
              </a:lnSpc>
              <a:spcBef>
                <a:spcPts val="1000"/>
              </a:spcBef>
              <a:spcAft>
                <a:spcPts val="0"/>
              </a:spcAft>
              <a:buClr>
                <a:srgbClr val="F27228"/>
              </a:buClr>
              <a:buSzTx/>
              <a:buFont typeface="Arial" panose="020B0604020202020204" pitchFamily="34" charset="0"/>
              <a:buNone/>
              <a:tabLst/>
              <a:defRPr/>
            </a:pPr>
            <a:r>
              <a:rPr kumimoji="0" lang="en" altLang="en-US" sz="18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Nguyen </a:t>
            </a:r>
            <a:r>
              <a:rPr kumimoji="0" lang="en-US" altLang="ja-JP" sz="18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Duy</a:t>
            </a:r>
            <a:r>
              <a:rPr kumimoji="0" lang="en" altLang="en-US" sz="18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 </a:t>
            </a:r>
            <a:r>
              <a:rPr kumimoji="0" lang="en" altLang="en-US" sz="1800" b="1"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Vinh (</a:t>
            </a:r>
            <a:r>
              <a:rPr kumimoji="0" lang="ja-JP" altLang="en-US" sz="18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グエン　ズィ</a:t>
            </a:r>
            <a:r>
              <a:rPr kumimoji="0" lang="ja-JP" altLang="en-US" sz="1800" b="1"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　</a:t>
            </a:r>
            <a:r>
              <a:rPr kumimoji="0" lang="ja-JP" altLang="en-US" sz="1800" b="1" i="0" u="sng"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ヴィン</a:t>
            </a:r>
            <a:r>
              <a:rPr kumimoji="0" lang="en" altLang="en-US" sz="1800" b="1"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a:t>
            </a:r>
            <a:endParaRPr kumimoji="0" lang="en-US" altLang="ja-JP" sz="1800" b="1"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endParaRPr>
          </a:p>
        </p:txBody>
      </p:sp>
      <p:sp>
        <p:nvSpPr>
          <p:cNvPr id="5" name="テキスト ボックス 4">
            <a:extLst>
              <a:ext uri="{FF2B5EF4-FFF2-40B4-BE49-F238E27FC236}">
                <a16:creationId xmlns:a16="http://schemas.microsoft.com/office/drawing/2014/main" id="{CF5D3431-4779-5369-FAFC-96FAFB769D37}"/>
              </a:ext>
            </a:extLst>
          </p:cNvPr>
          <p:cNvSpPr txBox="1"/>
          <p:nvPr/>
        </p:nvSpPr>
        <p:spPr>
          <a:xfrm>
            <a:off x="950400" y="1681936"/>
            <a:ext cx="8063264"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400" b="1" dirty="0">
                <a:solidFill>
                  <a:prstClr val="black"/>
                </a:solidFill>
                <a:latin typeface="Meiryo UI" panose="020B0604030504040204" pitchFamily="50" charset="-128"/>
                <a:ea typeface="Meiryo UI" panose="020B0604030504040204" pitchFamily="50" charset="-128"/>
              </a:rPr>
              <a:t>Education:</a:t>
            </a:r>
            <a:r>
              <a:rPr lang="ja-JP" altLang="en-US" sz="1400" b="1" dirty="0">
                <a:solidFill>
                  <a:prstClr val="black"/>
                </a:solidFill>
                <a:latin typeface="Meiryo UI" panose="020B0604030504040204" pitchFamily="50" charset="-128"/>
                <a:ea typeface="Meiryo UI" panose="020B0604030504040204" pitchFamily="50" charset="-128"/>
              </a:rPr>
              <a:t>　</a:t>
            </a:r>
            <a:r>
              <a:rPr lang="zh-CN" altLang="en-US" sz="1400" dirty="0">
                <a:solidFill>
                  <a:prstClr val="black"/>
                </a:solidFill>
                <a:latin typeface="Meiryo UI" panose="020B0604030504040204" pitchFamily="50" charset="-128"/>
                <a:ea typeface="Meiryo UI" panose="020B0604030504040204" pitchFamily="50" charset="-128"/>
              </a:rPr>
              <a:t>大阪大学</a:t>
            </a:r>
            <a:r>
              <a:rPr lang="ja-JP" altLang="en-US" sz="1400" dirty="0">
                <a:solidFill>
                  <a:prstClr val="black"/>
                </a:solidFill>
                <a:latin typeface="Meiryo UI" panose="020B0604030504040204" pitchFamily="50" charset="-128"/>
                <a:ea typeface="Meiryo UI" panose="020B0604030504040204" pitchFamily="50" charset="-128"/>
              </a:rPr>
              <a:t>大学院</a:t>
            </a:r>
            <a:r>
              <a:rPr lang="zh-CN" altLang="en-US" sz="1400" dirty="0">
                <a:solidFill>
                  <a:prstClr val="black"/>
                </a:solidFill>
                <a:latin typeface="Meiryo UI" panose="020B0604030504040204" pitchFamily="50" charset="-128"/>
                <a:ea typeface="Meiryo UI" panose="020B0604030504040204" pitchFamily="50" charset="-128"/>
              </a:rPr>
              <a:t> 産業科学研究所</a:t>
            </a:r>
            <a:r>
              <a:rPr lang="zh-TW" altLang="en-US" sz="1400" dirty="0">
                <a:solidFill>
                  <a:prstClr val="black"/>
                </a:solidFill>
                <a:latin typeface="Meiryo UI" panose="020B0604030504040204" pitchFamily="50" charset="-128"/>
                <a:ea typeface="Meiryo UI" panose="020B0604030504040204" pitchFamily="50" charset="-128"/>
              </a:rPr>
              <a:t>知能推論研究分野 </a:t>
            </a:r>
            <a:r>
              <a:rPr lang="ja-JP" altLang="en-US" sz="1400" dirty="0">
                <a:solidFill>
                  <a:prstClr val="black"/>
                </a:solidFill>
                <a:latin typeface="Meiryo UI" panose="020B0604030504040204" pitchFamily="50" charset="-128"/>
                <a:ea typeface="Meiryo UI" panose="020B0604030504040204" pitchFamily="50" charset="-128"/>
              </a:rPr>
              <a:t>鷲尾研究（</a:t>
            </a:r>
            <a:r>
              <a:rPr lang="en-US" altLang="ja-JP" sz="1400" dirty="0">
                <a:solidFill>
                  <a:prstClr val="black"/>
                </a:solidFill>
                <a:latin typeface="Meiryo UI" panose="020B0604030504040204" pitchFamily="50" charset="-128"/>
                <a:ea typeface="Meiryo UI" panose="020B0604030504040204" pitchFamily="50" charset="-128"/>
              </a:rPr>
              <a:t>2010/3</a:t>
            </a:r>
            <a:r>
              <a:rPr lang="ja-JP" altLang="en-US" sz="1400" dirty="0">
                <a:solidFill>
                  <a:prstClr val="black"/>
                </a:solidFill>
                <a:latin typeface="Meiryo UI" panose="020B0604030504040204" pitchFamily="50" charset="-128"/>
                <a:ea typeface="Meiryo UI" panose="020B0604030504040204" pitchFamily="50" charset="-128"/>
              </a:rPr>
              <a:t>）</a:t>
            </a:r>
            <a:r>
              <a:rPr lang="ja-JP" altLang="en-US" sz="1400" dirty="0">
                <a:solidFill>
                  <a:prstClr val="black"/>
                </a:solidFill>
                <a:latin typeface="Meiryo UI" panose="020B0604030504040204" pitchFamily="50" charset="-128"/>
                <a:ea typeface="Meiryo UI" panose="020B0604030504040204" pitchFamily="50" charset="-128"/>
                <a:hlinkClick r:id="rId2"/>
              </a:rPr>
              <a:t>リンク</a:t>
            </a:r>
            <a:endParaRPr lang="en-US" altLang="zh-CN" sz="1400" dirty="0">
              <a:solidFill>
                <a:prstClr val="black"/>
              </a:solidFill>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 altLang="en-US" sz="1400" b="1"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 altLang="en-US" sz="1400" b="1"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Work experience/specialized area</a:t>
            </a:r>
          </a:p>
        </p:txBody>
      </p:sp>
      <p:sp>
        <p:nvSpPr>
          <p:cNvPr id="10" name="正方形/長方形 9">
            <a:extLst>
              <a:ext uri="{FF2B5EF4-FFF2-40B4-BE49-F238E27FC236}">
                <a16:creationId xmlns:a16="http://schemas.microsoft.com/office/drawing/2014/main" id="{D805AF0A-2729-5E74-9006-E16E420CADD1}"/>
              </a:ext>
            </a:extLst>
          </p:cNvPr>
          <p:cNvSpPr/>
          <p:nvPr/>
        </p:nvSpPr>
        <p:spPr>
          <a:xfrm>
            <a:off x="950400" y="2444980"/>
            <a:ext cx="10370711" cy="38354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marL="285750" indent="-285750">
              <a:buFont typeface="Arial" panose="020B0604020202020204" pitchFamily="34" charset="0"/>
              <a:buChar char="•"/>
              <a:defRPr/>
            </a:pPr>
            <a:r>
              <a:rPr lang="en-US" altLang="ja-JP" sz="1500" dirty="0">
                <a:solidFill>
                  <a:prstClr val="black"/>
                </a:solidFill>
                <a:latin typeface="Meiryo UI" panose="020B0604030504040204" pitchFamily="50" charset="-128"/>
                <a:ea typeface="Meiryo UI" panose="020B0604030504040204" pitchFamily="50" charset="-128"/>
              </a:rPr>
              <a:t>6</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年以上データ利活用の</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Python</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を用いたデータ分析や機械学習モデリングを中心にデータサイエンティストとして案件をリード。モデリングに限らず、データ分析、及び既存モデルの精度改善コンサルティング経験あり</a:t>
            </a:r>
            <a:r>
              <a:rPr lang="ja-JP" altLang="en-US" sz="1500" dirty="0">
                <a:solidFill>
                  <a:prstClr val="black"/>
                </a:solidFill>
                <a:latin typeface="Meiryo UI" panose="020B0604030504040204" pitchFamily="50" charset="-128"/>
                <a:ea typeface="Meiryo UI" panose="020B0604030504040204" pitchFamily="50" charset="-128"/>
              </a:rPr>
              <a:t>。</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その他</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7</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年以上</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PMO</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として中古車をメインとした中古自動車の販売・買取最大手会社の開発案件をリード（コンタクトセンター架電システム開発、</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CRM</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、車両陸送管理、整備、営業管理等）</a:t>
            </a:r>
            <a:endPar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285750" indent="-285750">
              <a:buFont typeface="Arial" panose="020B0604020202020204" pitchFamily="34" charset="0"/>
              <a:buChar char="•"/>
              <a:defRPr/>
            </a:pP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ドメイン</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小売り（</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8</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年）、 ロジスティクス（</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3</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年）、製造（</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2</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年）</a:t>
            </a:r>
            <a:endPar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285750" indent="-285750">
              <a:buFont typeface="Arial" panose="020B0604020202020204" pitchFamily="34" charset="0"/>
              <a:buChar char="•"/>
              <a:defRPr/>
            </a:pP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対応案件例：</a:t>
            </a:r>
          </a:p>
          <a:p>
            <a:pPr marL="1200150" lvl="2" indent="-285750">
              <a:buFont typeface="Arial" panose="020B0604020202020204" pitchFamily="34" charset="0"/>
              <a:buChar char="•"/>
              <a:defRPr/>
            </a:pP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処方量データ、患者データ、オープンデータ（薬局周辺人口データ）を分析し、調剤薬局の処方量需要予測モデルを構築する案件をリード。欠品防止を通じた医薬品在庫適正化を実現する自動発注システムに貢献。</a:t>
            </a:r>
            <a:endPar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1200150" lvl="2" indent="-285750">
              <a:buFont typeface="Arial" panose="020B0604020202020204" pitchFamily="34" charset="0"/>
              <a:buChar char="•"/>
              <a:defRPr/>
            </a:pP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デモグラフィック情報</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年齢、性別など</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と履歴データを使い、家賃保証を契約中の契約者を対象に、家賃を滞納するリスクを予測するモデルを構築する案件をリード。契約者ごとのリスク度から全契約に必要な立替金の総額を算出し、その誤差率</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5%</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以下を実現した。その結果、企業全体の資金繰りの効率アップと繋がった。</a:t>
            </a:r>
            <a:endPar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1200150" lvl="2" indent="-285750">
              <a:buFont typeface="Arial" panose="020B0604020202020204" pitchFamily="34" charset="0"/>
              <a:buChar char="•"/>
              <a:defRPr/>
            </a:pPr>
            <a:r>
              <a:rPr kumimoji="0" lang="ja-JP" altLang="en-US" sz="1500" b="0" i="0" u="none" strike="noStrike" kern="1200" cap="none" spc="0" normalizeH="0" baseline="0" noProof="0" dirty="0">
                <a:ln>
                  <a:noFill/>
                </a:ln>
                <a:solidFill>
                  <a:prstClr val="black"/>
                </a:solidFill>
                <a:effectLst/>
                <a:uLnTx/>
                <a:uFillTx/>
                <a:latin typeface="Meiryo UI"/>
                <a:ea typeface="Meiryo UI"/>
                <a:cs typeface="+mn-cs"/>
              </a:rPr>
              <a:t>車両取引履歴、関連サービス（車検点検など）利用履歴データを中心とした販売店データの分析案件をリード。再購入との関連性が強いと思われる特徴、傾向の理解と、顧客ターゲティングの効率化、営業パフォーマンスの向上に貢献。</a:t>
            </a:r>
            <a:endParaRPr lang="en-US" altLang="ja-JP" sz="1500" dirty="0">
              <a:solidFill>
                <a:prstClr val="black"/>
              </a:solidFill>
              <a:latin typeface="Meiryo UI"/>
              <a:ea typeface="Meiryo UI"/>
            </a:endParaRPr>
          </a:p>
          <a:p>
            <a:pPr marR="0" lvl="1" algn="l" defTabSz="914400" rtl="0" eaLnBrk="1" fontAlgn="auto" latinLnBrk="0" hangingPunct="1">
              <a:lnSpc>
                <a:spcPct val="100000"/>
              </a:lnSpc>
              <a:spcBef>
                <a:spcPts val="0"/>
              </a:spcBef>
              <a:spcAft>
                <a:spcPts val="0"/>
              </a:spcAft>
              <a:buClrTx/>
              <a:buSzTx/>
              <a:tabLst/>
              <a:defRPr/>
            </a:pP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他多数</a:t>
            </a:r>
            <a:b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br>
            <a:endPar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p:txBody>
      </p:sp>
    </p:spTree>
    <p:extLst>
      <p:ext uri="{BB962C8B-B14F-4D97-AF65-F5344CB8AC3E}">
        <p14:creationId xmlns:p14="http://schemas.microsoft.com/office/powerpoint/2010/main" val="26764085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5E689D-9068-7C43-13F1-763E84D1D4C2}"/>
              </a:ext>
            </a:extLst>
          </p:cNvPr>
          <p:cNvSpPr>
            <a:spLocks noGrp="1"/>
          </p:cNvSpPr>
          <p:nvPr>
            <p:ph type="title"/>
          </p:nvPr>
        </p:nvSpPr>
        <p:spPr/>
        <p:txBody>
          <a:bodyPr/>
          <a:lstStyle/>
          <a:p>
            <a:r>
              <a:rPr lang="ja-JP" altLang="en-US" sz="2800" dirty="0">
                <a:latin typeface="Meiryo UI" panose="020B0604030504040204" pitchFamily="50" charset="-128"/>
                <a:ea typeface="Meiryo UI" panose="020B0604030504040204" pitchFamily="50" charset="-128"/>
              </a:rPr>
              <a:t>メンバープロフィル：森山幸司</a:t>
            </a:r>
            <a:endParaRPr kumimoji="1" lang="ja-JP" altLang="en-US" dirty="0"/>
          </a:p>
        </p:txBody>
      </p:sp>
      <p:sp>
        <p:nvSpPr>
          <p:cNvPr id="3" name="フッター プレースホルダー 2">
            <a:extLst>
              <a:ext uri="{FF2B5EF4-FFF2-40B4-BE49-F238E27FC236}">
                <a16:creationId xmlns:a16="http://schemas.microsoft.com/office/drawing/2014/main" id="{45C8BDD9-A3A3-EDBF-E4CF-E80F04E04A62}"/>
              </a:ext>
            </a:extLst>
          </p:cNvPr>
          <p:cNvSpPr>
            <a:spLocks noGrp="1"/>
          </p:cNvSpPr>
          <p:nvPr>
            <p:ph type="ftr" sz="quarter" idx="10"/>
          </p:nvPr>
        </p:nvSpPr>
        <p:spPr/>
        <p:txBody>
          <a:bodyPr/>
          <a:lstStyle/>
          <a:p>
            <a:r>
              <a:rPr lang="en-US" altLang="ja-JP"/>
              <a:t>©Copyright by FPT Japan - CONFIDENTIAL</a:t>
            </a:r>
            <a:endParaRPr lang="ja-JP" altLang="en-US"/>
          </a:p>
        </p:txBody>
      </p:sp>
      <p:sp>
        <p:nvSpPr>
          <p:cNvPr id="4" name="スライド番号プレースホルダー 3">
            <a:extLst>
              <a:ext uri="{FF2B5EF4-FFF2-40B4-BE49-F238E27FC236}">
                <a16:creationId xmlns:a16="http://schemas.microsoft.com/office/drawing/2014/main" id="{FE9EFACB-23F0-1343-C439-7ECDF9E2D9B1}"/>
              </a:ext>
            </a:extLst>
          </p:cNvPr>
          <p:cNvSpPr>
            <a:spLocks noGrp="1"/>
          </p:cNvSpPr>
          <p:nvPr>
            <p:ph type="sldNum" sz="quarter" idx="11"/>
          </p:nvPr>
        </p:nvSpPr>
        <p:spPr/>
        <p:txBody>
          <a:bodyPr/>
          <a:lstStyle/>
          <a:p>
            <a:fld id="{F539F2B5-B9E0-4AF3-8C48-9BB5B43B2244}" type="slidenum">
              <a:rPr lang="ja-JP" altLang="en-US" smtClean="0"/>
              <a:pPr/>
              <a:t>12</a:t>
            </a:fld>
            <a:endParaRPr lang="ja-JP" altLang="en-US"/>
          </a:p>
        </p:txBody>
      </p:sp>
      <p:sp>
        <p:nvSpPr>
          <p:cNvPr id="6" name="テキスト ボックス 5">
            <a:extLst>
              <a:ext uri="{FF2B5EF4-FFF2-40B4-BE49-F238E27FC236}">
                <a16:creationId xmlns:a16="http://schemas.microsoft.com/office/drawing/2014/main" id="{292AC6D9-35FF-19F3-F27F-B6E356FA2070}"/>
              </a:ext>
            </a:extLst>
          </p:cNvPr>
          <p:cNvSpPr txBox="1"/>
          <p:nvPr/>
        </p:nvSpPr>
        <p:spPr>
          <a:xfrm>
            <a:off x="904591" y="1602448"/>
            <a:ext cx="3766338"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 altLang="en-US" sz="1400" b="1"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Work experience/specialized area</a:t>
            </a:r>
          </a:p>
        </p:txBody>
      </p:sp>
      <p:sp>
        <p:nvSpPr>
          <p:cNvPr id="7" name="テキスト プレースホルダー 1">
            <a:extLst>
              <a:ext uri="{FF2B5EF4-FFF2-40B4-BE49-F238E27FC236}">
                <a16:creationId xmlns:a16="http://schemas.microsoft.com/office/drawing/2014/main" id="{925EC24B-61A6-463A-00CA-7E9724A76E10}"/>
              </a:ext>
            </a:extLst>
          </p:cNvPr>
          <p:cNvSpPr txBox="1">
            <a:spLocks/>
          </p:cNvSpPr>
          <p:nvPr/>
        </p:nvSpPr>
        <p:spPr>
          <a:xfrm>
            <a:off x="904590" y="859688"/>
            <a:ext cx="8661068" cy="719171"/>
          </a:xfrm>
          <a:prstGeom prst="rect">
            <a:avLst/>
          </a:prstGeom>
        </p:spPr>
        <p:txBody>
          <a:bodyPr wrap="square">
            <a:spAutoFit/>
          </a:bodyPr>
          <a:lstStyle>
            <a:lvl1pPr marL="0" indent="0" algn="l" defTabSz="914400" rtl="0" eaLnBrk="1" latinLnBrk="0" hangingPunct="1">
              <a:lnSpc>
                <a:spcPct val="90000"/>
              </a:lnSpc>
              <a:spcBef>
                <a:spcPts val="1000"/>
              </a:spcBef>
              <a:buClr>
                <a:srgbClr val="F27228"/>
              </a:buClr>
              <a:buFont typeface="Arial" panose="020B0604020202020204" pitchFamily="34" charset="0"/>
              <a:buNone/>
              <a:defRPr lang="en-US" sz="2000" b="1" kern="1200" dirty="0">
                <a:solidFill>
                  <a:srgbClr val="36365C"/>
                </a:solidFill>
                <a:latin typeface="Meiryo UI" panose="020B0604030504040204" pitchFamily="50" charset="-128"/>
                <a:ea typeface="Meiryo UI" panose="020B0604030504040204" pitchFamily="50" charset="-128"/>
                <a:cs typeface="Meiryo UI" panose="020B0604030504040204" pitchFamily="50" charset="-128"/>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eiryo UI"/>
                <a:ea typeface="Meiryo UI"/>
                <a:cs typeface="Meiryo UI"/>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eiryo UI"/>
                <a:ea typeface="Meiryo UI"/>
                <a:cs typeface="Meiryo UI"/>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eiryo UI"/>
                <a:ea typeface="Meiryo UI"/>
                <a:cs typeface="Meiryo UI"/>
              </a:defRPr>
            </a:lvl9pPr>
          </a:lstStyle>
          <a:p>
            <a:pPr marL="0" marR="0" lvl="0" indent="0" algn="l" defTabSz="914400" rtl="0" eaLnBrk="1" fontAlgn="auto" latinLnBrk="0" hangingPunct="1">
              <a:lnSpc>
                <a:spcPct val="90000"/>
              </a:lnSpc>
              <a:spcBef>
                <a:spcPts val="1000"/>
              </a:spcBef>
              <a:spcAft>
                <a:spcPts val="0"/>
              </a:spcAft>
              <a:buClr>
                <a:srgbClr val="F27228"/>
              </a:buClr>
              <a:buSzTx/>
              <a:buFont typeface="Arial" panose="020B0604020202020204" pitchFamily="34" charset="0"/>
              <a:buNone/>
              <a:tabLst/>
              <a:defRPr/>
            </a:pPr>
            <a:r>
              <a:rPr lang="ja-JP" altLang="en-US" sz="1800" dirty="0"/>
              <a:t>シニアデータアナリスト</a:t>
            </a:r>
            <a:endParaRPr kumimoji="0" lang="en" altLang="en-US" sz="180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90000"/>
              </a:lnSpc>
              <a:spcBef>
                <a:spcPts val="1000"/>
              </a:spcBef>
              <a:spcAft>
                <a:spcPts val="0"/>
              </a:spcAft>
              <a:buClr>
                <a:srgbClr val="F27228"/>
              </a:buClr>
              <a:buSzTx/>
              <a:buFont typeface="Arial" panose="020B0604020202020204" pitchFamily="34" charset="0"/>
              <a:buNone/>
              <a:tabLst/>
              <a:defRPr/>
            </a:pPr>
            <a:r>
              <a:rPr lang="ja-JP" altLang="en-US" sz="1800" b="0" dirty="0"/>
              <a:t>森山　幸司</a:t>
            </a:r>
            <a:r>
              <a:rPr kumimoji="0" lang="ja-JP" altLang="en-US" sz="18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  </a:t>
            </a:r>
            <a:r>
              <a:rPr kumimoji="0" lang="en" altLang="en-US" sz="18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a:t>
            </a:r>
            <a:r>
              <a:rPr lang="ja-JP" altLang="en-US" sz="1800" b="0" dirty="0"/>
              <a:t>もりやま こうじ</a:t>
            </a:r>
            <a:r>
              <a:rPr kumimoji="0" lang="en" altLang="en-US" sz="18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rPr>
              <a:t>)</a:t>
            </a:r>
            <a:endParaRPr kumimoji="0" lang="en-US" altLang="ja-JP" sz="18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endParaRPr>
          </a:p>
        </p:txBody>
      </p:sp>
      <p:sp>
        <p:nvSpPr>
          <p:cNvPr id="8" name="正方形/長方形 9">
            <a:extLst>
              <a:ext uri="{FF2B5EF4-FFF2-40B4-BE49-F238E27FC236}">
                <a16:creationId xmlns:a16="http://schemas.microsoft.com/office/drawing/2014/main" id="{4505015B-16DE-3FB5-A10A-8F17BC348C30}"/>
              </a:ext>
            </a:extLst>
          </p:cNvPr>
          <p:cNvSpPr/>
          <p:nvPr/>
        </p:nvSpPr>
        <p:spPr>
          <a:xfrm>
            <a:off x="940786" y="2031207"/>
            <a:ext cx="10370711" cy="44105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marL="285750" indent="-285750">
              <a:buFont typeface="Arial" panose="020B0604020202020204" pitchFamily="34" charset="0"/>
              <a:buChar char="•"/>
              <a:defRPr/>
            </a:pPr>
            <a:r>
              <a:rPr lang="ja-JP" altLang="en-US" sz="1500" dirty="0">
                <a:solidFill>
                  <a:prstClr val="black"/>
                </a:solidFill>
                <a:latin typeface="Meiryo UI" panose="020B0604030504040204" pitchFamily="50" charset="-128"/>
                <a:ea typeface="Meiryo UI" panose="020B0604030504040204" pitchFamily="50" charset="-128"/>
              </a:rPr>
              <a:t>紙業メーカー、シンクタンク、外資系市場調査会社、コンビニエンスストアチェーンを経て、</a:t>
            </a:r>
            <a:r>
              <a:rPr lang="en-US" altLang="ja-JP" sz="1500" dirty="0">
                <a:solidFill>
                  <a:prstClr val="black"/>
                </a:solidFill>
                <a:latin typeface="Meiryo UI" panose="020B0604030504040204" pitchFamily="50" charset="-128"/>
                <a:ea typeface="Meiryo UI" panose="020B0604030504040204" pitchFamily="50" charset="-128"/>
              </a:rPr>
              <a:t>2024FPT</a:t>
            </a:r>
            <a:r>
              <a:rPr lang="ja-JP" altLang="en-US" sz="1500" dirty="0">
                <a:solidFill>
                  <a:prstClr val="black"/>
                </a:solidFill>
                <a:latin typeface="Meiryo UI" panose="020B0604030504040204" pitchFamily="50" charset="-128"/>
                <a:ea typeface="Meiryo UI" panose="020B0604030504040204" pitchFamily="50" charset="-128"/>
              </a:rPr>
              <a:t>に参画。</a:t>
            </a:r>
            <a:endParaRPr lang="en-US" altLang="ja-JP" sz="1500" dirty="0">
              <a:solidFill>
                <a:prstClr val="black"/>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defRPr/>
            </a:pPr>
            <a:r>
              <a:rPr lang="ja-JP" altLang="en-US" sz="1500" dirty="0">
                <a:solidFill>
                  <a:prstClr val="black"/>
                </a:solidFill>
                <a:latin typeface="Meiryo UI" panose="020B0604030504040204" pitchFamily="50" charset="-128"/>
                <a:ea typeface="Meiryo UI" panose="020B0604030504040204" pitchFamily="50" charset="-128"/>
              </a:rPr>
              <a:t>シンクタンク、外資系市場調査会社では消費者調査、市場調査に従事</a:t>
            </a:r>
            <a:endParaRPr lang="en-US" altLang="ja-JP" sz="1500" dirty="0">
              <a:solidFill>
                <a:prstClr val="black"/>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defRPr/>
            </a:pP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前職では</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ID-POS</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データ分析、需要予測に基づく発注数推奨システム構築プロジェクトに参画、発注数推奨システム運用業務改善のための</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RPA</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を実装。</a:t>
            </a:r>
            <a:endPar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285750" indent="-285750">
              <a:buFont typeface="Arial" panose="020B0604020202020204" pitchFamily="34" charset="0"/>
              <a:buChar char="•"/>
              <a:defRPr/>
            </a:pPr>
            <a:endParaRPr lang="en-US" altLang="ja-JP" sz="1500" dirty="0">
              <a:solidFill>
                <a:prstClr val="black"/>
              </a:solidFill>
              <a:latin typeface="Meiryo UI" panose="020B0604030504040204" pitchFamily="50" charset="-128"/>
              <a:ea typeface="Meiryo UI" panose="020B0604030504040204" pitchFamily="50" charset="-128"/>
            </a:endParaRPr>
          </a:p>
          <a:p>
            <a:pPr>
              <a:defRPr/>
            </a:pPr>
            <a:r>
              <a:rPr lang="ja-JP" altLang="en-US" sz="1500" dirty="0">
                <a:solidFill>
                  <a:prstClr val="black"/>
                </a:solidFill>
                <a:latin typeface="Meiryo UI" panose="020B0604030504040204" pitchFamily="50" charset="-128"/>
                <a:ea typeface="Meiryo UI" panose="020B0604030504040204" pitchFamily="50" charset="-128"/>
              </a:rPr>
              <a:t>＜</a:t>
            </a:r>
            <a:r>
              <a:rPr lang="en-US" altLang="ja-JP" sz="1500" dirty="0">
                <a:solidFill>
                  <a:prstClr val="black"/>
                </a:solidFill>
                <a:latin typeface="Meiryo UI" panose="020B0604030504040204" pitchFamily="50" charset="-128"/>
                <a:ea typeface="Meiryo UI" panose="020B0604030504040204" pitchFamily="50" charset="-128"/>
              </a:rPr>
              <a:t>Job skill</a:t>
            </a:r>
            <a:r>
              <a:rPr lang="ja-JP" altLang="en-US" sz="1500" dirty="0">
                <a:solidFill>
                  <a:prstClr val="black"/>
                </a:solidFill>
                <a:latin typeface="Meiryo UI" panose="020B0604030504040204" pitchFamily="50" charset="-128"/>
                <a:ea typeface="Meiryo UI" panose="020B0604030504040204" pitchFamily="50" charset="-128"/>
              </a:rPr>
              <a:t>＞</a:t>
            </a:r>
            <a:endParaRPr lang="en-US" altLang="ja-JP" sz="1500" dirty="0">
              <a:solidFill>
                <a:prstClr val="black"/>
              </a:solidFill>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defRPr/>
            </a:pPr>
            <a:r>
              <a:rPr lang="ja-JP" altLang="en-US" sz="1500" dirty="0">
                <a:solidFill>
                  <a:prstClr val="black"/>
                </a:solidFill>
                <a:latin typeface="Meiryo UI" panose="020B0604030504040204" pitchFamily="50" charset="-128"/>
                <a:ea typeface="Meiryo UI" panose="020B0604030504040204" pitchFamily="50" charset="-128"/>
              </a:rPr>
              <a:t>消費者調査、市場調査の分析設計、実査管理、分析（英語での業務経験も多数）</a:t>
            </a:r>
            <a:endParaRPr lang="en-US" altLang="ja-JP" sz="1500" dirty="0">
              <a:solidFill>
                <a:prstClr val="black"/>
              </a:solidFill>
              <a:latin typeface="Meiryo UI" panose="020B0604030504040204" pitchFamily="50" charset="-128"/>
              <a:ea typeface="Meiryo UI" panose="020B0604030504040204" pitchFamily="50" charset="-128"/>
            </a:endParaRPr>
          </a:p>
          <a:p>
            <a:pPr marL="1200150" lvl="2" indent="-285750">
              <a:buFont typeface="Arial" panose="020B0604020202020204" pitchFamily="34" charset="0"/>
              <a:buChar char="•"/>
              <a:defRPr/>
            </a:pPr>
            <a:r>
              <a:rPr lang="ja-JP" altLang="en-US" sz="1500" dirty="0">
                <a:solidFill>
                  <a:prstClr val="black"/>
                </a:solidFill>
                <a:latin typeface="Meiryo UI" panose="020B0604030504040204" pitchFamily="50" charset="-128"/>
                <a:ea typeface="Meiryo UI" panose="020B0604030504040204" pitchFamily="50" charset="-128"/>
              </a:rPr>
              <a:t>案件例：</a:t>
            </a:r>
            <a:endParaRPr lang="en-US" altLang="ja-JP" sz="1500" dirty="0">
              <a:solidFill>
                <a:prstClr val="black"/>
              </a:solidFill>
              <a:latin typeface="Meiryo UI" panose="020B0604030504040204" pitchFamily="50" charset="-128"/>
              <a:ea typeface="Meiryo UI" panose="020B0604030504040204" pitchFamily="50" charset="-128"/>
            </a:endParaRPr>
          </a:p>
          <a:p>
            <a:pPr marL="1657350" lvl="3" indent="-285750">
              <a:buFont typeface="Arial" panose="020B0604020202020204" pitchFamily="34" charset="0"/>
              <a:buChar char="•"/>
              <a:defRPr/>
            </a:pPr>
            <a:r>
              <a:rPr lang="ja-JP" altLang="en-US" sz="1500" dirty="0">
                <a:solidFill>
                  <a:prstClr val="black"/>
                </a:solidFill>
                <a:latin typeface="Meiryo UI" panose="020B0604030504040204" pitchFamily="50" charset="-128"/>
                <a:ea typeface="Meiryo UI" panose="020B0604030504040204" pitchFamily="50" charset="-128"/>
              </a:rPr>
              <a:t>製薬会社依頼の新薬の受容性に関する定性・定量調査</a:t>
            </a:r>
            <a:endParaRPr lang="en-US" altLang="ja-JP" sz="1500" dirty="0">
              <a:solidFill>
                <a:prstClr val="black"/>
              </a:solidFill>
              <a:latin typeface="Meiryo UI" panose="020B0604030504040204" pitchFamily="50" charset="-128"/>
              <a:ea typeface="Meiryo UI" panose="020B0604030504040204" pitchFamily="50" charset="-128"/>
            </a:endParaRPr>
          </a:p>
          <a:p>
            <a:pPr marL="1657350" lvl="3" indent="-285750">
              <a:buFont typeface="Arial" panose="020B0604020202020204" pitchFamily="34" charset="0"/>
              <a:buChar char="•"/>
              <a:defRPr/>
            </a:pPr>
            <a:r>
              <a:rPr lang="ja-JP" altLang="en-US" sz="1500" dirty="0">
                <a:solidFill>
                  <a:prstClr val="black"/>
                </a:solidFill>
                <a:latin typeface="Meiryo UI" panose="020B0604030504040204" pitchFamily="50" charset="-128"/>
                <a:ea typeface="Meiryo UI" panose="020B0604030504040204" pitchFamily="50" charset="-128"/>
              </a:rPr>
              <a:t>医療機器メーカー依頼の治療実態に関する定性・定量調査</a:t>
            </a:r>
            <a:endParaRPr lang="en-US" altLang="ja-JP" sz="1500" dirty="0">
              <a:solidFill>
                <a:prstClr val="black"/>
              </a:solidFill>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defRPr/>
            </a:pP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ID-POS</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データ分析</a:t>
            </a:r>
            <a:endPar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1200150" lvl="2" indent="-285750">
              <a:buFont typeface="Arial" panose="020B0604020202020204" pitchFamily="34" charset="0"/>
              <a:buChar char="•"/>
              <a:defRPr/>
            </a:pP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案件例：</a:t>
            </a:r>
          </a:p>
          <a:p>
            <a:pPr marL="1657350" lvl="3" indent="-285750">
              <a:buFont typeface="Arial" panose="020B0604020202020204" pitchFamily="34" charset="0"/>
              <a:buChar char="•"/>
              <a:defRPr/>
            </a:pP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コンビニエンスストアにおけるトライ・リピート分析、ブランドスイッチ分析、購買者分析、併売クラスター分析</a:t>
            </a:r>
            <a:endPar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1657350" lvl="3" indent="-285750">
              <a:buFont typeface="Arial" panose="020B0604020202020204" pitchFamily="34" charset="0"/>
              <a:buChar char="•"/>
              <a:defRPr/>
            </a:pP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コンビニエンスストア・スーパーマーケットにおける施策の効果検証分析（無料クーポン施策、特売施策、クロス</a:t>
            </a:r>
            <a:r>
              <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MD</a:t>
            </a:r>
            <a:r>
              <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施策）</a:t>
            </a:r>
            <a:endParaRPr kumimoji="0" lang="en-US" altLang="ja-JP"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1657350" lvl="3" indent="-285750">
              <a:buFont typeface="Arial" panose="020B0604020202020204" pitchFamily="34" charset="0"/>
              <a:buChar char="•"/>
              <a:defRPr/>
            </a:pPr>
            <a:r>
              <a:rPr lang="ja-JP" altLang="en-US" sz="1500" dirty="0">
                <a:solidFill>
                  <a:prstClr val="black"/>
                </a:solidFill>
                <a:latin typeface="Meiryo UI" panose="020B0604030504040204" pitchFamily="50" charset="-128"/>
                <a:ea typeface="Meiryo UI" panose="020B0604030504040204" pitchFamily="50" charset="-128"/>
              </a:rPr>
              <a:t>ドラッグストアにおける</a:t>
            </a:r>
            <a:r>
              <a:rPr lang="en-US" altLang="ja-JP" sz="1500" dirty="0">
                <a:solidFill>
                  <a:prstClr val="black"/>
                </a:solidFill>
                <a:latin typeface="Meiryo UI" panose="020B0604030504040204" pitchFamily="50" charset="-128"/>
                <a:ea typeface="Meiryo UI" panose="020B0604030504040204" pitchFamily="50" charset="-128"/>
              </a:rPr>
              <a:t>ID-POS</a:t>
            </a:r>
            <a:r>
              <a:rPr lang="ja-JP" altLang="en-US" sz="1500" dirty="0">
                <a:solidFill>
                  <a:prstClr val="black"/>
                </a:solidFill>
                <a:latin typeface="Meiryo UI" panose="020B0604030504040204" pitchFamily="50" charset="-128"/>
                <a:ea typeface="Meiryo UI" panose="020B0604030504040204" pitchFamily="50" charset="-128"/>
              </a:rPr>
              <a:t>分析・動線分析</a:t>
            </a:r>
            <a:endParaRPr kumimoji="0" lang="ja-JP" altLang="en-US" sz="15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p:txBody>
      </p:sp>
      <p:pic>
        <p:nvPicPr>
          <p:cNvPr id="9" name="図 8" descr="スーツを着ている男はスマイルしている&#10;&#10;自動的に生成された説明">
            <a:extLst>
              <a:ext uri="{FF2B5EF4-FFF2-40B4-BE49-F238E27FC236}">
                <a16:creationId xmlns:a16="http://schemas.microsoft.com/office/drawing/2014/main" id="{91EBF9DF-BD23-D06C-52CB-F3A06F5874A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24219"/>
          <a:stretch/>
        </p:blipFill>
        <p:spPr>
          <a:xfrm>
            <a:off x="10068727" y="980213"/>
            <a:ext cx="1218682" cy="1231378"/>
          </a:xfrm>
          <a:prstGeom prst="rect">
            <a:avLst/>
          </a:prstGeom>
        </p:spPr>
      </p:pic>
    </p:spTree>
    <p:extLst>
      <p:ext uri="{BB962C8B-B14F-4D97-AF65-F5344CB8AC3E}">
        <p14:creationId xmlns:p14="http://schemas.microsoft.com/office/powerpoint/2010/main" val="30320053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8BBD22-2553-C3CE-8D8F-C2F1F57E7D87}"/>
              </a:ext>
            </a:extLst>
          </p:cNvPr>
          <p:cNvSpPr>
            <a:spLocks noGrp="1"/>
          </p:cNvSpPr>
          <p:nvPr>
            <p:ph type="title"/>
          </p:nvPr>
        </p:nvSpPr>
        <p:spPr/>
        <p:txBody>
          <a:bodyPr/>
          <a:lstStyle/>
          <a:p>
            <a:r>
              <a:rPr lang="ja-JP" altLang="en-US" b="1" dirty="0">
                <a:latin typeface="Meiryo UI" panose="020B0604030504040204" pitchFamily="34" charset="-128"/>
                <a:ea typeface="Meiryo UI" panose="020B0604030504040204" pitchFamily="34" charset="-128"/>
              </a:rPr>
              <a:t>お見積り</a:t>
            </a:r>
            <a:endParaRPr kumimoji="1" lang="ja-JP" altLang="en-US" dirty="0"/>
          </a:p>
        </p:txBody>
      </p:sp>
      <p:sp>
        <p:nvSpPr>
          <p:cNvPr id="3" name="フッター プレースホルダー 2">
            <a:extLst>
              <a:ext uri="{FF2B5EF4-FFF2-40B4-BE49-F238E27FC236}">
                <a16:creationId xmlns:a16="http://schemas.microsoft.com/office/drawing/2014/main" id="{4EA90C57-09FD-C5FF-C967-D51C2D8C2536}"/>
              </a:ext>
            </a:extLst>
          </p:cNvPr>
          <p:cNvSpPr>
            <a:spLocks noGrp="1"/>
          </p:cNvSpPr>
          <p:nvPr>
            <p:ph type="ftr" sz="quarter" idx="10"/>
          </p:nvPr>
        </p:nvSpPr>
        <p:spPr/>
        <p:txBody>
          <a:bodyPr/>
          <a:lstStyle/>
          <a:p>
            <a:r>
              <a:rPr lang="en-US" altLang="ja-JP"/>
              <a:t>©Copyright by FPT Japan - CONFIDENTIAL</a:t>
            </a:r>
            <a:endParaRPr lang="ja-JP" altLang="en-US"/>
          </a:p>
        </p:txBody>
      </p:sp>
      <p:sp>
        <p:nvSpPr>
          <p:cNvPr id="4" name="スライド番号プレースホルダー 3">
            <a:extLst>
              <a:ext uri="{FF2B5EF4-FFF2-40B4-BE49-F238E27FC236}">
                <a16:creationId xmlns:a16="http://schemas.microsoft.com/office/drawing/2014/main" id="{31A001CD-5EE9-AF04-A75F-724FA1BCCA44}"/>
              </a:ext>
            </a:extLst>
          </p:cNvPr>
          <p:cNvSpPr>
            <a:spLocks noGrp="1"/>
          </p:cNvSpPr>
          <p:nvPr>
            <p:ph type="sldNum" sz="quarter" idx="11"/>
          </p:nvPr>
        </p:nvSpPr>
        <p:spPr/>
        <p:txBody>
          <a:bodyPr/>
          <a:lstStyle/>
          <a:p>
            <a:fld id="{F539F2B5-B9E0-4AF3-8C48-9BB5B43B2244}" type="slidenum">
              <a:rPr lang="ja-JP" altLang="en-US" smtClean="0"/>
              <a:pPr/>
              <a:t>13</a:t>
            </a:fld>
            <a:endParaRPr lang="ja-JP" altLang="en-US"/>
          </a:p>
        </p:txBody>
      </p:sp>
      <p:sp>
        <p:nvSpPr>
          <p:cNvPr id="6" name="テキスト ボックス 5">
            <a:extLst>
              <a:ext uri="{FF2B5EF4-FFF2-40B4-BE49-F238E27FC236}">
                <a16:creationId xmlns:a16="http://schemas.microsoft.com/office/drawing/2014/main" id="{5B8C2B72-8A92-820F-10E0-10ABE6999C24}"/>
              </a:ext>
            </a:extLst>
          </p:cNvPr>
          <p:cNvSpPr txBox="1"/>
          <p:nvPr/>
        </p:nvSpPr>
        <p:spPr>
          <a:xfrm>
            <a:off x="525780" y="1158272"/>
            <a:ext cx="1100446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rgbClr val="36365C"/>
                </a:solidFill>
                <a:latin typeface="Meiryo UI" panose="020B0604030504040204" pitchFamily="50" charset="-128"/>
                <a:ea typeface="Meiryo UI" panose="020B0604030504040204" pitchFamily="50" charset="-128"/>
              </a:rPr>
              <a:t>プロジェクトの実施期間</a:t>
            </a:r>
            <a:r>
              <a:rPr lang="ja-JP" altLang="en-US" b="1" dirty="0">
                <a:solidFill>
                  <a:srgbClr val="3EA9C1"/>
                </a:solidFill>
                <a:latin typeface="Meiryo UI" panose="020B0604030504040204" pitchFamily="50" charset="-128"/>
                <a:ea typeface="Meiryo UI" panose="020B0604030504040204" pitchFamily="50" charset="-128"/>
              </a:rPr>
              <a:t>（</a:t>
            </a:r>
            <a:r>
              <a:rPr lang="en-US" altLang="ja-JP" b="1" dirty="0">
                <a:solidFill>
                  <a:srgbClr val="3EA9C1"/>
                </a:solidFill>
                <a:latin typeface="Meiryo UI" panose="020B0604030504040204" pitchFamily="50" charset="-128"/>
                <a:ea typeface="Meiryo UI" panose="020B0604030504040204" pitchFamily="50" charset="-128"/>
              </a:rPr>
              <a:t>13</a:t>
            </a:r>
            <a:r>
              <a:rPr lang="ja-JP" altLang="en-US" b="1" dirty="0">
                <a:solidFill>
                  <a:srgbClr val="3EA9C1"/>
                </a:solidFill>
                <a:latin typeface="Meiryo UI" panose="020B0604030504040204" pitchFamily="50" charset="-128"/>
                <a:ea typeface="Meiryo UI" panose="020B0604030504040204" pitchFamily="50" charset="-128"/>
              </a:rPr>
              <a:t>週間）</a:t>
            </a:r>
            <a:r>
              <a:rPr lang="ja-JP" altLang="en-US" sz="1400" b="1" dirty="0">
                <a:solidFill>
                  <a:srgbClr val="36365C"/>
                </a:solidFill>
                <a:latin typeface="Meiryo UI" panose="020B0604030504040204" pitchFamily="50" charset="-128"/>
                <a:ea typeface="Meiryo UI" panose="020B0604030504040204" pitchFamily="50" charset="-128"/>
              </a:rPr>
              <a:t>で活動の費用、アウトプット内容は次の通りです。</a:t>
            </a:r>
            <a:endParaRPr lang="en-US" altLang="ja-JP" sz="1400" b="1" dirty="0">
              <a:solidFill>
                <a:srgbClr val="36365C"/>
              </a:solidFill>
              <a:latin typeface="Meiryo UI" panose="020B0604030504040204" pitchFamily="50" charset="-128"/>
              <a:ea typeface="Meiryo UI" panose="020B0604030504040204" pitchFamily="50" charset="-128"/>
            </a:endParaRPr>
          </a:p>
        </p:txBody>
      </p:sp>
      <p:sp>
        <p:nvSpPr>
          <p:cNvPr id="7" name="Rectangle 5">
            <a:extLst>
              <a:ext uri="{FF2B5EF4-FFF2-40B4-BE49-F238E27FC236}">
                <a16:creationId xmlns:a16="http://schemas.microsoft.com/office/drawing/2014/main" id="{6C426510-0AE2-3DA1-26C6-625FE00AEDA2}"/>
              </a:ext>
            </a:extLst>
          </p:cNvPr>
          <p:cNvSpPr>
            <a:spLocks noChangeArrowheads="1"/>
          </p:cNvSpPr>
          <p:nvPr/>
        </p:nvSpPr>
        <p:spPr bwMode="gray">
          <a:xfrm>
            <a:off x="1145638" y="1759903"/>
            <a:ext cx="3189018" cy="492265"/>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2000" b="1">
                <a:solidFill>
                  <a:schemeClr val="bg1"/>
                </a:solidFill>
                <a:latin typeface="Meiryo UI" panose="020B0604030504040204" pitchFamily="50" charset="-128"/>
                <a:ea typeface="Meiryo UI" panose="020B0604030504040204" pitchFamily="50" charset="-128"/>
              </a:rPr>
              <a:t>見積り金額（税抜）</a:t>
            </a:r>
          </a:p>
        </p:txBody>
      </p:sp>
      <p:sp>
        <p:nvSpPr>
          <p:cNvPr id="8" name="Rectangle 6">
            <a:extLst>
              <a:ext uri="{FF2B5EF4-FFF2-40B4-BE49-F238E27FC236}">
                <a16:creationId xmlns:a16="http://schemas.microsoft.com/office/drawing/2014/main" id="{8382C2BC-44BD-7F21-C014-6B8B93633AED}"/>
              </a:ext>
            </a:extLst>
          </p:cNvPr>
          <p:cNvSpPr>
            <a:spLocks noChangeArrowheads="1"/>
          </p:cNvSpPr>
          <p:nvPr/>
        </p:nvSpPr>
        <p:spPr bwMode="auto">
          <a:xfrm>
            <a:off x="4334656" y="1759903"/>
            <a:ext cx="7272281" cy="492265"/>
          </a:xfrm>
          <a:prstGeom prst="rect">
            <a:avLst/>
          </a:prstGeom>
          <a:solidFill>
            <a:sysClr val="window" lastClr="FFFFFF"/>
          </a:solidFill>
          <a:ln w="6350" cap="flat" cmpd="sng" algn="ctr">
            <a:solidFill>
              <a:srgbClr val="00206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36000" tIns="72000" rIns="36000" bIns="72000" anchor="ctr"/>
          <a:lstStyle>
            <a:defPPr>
              <a:defRPr lang="en-US"/>
            </a:defPPr>
            <a:lvl1pPr algn="l" rtl="0" fontAlgn="base">
              <a:spcBef>
                <a:spcPct val="20000"/>
              </a:spcBef>
              <a:spcAft>
                <a:spcPct val="0"/>
              </a:spcAft>
              <a:buClr>
                <a:srgbClr val="008000"/>
              </a:buClr>
              <a:buFont typeface="Wingdings" pitchFamily="2" charset="2"/>
              <a:defRPr kumimoji="1" sz="1600" kern="1200">
                <a:solidFill>
                  <a:schemeClr val="tx1"/>
                </a:solidFill>
                <a:latin typeface="メイリオ" pitchFamily="50" charset="-128"/>
                <a:ea typeface="メイリオ" pitchFamily="50" charset="-128"/>
                <a:cs typeface="メイリオ" pitchFamily="50" charset="-128"/>
              </a:defRPr>
            </a:lvl1pPr>
            <a:lvl2pPr marL="457200" algn="l" rtl="0" fontAlgn="base">
              <a:spcBef>
                <a:spcPct val="20000"/>
              </a:spcBef>
              <a:spcAft>
                <a:spcPct val="0"/>
              </a:spcAft>
              <a:buClr>
                <a:srgbClr val="008000"/>
              </a:buClr>
              <a:buFont typeface="Wingdings" pitchFamily="2" charset="2"/>
              <a:defRPr kumimoji="1" sz="1600" kern="1200">
                <a:solidFill>
                  <a:schemeClr val="tx1"/>
                </a:solidFill>
                <a:latin typeface="メイリオ" pitchFamily="50" charset="-128"/>
                <a:ea typeface="メイリオ" pitchFamily="50" charset="-128"/>
                <a:cs typeface="メイリオ" pitchFamily="50" charset="-128"/>
              </a:defRPr>
            </a:lvl2pPr>
            <a:lvl3pPr marL="914400" algn="l" rtl="0" fontAlgn="base">
              <a:spcBef>
                <a:spcPct val="20000"/>
              </a:spcBef>
              <a:spcAft>
                <a:spcPct val="0"/>
              </a:spcAft>
              <a:buClr>
                <a:srgbClr val="008000"/>
              </a:buClr>
              <a:buFont typeface="Wingdings" pitchFamily="2" charset="2"/>
              <a:defRPr kumimoji="1" sz="1600" kern="1200">
                <a:solidFill>
                  <a:schemeClr val="tx1"/>
                </a:solidFill>
                <a:latin typeface="メイリオ" pitchFamily="50" charset="-128"/>
                <a:ea typeface="メイリオ" pitchFamily="50" charset="-128"/>
                <a:cs typeface="メイリオ" pitchFamily="50" charset="-128"/>
              </a:defRPr>
            </a:lvl3pPr>
            <a:lvl4pPr marL="1371600" algn="l" rtl="0" fontAlgn="base">
              <a:spcBef>
                <a:spcPct val="20000"/>
              </a:spcBef>
              <a:spcAft>
                <a:spcPct val="0"/>
              </a:spcAft>
              <a:buClr>
                <a:srgbClr val="008000"/>
              </a:buClr>
              <a:buFont typeface="Wingdings" pitchFamily="2" charset="2"/>
              <a:defRPr kumimoji="1" sz="1600" kern="1200">
                <a:solidFill>
                  <a:schemeClr val="tx1"/>
                </a:solidFill>
                <a:latin typeface="メイリオ" pitchFamily="50" charset="-128"/>
                <a:ea typeface="メイリオ" pitchFamily="50" charset="-128"/>
                <a:cs typeface="メイリオ" pitchFamily="50" charset="-128"/>
              </a:defRPr>
            </a:lvl4pPr>
            <a:lvl5pPr marL="1828800" algn="l" rtl="0" fontAlgn="base">
              <a:spcBef>
                <a:spcPct val="20000"/>
              </a:spcBef>
              <a:spcAft>
                <a:spcPct val="0"/>
              </a:spcAft>
              <a:buClr>
                <a:srgbClr val="008000"/>
              </a:buClr>
              <a:buFont typeface="Wingdings" pitchFamily="2" charset="2"/>
              <a:defRPr kumimoji="1" sz="1600" kern="1200">
                <a:solidFill>
                  <a:schemeClr val="tx1"/>
                </a:solidFill>
                <a:latin typeface="メイリオ" pitchFamily="50" charset="-128"/>
                <a:ea typeface="メイリオ" pitchFamily="50" charset="-128"/>
                <a:cs typeface="メイリオ" pitchFamily="50" charset="-128"/>
              </a:defRPr>
            </a:lvl5pPr>
            <a:lvl6pPr marL="2286000" algn="l" defTabSz="914400" rtl="0" eaLnBrk="1" latinLnBrk="0" hangingPunct="1">
              <a:defRPr kumimoji="1" sz="1600" kern="1200">
                <a:solidFill>
                  <a:schemeClr val="tx1"/>
                </a:solidFill>
                <a:latin typeface="メイリオ" pitchFamily="50" charset="-128"/>
                <a:ea typeface="メイリオ" pitchFamily="50" charset="-128"/>
                <a:cs typeface="メイリオ" pitchFamily="50" charset="-128"/>
              </a:defRPr>
            </a:lvl6pPr>
            <a:lvl7pPr marL="2743200" algn="l" defTabSz="914400" rtl="0" eaLnBrk="1" latinLnBrk="0" hangingPunct="1">
              <a:defRPr kumimoji="1" sz="1600" kern="1200">
                <a:solidFill>
                  <a:schemeClr val="tx1"/>
                </a:solidFill>
                <a:latin typeface="メイリオ" pitchFamily="50" charset="-128"/>
                <a:ea typeface="メイリオ" pitchFamily="50" charset="-128"/>
                <a:cs typeface="メイリオ" pitchFamily="50" charset="-128"/>
              </a:defRPr>
            </a:lvl7pPr>
            <a:lvl8pPr marL="3200400" algn="l" defTabSz="914400" rtl="0" eaLnBrk="1" latinLnBrk="0" hangingPunct="1">
              <a:defRPr kumimoji="1" sz="1600" kern="1200">
                <a:solidFill>
                  <a:schemeClr val="tx1"/>
                </a:solidFill>
                <a:latin typeface="メイリオ" pitchFamily="50" charset="-128"/>
                <a:ea typeface="メイリオ" pitchFamily="50" charset="-128"/>
                <a:cs typeface="メイリオ" pitchFamily="50" charset="-128"/>
              </a:defRPr>
            </a:lvl8pPr>
            <a:lvl9pPr marL="3657600" algn="l" defTabSz="914400" rtl="0" eaLnBrk="1" latinLnBrk="0" hangingPunct="1">
              <a:defRPr kumimoji="1" sz="1600" kern="1200">
                <a:solidFill>
                  <a:schemeClr val="tx1"/>
                </a:solidFill>
                <a:latin typeface="メイリオ" pitchFamily="50" charset="-128"/>
                <a:ea typeface="メイリオ" pitchFamily="50" charset="-128"/>
                <a:cs typeface="メイリオ" pitchFamily="50" charset="-128"/>
              </a:defRPr>
            </a:lvl9pPr>
          </a:lstStyle>
          <a:p>
            <a:pPr algn="ctr" fontAlgn="auto">
              <a:spcBef>
                <a:spcPts val="0"/>
              </a:spcBef>
              <a:spcAft>
                <a:spcPts val="0"/>
              </a:spcAft>
              <a:buClrTx/>
            </a:pPr>
            <a:r>
              <a:rPr kumimoji="0" lang="en-US" altLang="ja-JP" sz="2000" b="1" kern="0" dirty="0">
                <a:solidFill>
                  <a:srgbClr val="002060"/>
                </a:solidFill>
                <a:latin typeface="Meiryo UI" panose="020B0604030504040204" pitchFamily="50" charset="-128"/>
                <a:ea typeface="Meiryo UI" panose="020B0604030504040204" pitchFamily="50" charset="-128"/>
              </a:rPr>
              <a:t>\ 5,000,000</a:t>
            </a:r>
            <a:r>
              <a:rPr kumimoji="0" lang="ja-JP" altLang="en-US" sz="2000" b="1" kern="0" dirty="0">
                <a:solidFill>
                  <a:srgbClr val="002060"/>
                </a:solidFill>
                <a:latin typeface="Meiryo UI" panose="020B0604030504040204" pitchFamily="50" charset="-128"/>
                <a:ea typeface="Meiryo UI" panose="020B0604030504040204" pitchFamily="50" charset="-128"/>
              </a:rPr>
              <a:t> </a:t>
            </a:r>
            <a:r>
              <a:rPr kumimoji="0" lang="en-US" altLang="ja-JP" sz="2000" b="1" kern="0" dirty="0">
                <a:solidFill>
                  <a:srgbClr val="002060"/>
                </a:solidFill>
                <a:latin typeface="Meiryo UI" panose="020B0604030504040204" pitchFamily="50" charset="-128"/>
                <a:ea typeface="Meiryo UI" panose="020B0604030504040204" pitchFamily="50" charset="-128"/>
              </a:rPr>
              <a:t>-</a:t>
            </a:r>
          </a:p>
        </p:txBody>
      </p:sp>
      <p:sp>
        <p:nvSpPr>
          <p:cNvPr id="9" name="Rectangle 5">
            <a:extLst>
              <a:ext uri="{FF2B5EF4-FFF2-40B4-BE49-F238E27FC236}">
                <a16:creationId xmlns:a16="http://schemas.microsoft.com/office/drawing/2014/main" id="{72EE5ED9-B386-C592-50D7-C61C23C7400F}"/>
              </a:ext>
            </a:extLst>
          </p:cNvPr>
          <p:cNvSpPr>
            <a:spLocks noChangeArrowheads="1"/>
          </p:cNvSpPr>
          <p:nvPr/>
        </p:nvSpPr>
        <p:spPr bwMode="gray">
          <a:xfrm>
            <a:off x="1145638" y="4927275"/>
            <a:ext cx="3189018" cy="1527735"/>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2000" b="1" dirty="0">
                <a:solidFill>
                  <a:schemeClr val="bg1"/>
                </a:solidFill>
                <a:latin typeface="Meiryo UI" panose="020B0604030504040204" pitchFamily="50" charset="-128"/>
                <a:ea typeface="Meiryo UI" panose="020B0604030504040204" pitchFamily="50" charset="-128"/>
              </a:rPr>
              <a:t>アウトプット</a:t>
            </a:r>
          </a:p>
        </p:txBody>
      </p:sp>
      <p:sp>
        <p:nvSpPr>
          <p:cNvPr id="10" name="Rectangle 6">
            <a:extLst>
              <a:ext uri="{FF2B5EF4-FFF2-40B4-BE49-F238E27FC236}">
                <a16:creationId xmlns:a16="http://schemas.microsoft.com/office/drawing/2014/main" id="{C40DF5C1-BE1B-9202-25EC-0EE5BED344BB}"/>
              </a:ext>
            </a:extLst>
          </p:cNvPr>
          <p:cNvSpPr>
            <a:spLocks noChangeArrowheads="1"/>
          </p:cNvSpPr>
          <p:nvPr/>
        </p:nvSpPr>
        <p:spPr bwMode="auto">
          <a:xfrm>
            <a:off x="4334656" y="4927275"/>
            <a:ext cx="7272281" cy="1527735"/>
          </a:xfrm>
          <a:prstGeom prst="rect">
            <a:avLst/>
          </a:prstGeom>
          <a:solidFill>
            <a:sysClr val="window" lastClr="FFFFFF"/>
          </a:solidFill>
          <a:ln w="6350" cap="flat" cmpd="sng" algn="ctr">
            <a:solidFill>
              <a:srgbClr val="00206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44000" tIns="72000" rIns="36000" bIns="72000" anchor="ctr"/>
          <a:lstStyle>
            <a:defPPr>
              <a:defRPr lang="en-US"/>
            </a:defPPr>
            <a:lvl1pPr algn="l" rtl="0" fontAlgn="base">
              <a:spcBef>
                <a:spcPct val="20000"/>
              </a:spcBef>
              <a:spcAft>
                <a:spcPct val="0"/>
              </a:spcAft>
              <a:buClr>
                <a:srgbClr val="008000"/>
              </a:buClr>
              <a:buFont typeface="Wingdings" pitchFamily="2" charset="2"/>
              <a:defRPr kumimoji="1" sz="1600" kern="1200">
                <a:solidFill>
                  <a:schemeClr val="tx1"/>
                </a:solidFill>
                <a:latin typeface="メイリオ" pitchFamily="50" charset="-128"/>
                <a:ea typeface="メイリオ" pitchFamily="50" charset="-128"/>
                <a:cs typeface="メイリオ" pitchFamily="50" charset="-128"/>
              </a:defRPr>
            </a:lvl1pPr>
            <a:lvl2pPr marL="457200" algn="l" rtl="0" fontAlgn="base">
              <a:spcBef>
                <a:spcPct val="20000"/>
              </a:spcBef>
              <a:spcAft>
                <a:spcPct val="0"/>
              </a:spcAft>
              <a:buClr>
                <a:srgbClr val="008000"/>
              </a:buClr>
              <a:buFont typeface="Wingdings" pitchFamily="2" charset="2"/>
              <a:defRPr kumimoji="1" sz="1600" kern="1200">
                <a:solidFill>
                  <a:schemeClr val="tx1"/>
                </a:solidFill>
                <a:latin typeface="メイリオ" pitchFamily="50" charset="-128"/>
                <a:ea typeface="メイリオ" pitchFamily="50" charset="-128"/>
                <a:cs typeface="メイリオ" pitchFamily="50" charset="-128"/>
              </a:defRPr>
            </a:lvl2pPr>
            <a:lvl3pPr marL="914400" algn="l" rtl="0" fontAlgn="base">
              <a:spcBef>
                <a:spcPct val="20000"/>
              </a:spcBef>
              <a:spcAft>
                <a:spcPct val="0"/>
              </a:spcAft>
              <a:buClr>
                <a:srgbClr val="008000"/>
              </a:buClr>
              <a:buFont typeface="Wingdings" pitchFamily="2" charset="2"/>
              <a:defRPr kumimoji="1" sz="1600" kern="1200">
                <a:solidFill>
                  <a:schemeClr val="tx1"/>
                </a:solidFill>
                <a:latin typeface="メイリオ" pitchFamily="50" charset="-128"/>
                <a:ea typeface="メイリオ" pitchFamily="50" charset="-128"/>
                <a:cs typeface="メイリオ" pitchFamily="50" charset="-128"/>
              </a:defRPr>
            </a:lvl3pPr>
            <a:lvl4pPr marL="1371600" algn="l" rtl="0" fontAlgn="base">
              <a:spcBef>
                <a:spcPct val="20000"/>
              </a:spcBef>
              <a:spcAft>
                <a:spcPct val="0"/>
              </a:spcAft>
              <a:buClr>
                <a:srgbClr val="008000"/>
              </a:buClr>
              <a:buFont typeface="Wingdings" pitchFamily="2" charset="2"/>
              <a:defRPr kumimoji="1" sz="1600" kern="1200">
                <a:solidFill>
                  <a:schemeClr val="tx1"/>
                </a:solidFill>
                <a:latin typeface="メイリオ" pitchFamily="50" charset="-128"/>
                <a:ea typeface="メイリオ" pitchFamily="50" charset="-128"/>
                <a:cs typeface="メイリオ" pitchFamily="50" charset="-128"/>
              </a:defRPr>
            </a:lvl4pPr>
            <a:lvl5pPr marL="1828800" algn="l" rtl="0" fontAlgn="base">
              <a:spcBef>
                <a:spcPct val="20000"/>
              </a:spcBef>
              <a:spcAft>
                <a:spcPct val="0"/>
              </a:spcAft>
              <a:buClr>
                <a:srgbClr val="008000"/>
              </a:buClr>
              <a:buFont typeface="Wingdings" pitchFamily="2" charset="2"/>
              <a:defRPr kumimoji="1" sz="1600" kern="1200">
                <a:solidFill>
                  <a:schemeClr val="tx1"/>
                </a:solidFill>
                <a:latin typeface="メイリオ" pitchFamily="50" charset="-128"/>
                <a:ea typeface="メイリオ" pitchFamily="50" charset="-128"/>
                <a:cs typeface="メイリオ" pitchFamily="50" charset="-128"/>
              </a:defRPr>
            </a:lvl5pPr>
            <a:lvl6pPr marL="2286000" algn="l" defTabSz="914400" rtl="0" eaLnBrk="1" latinLnBrk="0" hangingPunct="1">
              <a:defRPr kumimoji="1" sz="1600" kern="1200">
                <a:solidFill>
                  <a:schemeClr val="tx1"/>
                </a:solidFill>
                <a:latin typeface="メイリオ" pitchFamily="50" charset="-128"/>
                <a:ea typeface="メイリオ" pitchFamily="50" charset="-128"/>
                <a:cs typeface="メイリオ" pitchFamily="50" charset="-128"/>
              </a:defRPr>
            </a:lvl6pPr>
            <a:lvl7pPr marL="2743200" algn="l" defTabSz="914400" rtl="0" eaLnBrk="1" latinLnBrk="0" hangingPunct="1">
              <a:defRPr kumimoji="1" sz="1600" kern="1200">
                <a:solidFill>
                  <a:schemeClr val="tx1"/>
                </a:solidFill>
                <a:latin typeface="メイリオ" pitchFamily="50" charset="-128"/>
                <a:ea typeface="メイリオ" pitchFamily="50" charset="-128"/>
                <a:cs typeface="メイリオ" pitchFamily="50" charset="-128"/>
              </a:defRPr>
            </a:lvl7pPr>
            <a:lvl8pPr marL="3200400" algn="l" defTabSz="914400" rtl="0" eaLnBrk="1" latinLnBrk="0" hangingPunct="1">
              <a:defRPr kumimoji="1" sz="1600" kern="1200">
                <a:solidFill>
                  <a:schemeClr val="tx1"/>
                </a:solidFill>
                <a:latin typeface="メイリオ" pitchFamily="50" charset="-128"/>
                <a:ea typeface="メイリオ" pitchFamily="50" charset="-128"/>
                <a:cs typeface="メイリオ" pitchFamily="50" charset="-128"/>
              </a:defRPr>
            </a:lvl8pPr>
            <a:lvl9pPr marL="3657600" algn="l" defTabSz="914400" rtl="0" eaLnBrk="1" latinLnBrk="0" hangingPunct="1">
              <a:defRPr kumimoji="1" sz="1600" kern="1200">
                <a:solidFill>
                  <a:schemeClr val="tx1"/>
                </a:solidFill>
                <a:latin typeface="メイリオ" pitchFamily="50" charset="-128"/>
                <a:ea typeface="メイリオ" pitchFamily="50" charset="-128"/>
                <a:cs typeface="メイリオ" pitchFamily="50" charset="-128"/>
              </a:defRPr>
            </a:lvl9pPr>
          </a:lstStyle>
          <a:p>
            <a:pPr fontAlgn="auto">
              <a:spcBef>
                <a:spcPts val="0"/>
              </a:spcBef>
              <a:spcAft>
                <a:spcPts val="0"/>
              </a:spcAft>
              <a:buClrTx/>
            </a:pPr>
            <a:r>
              <a:rPr kumimoji="0" lang="ja-JP" altLang="en-US" sz="2000" kern="0" dirty="0">
                <a:solidFill>
                  <a:srgbClr val="002060"/>
                </a:solidFill>
                <a:latin typeface="Meiryo UI" panose="020B0604030504040204" pitchFamily="50" charset="-128"/>
                <a:ea typeface="Meiryo UI" panose="020B0604030504040204" pitchFamily="50" charset="-128"/>
              </a:rPr>
              <a:t>① データ分析結果まとめ</a:t>
            </a:r>
            <a:endParaRPr kumimoji="0" lang="en-US" altLang="ja-JP" sz="2000" b="1" kern="0" dirty="0">
              <a:solidFill>
                <a:srgbClr val="002060"/>
              </a:solidFill>
              <a:latin typeface="Meiryo UI" panose="020B0604030504040204" pitchFamily="50" charset="-128"/>
              <a:ea typeface="Meiryo UI" panose="020B0604030504040204" pitchFamily="50" charset="-128"/>
            </a:endParaRPr>
          </a:p>
          <a:p>
            <a:pPr fontAlgn="auto">
              <a:spcBef>
                <a:spcPts val="0"/>
              </a:spcBef>
              <a:spcAft>
                <a:spcPts val="0"/>
              </a:spcAft>
              <a:buClrTx/>
            </a:pPr>
            <a:r>
              <a:rPr kumimoji="0" lang="ja-JP" altLang="en-US" sz="2000" kern="0" dirty="0">
                <a:solidFill>
                  <a:srgbClr val="002060"/>
                </a:solidFill>
                <a:latin typeface="Meiryo UI" panose="020B0604030504040204" pitchFamily="50" charset="-128"/>
                <a:ea typeface="Meiryo UI" panose="020B0604030504040204" pitchFamily="50" charset="-128"/>
              </a:rPr>
              <a:t>② 予測モデルのソースコード</a:t>
            </a:r>
          </a:p>
          <a:p>
            <a:pPr fontAlgn="auto">
              <a:spcBef>
                <a:spcPts val="0"/>
              </a:spcBef>
              <a:spcAft>
                <a:spcPts val="0"/>
              </a:spcAft>
              <a:buClrTx/>
            </a:pPr>
            <a:r>
              <a:rPr kumimoji="0" lang="ja-JP" altLang="en-US" sz="2000" kern="0" dirty="0">
                <a:solidFill>
                  <a:srgbClr val="002060"/>
                </a:solidFill>
                <a:latin typeface="Meiryo UI" panose="020B0604030504040204" pitchFamily="50" charset="-128"/>
                <a:ea typeface="Meiryo UI" panose="020B0604030504040204" pitchFamily="50" charset="-128"/>
              </a:rPr>
              <a:t>③ 予測環境（</a:t>
            </a:r>
            <a:r>
              <a:rPr kumimoji="0" lang="en-US" altLang="ja-JP" sz="2000" kern="0" dirty="0">
                <a:solidFill>
                  <a:srgbClr val="002060"/>
                </a:solidFill>
                <a:latin typeface="Meiryo UI" panose="020B0604030504040204" pitchFamily="50" charset="-128"/>
                <a:ea typeface="Meiryo UI" panose="020B0604030504040204" pitchFamily="50" charset="-128"/>
              </a:rPr>
              <a:t>FPT</a:t>
            </a:r>
            <a:r>
              <a:rPr kumimoji="0" lang="ja-JP" altLang="en-US" sz="2000" kern="0" dirty="0">
                <a:solidFill>
                  <a:srgbClr val="002060"/>
                </a:solidFill>
                <a:latin typeface="Meiryo UI" panose="020B0604030504040204" pitchFamily="50" charset="-128"/>
                <a:ea typeface="Meiryo UI" panose="020B0604030504040204" pitchFamily="50" charset="-128"/>
              </a:rPr>
              <a:t>上の</a:t>
            </a:r>
            <a:r>
              <a:rPr kumimoji="0" lang="en-US" altLang="ja-JP" sz="2000" kern="0" dirty="0">
                <a:solidFill>
                  <a:srgbClr val="002060"/>
                </a:solidFill>
                <a:latin typeface="Meiryo UI" panose="020B0604030504040204" pitchFamily="50" charset="-128"/>
                <a:ea typeface="Meiryo UI" panose="020B0604030504040204" pitchFamily="50" charset="-128"/>
              </a:rPr>
              <a:t>Azure</a:t>
            </a:r>
            <a:r>
              <a:rPr kumimoji="0" lang="ja-JP" altLang="en-US" sz="2000" kern="0" dirty="0">
                <a:solidFill>
                  <a:srgbClr val="002060"/>
                </a:solidFill>
                <a:latin typeface="Meiryo UI" panose="020B0604030504040204" pitchFamily="50" charset="-128"/>
                <a:ea typeface="Meiryo UI" panose="020B0604030504040204" pitchFamily="50" charset="-128"/>
              </a:rPr>
              <a:t>環境）</a:t>
            </a:r>
          </a:p>
          <a:p>
            <a:pPr fontAlgn="auto">
              <a:spcBef>
                <a:spcPts val="0"/>
              </a:spcBef>
              <a:spcAft>
                <a:spcPts val="0"/>
              </a:spcAft>
              <a:buClrTx/>
            </a:pPr>
            <a:r>
              <a:rPr kumimoji="0" lang="ja-JP" altLang="en-US" sz="2000" kern="0" dirty="0">
                <a:solidFill>
                  <a:srgbClr val="002060"/>
                </a:solidFill>
                <a:latin typeface="Meiryo UI" panose="020B0604030504040204" pitchFamily="50" charset="-128"/>
                <a:ea typeface="Meiryo UI" panose="020B0604030504040204" pitchFamily="50" charset="-128"/>
              </a:rPr>
              <a:t>④　その他ミーティング資料</a:t>
            </a:r>
            <a:endParaRPr kumimoji="0" lang="en-US" altLang="ja-JP" sz="1200" kern="0" dirty="0">
              <a:solidFill>
                <a:srgbClr val="002060"/>
              </a:solidFill>
              <a:latin typeface="Meiryo UI" panose="020B0604030504040204" pitchFamily="50" charset="-128"/>
              <a:ea typeface="Meiryo UI" panose="020B0604030504040204" pitchFamily="50" charset="-128"/>
            </a:endParaRPr>
          </a:p>
        </p:txBody>
      </p:sp>
      <p:graphicFrame>
        <p:nvGraphicFramePr>
          <p:cNvPr id="5" name="表 31">
            <a:extLst>
              <a:ext uri="{FF2B5EF4-FFF2-40B4-BE49-F238E27FC236}">
                <a16:creationId xmlns:a16="http://schemas.microsoft.com/office/drawing/2014/main" id="{9D7298B3-92E5-E9C2-6C4C-7E30D27860E3}"/>
              </a:ext>
            </a:extLst>
          </p:cNvPr>
          <p:cNvGraphicFramePr>
            <a:graphicFrameLocks noGrp="1"/>
          </p:cNvGraphicFramePr>
          <p:nvPr>
            <p:extLst>
              <p:ext uri="{D42A27DB-BD31-4B8C-83A1-F6EECF244321}">
                <p14:modId xmlns:p14="http://schemas.microsoft.com/office/powerpoint/2010/main" val="1812655054"/>
              </p:ext>
            </p:extLst>
          </p:nvPr>
        </p:nvGraphicFramePr>
        <p:xfrm>
          <a:off x="1145638" y="2496442"/>
          <a:ext cx="10424855" cy="2023189"/>
        </p:xfrm>
        <a:graphic>
          <a:graphicData uri="http://schemas.openxmlformats.org/drawingml/2006/table">
            <a:tbl>
              <a:tblPr/>
              <a:tblGrid>
                <a:gridCol w="2787900">
                  <a:extLst>
                    <a:ext uri="{9D8B030D-6E8A-4147-A177-3AD203B41FA5}">
                      <a16:colId xmlns:a16="http://schemas.microsoft.com/office/drawing/2014/main" val="3991443471"/>
                    </a:ext>
                  </a:extLst>
                </a:gridCol>
                <a:gridCol w="1788248">
                  <a:extLst>
                    <a:ext uri="{9D8B030D-6E8A-4147-A177-3AD203B41FA5}">
                      <a16:colId xmlns:a16="http://schemas.microsoft.com/office/drawing/2014/main" val="240096933"/>
                    </a:ext>
                  </a:extLst>
                </a:gridCol>
                <a:gridCol w="2132607">
                  <a:extLst>
                    <a:ext uri="{9D8B030D-6E8A-4147-A177-3AD203B41FA5}">
                      <a16:colId xmlns:a16="http://schemas.microsoft.com/office/drawing/2014/main" val="814354056"/>
                    </a:ext>
                  </a:extLst>
                </a:gridCol>
                <a:gridCol w="1238700">
                  <a:extLst>
                    <a:ext uri="{9D8B030D-6E8A-4147-A177-3AD203B41FA5}">
                      <a16:colId xmlns:a16="http://schemas.microsoft.com/office/drawing/2014/main" val="2062699326"/>
                    </a:ext>
                  </a:extLst>
                </a:gridCol>
                <a:gridCol w="1238700">
                  <a:extLst>
                    <a:ext uri="{9D8B030D-6E8A-4147-A177-3AD203B41FA5}">
                      <a16:colId xmlns:a16="http://schemas.microsoft.com/office/drawing/2014/main" val="956041787"/>
                    </a:ext>
                  </a:extLst>
                </a:gridCol>
                <a:gridCol w="1238700">
                  <a:extLst>
                    <a:ext uri="{9D8B030D-6E8A-4147-A177-3AD203B41FA5}">
                      <a16:colId xmlns:a16="http://schemas.microsoft.com/office/drawing/2014/main" val="2469867033"/>
                    </a:ext>
                  </a:extLst>
                </a:gridCol>
              </a:tblGrid>
              <a:tr h="441070">
                <a:tc>
                  <a:txBody>
                    <a:bodyPr/>
                    <a:lstStyle/>
                    <a:p>
                      <a:pPr algn="ctr" fontAlgn="ctr"/>
                      <a:r>
                        <a:rPr lang="ja-JP" altLang="en-US" sz="1400" b="1" i="0" u="none" strike="noStrike">
                          <a:solidFill>
                            <a:schemeClr val="bg1"/>
                          </a:solidFill>
                          <a:effectLst/>
                          <a:latin typeface="Meiryo UI" panose="020B0604030504040204" pitchFamily="50" charset="-128"/>
                          <a:ea typeface="Meiryo UI" panose="020B0604030504040204" pitchFamily="50" charset="-128"/>
                        </a:rPr>
                        <a:t>役割</a:t>
                      </a:r>
                    </a:p>
                  </a:txBody>
                  <a:tcPr marL="72000" marR="72000" marT="7341"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ja-JP" altLang="en-US" sz="1400" b="1" i="0" u="none" strike="noStrike">
                          <a:solidFill>
                            <a:schemeClr val="bg1"/>
                          </a:solidFill>
                          <a:effectLst/>
                          <a:latin typeface="Meiryo UI" panose="020B0604030504040204" pitchFamily="50" charset="-128"/>
                          <a:ea typeface="Meiryo UI" panose="020B0604030504040204" pitchFamily="50" charset="-128"/>
                        </a:rPr>
                        <a:t>氏名</a:t>
                      </a:r>
                    </a:p>
                  </a:txBody>
                  <a:tcPr marL="72000" marR="72000" marT="7341"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ja-JP" altLang="en-US" sz="1400" b="1" i="0" u="none" strike="noStrike">
                          <a:solidFill>
                            <a:schemeClr val="bg1"/>
                          </a:solidFill>
                          <a:effectLst/>
                          <a:latin typeface="Meiryo UI" panose="020B0604030504040204" pitchFamily="50" charset="-128"/>
                          <a:ea typeface="Meiryo UI" panose="020B0604030504040204" pitchFamily="50" charset="-128"/>
                        </a:rPr>
                        <a:t>単価（万円）</a:t>
                      </a:r>
                    </a:p>
                  </a:txBody>
                  <a:tcPr marL="72000" marR="72000" marT="7341"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altLang="ja-JP" sz="1400" b="1" i="0" u="none" strike="noStrike" dirty="0">
                          <a:solidFill>
                            <a:schemeClr val="bg1"/>
                          </a:solidFill>
                          <a:effectLst/>
                          <a:latin typeface="Meiryo UI" panose="020B0604030504040204" pitchFamily="50" charset="-128"/>
                          <a:ea typeface="Meiryo UI" panose="020B0604030504040204" pitchFamily="50" charset="-128"/>
                        </a:rPr>
                        <a:t>9</a:t>
                      </a:r>
                      <a:r>
                        <a:rPr lang="ja-JP" altLang="en-US" sz="1400" b="1" i="0" u="none" strike="noStrike" dirty="0">
                          <a:solidFill>
                            <a:schemeClr val="bg1"/>
                          </a:solidFill>
                          <a:effectLst/>
                          <a:latin typeface="Meiryo UI" panose="020B0604030504040204" pitchFamily="50" charset="-128"/>
                          <a:ea typeface="Meiryo UI" panose="020B0604030504040204" pitchFamily="50" charset="-128"/>
                        </a:rPr>
                        <a:t>月</a:t>
                      </a:r>
                      <a:endParaRPr lang="en-US" altLang="ja-JP" sz="1400" b="1" i="0" u="none" strike="noStrike" dirty="0">
                        <a:solidFill>
                          <a:schemeClr val="bg1"/>
                        </a:solidFill>
                        <a:effectLst/>
                        <a:latin typeface="Meiryo UI" panose="020B0604030504040204" pitchFamily="50" charset="-128"/>
                        <a:ea typeface="Meiryo UI" panose="020B0604030504040204" pitchFamily="50" charset="-128"/>
                      </a:endParaRPr>
                    </a:p>
                  </a:txBody>
                  <a:tcPr marL="72000" marR="72000" marT="7341"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altLang="ja-JP" sz="1400" b="1" i="0" u="none" strike="noStrike" dirty="0">
                          <a:solidFill>
                            <a:schemeClr val="bg1"/>
                          </a:solidFill>
                          <a:effectLst/>
                          <a:latin typeface="Meiryo UI" panose="020B0604030504040204" pitchFamily="50" charset="-128"/>
                          <a:ea typeface="Meiryo UI" panose="020B0604030504040204" pitchFamily="50" charset="-128"/>
                        </a:rPr>
                        <a:t>10</a:t>
                      </a:r>
                      <a:r>
                        <a:rPr lang="ja-JP" altLang="en-US" sz="1400" b="1" i="0" u="none" strike="noStrike" dirty="0">
                          <a:solidFill>
                            <a:schemeClr val="bg1"/>
                          </a:solidFill>
                          <a:effectLst/>
                          <a:latin typeface="Meiryo UI" panose="020B0604030504040204" pitchFamily="50" charset="-128"/>
                          <a:ea typeface="Meiryo UI" panose="020B0604030504040204" pitchFamily="50" charset="-128"/>
                        </a:rPr>
                        <a:t>月</a:t>
                      </a:r>
                      <a:endParaRPr lang="en-US" altLang="ja-JP" sz="1400" b="1" i="0" u="none" strike="noStrike" dirty="0">
                        <a:solidFill>
                          <a:schemeClr val="bg1"/>
                        </a:solidFill>
                        <a:effectLst/>
                        <a:latin typeface="Meiryo UI" panose="020B0604030504040204" pitchFamily="50" charset="-128"/>
                        <a:ea typeface="Meiryo UI" panose="020B0604030504040204" pitchFamily="50" charset="-128"/>
                      </a:endParaRPr>
                    </a:p>
                  </a:txBody>
                  <a:tcPr marL="72000" marR="72000" marT="7341"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altLang="ja-JP" sz="1400" b="1" i="0" u="none" strike="noStrike" dirty="0">
                          <a:solidFill>
                            <a:schemeClr val="bg1"/>
                          </a:solidFill>
                          <a:effectLst/>
                          <a:latin typeface="Meiryo UI" panose="020B0604030504040204" pitchFamily="50" charset="-128"/>
                          <a:ea typeface="Meiryo UI" panose="020B0604030504040204" pitchFamily="50" charset="-128"/>
                        </a:rPr>
                        <a:t>11</a:t>
                      </a:r>
                      <a:r>
                        <a:rPr lang="ja-JP" altLang="en-US" sz="1400" b="1" i="0" u="none" strike="noStrike" dirty="0">
                          <a:solidFill>
                            <a:schemeClr val="bg1"/>
                          </a:solidFill>
                          <a:effectLst/>
                          <a:latin typeface="Meiryo UI" panose="020B0604030504040204" pitchFamily="50" charset="-128"/>
                          <a:ea typeface="Meiryo UI" panose="020B0604030504040204" pitchFamily="50" charset="-128"/>
                        </a:rPr>
                        <a:t>月</a:t>
                      </a:r>
                      <a:endParaRPr lang="en-US" altLang="ja-JP" sz="1400" b="1" i="0" u="none" strike="noStrike" dirty="0">
                        <a:solidFill>
                          <a:schemeClr val="bg1"/>
                        </a:solidFill>
                        <a:effectLst/>
                        <a:latin typeface="Meiryo UI" panose="020B0604030504040204" pitchFamily="50" charset="-128"/>
                        <a:ea typeface="Meiryo UI" panose="020B0604030504040204" pitchFamily="50" charset="-128"/>
                      </a:endParaRPr>
                    </a:p>
                  </a:txBody>
                  <a:tcPr marL="72000" marR="72000" marT="7341"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extLst>
                  <a:ext uri="{0D108BD9-81ED-4DB2-BD59-A6C34878D82A}">
                    <a16:rowId xmlns:a16="http://schemas.microsoft.com/office/drawing/2014/main" val="1574800977"/>
                  </a:ext>
                </a:extLst>
              </a:tr>
              <a:tr h="304607">
                <a:tc>
                  <a:txBody>
                    <a:bodyPr/>
                    <a:lstStyle/>
                    <a:p>
                      <a:pPr marL="0" algn="l" defTabSz="914400" rtl="0" eaLnBrk="1" fontAlgn="b" latinLnBrk="0" hangingPunct="1"/>
                      <a:r>
                        <a:rPr kumimoji="0" lang="en-US" sz="1400" b="0" kern="0" dirty="0">
                          <a:solidFill>
                            <a:srgbClr val="002060"/>
                          </a:solidFill>
                          <a:latin typeface="Meiryo UI" panose="020B0604030504040204" pitchFamily="50" charset="-128"/>
                          <a:ea typeface="Meiryo UI" panose="020B0604030504040204" pitchFamily="50" charset="-128"/>
                          <a:cs typeface="+mn-cs"/>
                        </a:rPr>
                        <a:t>(JP)  Leader Data Scientist</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b" latinLnBrk="0" hangingPunct="1"/>
                      <a:r>
                        <a:rPr kumimoji="0" lang="en-US" altLang="ja-JP" sz="1600" b="0" kern="0" dirty="0">
                          <a:solidFill>
                            <a:srgbClr val="002060"/>
                          </a:solidFill>
                          <a:latin typeface="Meiryo UI" panose="020B0604030504040204" pitchFamily="50" charset="-128"/>
                          <a:ea typeface="Meiryo UI" panose="020B0604030504040204" pitchFamily="50" charset="-128"/>
                          <a:cs typeface="+mn-cs"/>
                        </a:rPr>
                        <a:t>Nguyen</a:t>
                      </a:r>
                      <a:r>
                        <a:rPr kumimoji="0" lang="ja-JP" altLang="en-US" sz="1600" b="0" kern="0" dirty="0">
                          <a:solidFill>
                            <a:srgbClr val="002060"/>
                          </a:solidFill>
                          <a:latin typeface="Meiryo UI" panose="020B0604030504040204" pitchFamily="50" charset="-128"/>
                          <a:ea typeface="Meiryo UI" panose="020B0604030504040204" pitchFamily="50" charset="-128"/>
                          <a:cs typeface="+mn-cs"/>
                        </a:rPr>
                        <a:t> </a:t>
                      </a:r>
                      <a:r>
                        <a:rPr kumimoji="0" lang="en-US" altLang="ja-JP" sz="1600" b="0" kern="0" dirty="0">
                          <a:solidFill>
                            <a:srgbClr val="002060"/>
                          </a:solidFill>
                          <a:latin typeface="Meiryo UI" panose="020B0604030504040204" pitchFamily="50" charset="-128"/>
                          <a:ea typeface="Meiryo UI" panose="020B0604030504040204" pitchFamily="50" charset="-128"/>
                          <a:cs typeface="+mn-cs"/>
                        </a:rPr>
                        <a:t>Duy</a:t>
                      </a:r>
                      <a:r>
                        <a:rPr kumimoji="0" lang="ja-JP" altLang="en-US" sz="1600" b="0" kern="0" dirty="0">
                          <a:solidFill>
                            <a:srgbClr val="002060"/>
                          </a:solidFill>
                          <a:latin typeface="Meiryo UI" panose="020B0604030504040204" pitchFamily="50" charset="-128"/>
                          <a:ea typeface="Meiryo UI" panose="020B0604030504040204" pitchFamily="50" charset="-128"/>
                          <a:cs typeface="+mn-cs"/>
                        </a:rPr>
                        <a:t> </a:t>
                      </a:r>
                      <a:r>
                        <a:rPr kumimoji="0" lang="en-US" altLang="ja-JP" sz="1600" b="0" kern="0" dirty="0">
                          <a:solidFill>
                            <a:srgbClr val="002060"/>
                          </a:solidFill>
                          <a:latin typeface="Meiryo UI" panose="020B0604030504040204" pitchFamily="50" charset="-128"/>
                          <a:ea typeface="Meiryo UI" panose="020B0604030504040204" pitchFamily="50" charset="-128"/>
                          <a:cs typeface="+mn-cs"/>
                        </a:rPr>
                        <a:t>Vinh</a:t>
                      </a:r>
                      <a:endParaRPr kumimoji="0" lang="ja-JP" altLang="en-US" sz="1600" b="0" kern="0" dirty="0">
                        <a:solidFill>
                          <a:srgbClr val="002060"/>
                        </a:solidFill>
                        <a:latin typeface="Meiryo UI" panose="020B0604030504040204" pitchFamily="50" charset="-128"/>
                        <a:ea typeface="Meiryo UI" panose="020B0604030504040204" pitchFamily="50" charset="-128"/>
                        <a:cs typeface="+mn-cs"/>
                      </a:endParaRP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a:solidFill>
                            <a:srgbClr val="002060"/>
                          </a:solidFill>
                          <a:latin typeface="Meiryo UI" panose="020B0604030504040204" pitchFamily="50" charset="-128"/>
                          <a:ea typeface="Meiryo UI" panose="020B0604030504040204" pitchFamily="50" charset="-128"/>
                        </a:rPr>
                        <a:t>250</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dirty="0">
                          <a:solidFill>
                            <a:srgbClr val="002060"/>
                          </a:solidFill>
                          <a:latin typeface="Meiryo UI" panose="020B0604030504040204" pitchFamily="50" charset="-128"/>
                          <a:ea typeface="Meiryo UI" panose="020B0604030504040204" pitchFamily="50" charset="-128"/>
                        </a:rPr>
                        <a:t>20%</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dirty="0">
                          <a:solidFill>
                            <a:srgbClr val="002060"/>
                          </a:solidFill>
                          <a:latin typeface="Meiryo UI" panose="020B0604030504040204" pitchFamily="50" charset="-128"/>
                          <a:ea typeface="Meiryo UI" panose="020B0604030504040204" pitchFamily="50" charset="-128"/>
                        </a:rPr>
                        <a:t>20%</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dirty="0">
                          <a:solidFill>
                            <a:srgbClr val="002060"/>
                          </a:solidFill>
                          <a:latin typeface="Meiryo UI" panose="020B0604030504040204" pitchFamily="50" charset="-128"/>
                          <a:ea typeface="Meiryo UI" panose="020B0604030504040204" pitchFamily="50" charset="-128"/>
                        </a:rPr>
                        <a:t>10%</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4163779"/>
                  </a:ext>
                </a:extLst>
              </a:tr>
              <a:tr h="304607">
                <a:tc>
                  <a:txBody>
                    <a:bodyPr/>
                    <a:lstStyle/>
                    <a:p>
                      <a:pPr marL="0" algn="l" defTabSz="914400" rtl="0" eaLnBrk="1" fontAlgn="b" latinLnBrk="0" hangingPunct="1"/>
                      <a:r>
                        <a:rPr kumimoji="0" lang="en-US" sz="1400" b="0" kern="0" dirty="0">
                          <a:solidFill>
                            <a:srgbClr val="002060"/>
                          </a:solidFill>
                          <a:latin typeface="Meiryo UI" panose="020B0604030504040204" pitchFamily="50" charset="-128"/>
                          <a:ea typeface="Meiryo UI" panose="020B0604030504040204" pitchFamily="50" charset="-128"/>
                          <a:cs typeface="+mn-cs"/>
                        </a:rPr>
                        <a:t>(JP)  Data Analyst</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b" latinLnBrk="0" hangingPunct="1"/>
                      <a:r>
                        <a:rPr kumimoji="0" lang="en-US" sz="1600" b="0" kern="0">
                          <a:solidFill>
                            <a:srgbClr val="002060"/>
                          </a:solidFill>
                          <a:latin typeface="Meiryo UI" panose="020B0604030504040204" pitchFamily="50" charset="-128"/>
                          <a:ea typeface="Meiryo UI" panose="020B0604030504040204" pitchFamily="50" charset="-128"/>
                          <a:cs typeface="+mn-cs"/>
                        </a:rPr>
                        <a:t>TBD</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dirty="0">
                          <a:solidFill>
                            <a:srgbClr val="002060"/>
                          </a:solidFill>
                          <a:latin typeface="Meiryo UI" panose="020B0604030504040204" pitchFamily="50" charset="-128"/>
                          <a:ea typeface="Meiryo UI" panose="020B0604030504040204" pitchFamily="50" charset="-128"/>
                        </a:rPr>
                        <a:t>125</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dirty="0">
                          <a:solidFill>
                            <a:srgbClr val="002060"/>
                          </a:solidFill>
                          <a:latin typeface="Meiryo UI" panose="020B0604030504040204" pitchFamily="50" charset="-128"/>
                          <a:ea typeface="Meiryo UI" panose="020B0604030504040204" pitchFamily="50" charset="-128"/>
                        </a:rPr>
                        <a:t>100%</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dirty="0">
                          <a:solidFill>
                            <a:srgbClr val="002060"/>
                          </a:solidFill>
                          <a:latin typeface="Meiryo UI" panose="020B0604030504040204" pitchFamily="50" charset="-128"/>
                          <a:ea typeface="Meiryo UI" panose="020B0604030504040204" pitchFamily="50" charset="-128"/>
                        </a:rPr>
                        <a:t>100%</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dirty="0">
                          <a:solidFill>
                            <a:srgbClr val="002060"/>
                          </a:solidFill>
                          <a:latin typeface="Meiryo UI" panose="020B0604030504040204" pitchFamily="50" charset="-128"/>
                          <a:ea typeface="Meiryo UI" panose="020B0604030504040204" pitchFamily="50" charset="-128"/>
                        </a:rPr>
                        <a:t>20%</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84164354"/>
                  </a:ext>
                </a:extLst>
              </a:tr>
              <a:tr h="304607">
                <a:tc>
                  <a:txBody>
                    <a:bodyPr/>
                    <a:lstStyle/>
                    <a:p>
                      <a:pPr marL="0" algn="l" defTabSz="914400" rtl="0" eaLnBrk="1" fontAlgn="b" latinLnBrk="0" hangingPunct="1"/>
                      <a:r>
                        <a:rPr kumimoji="0" lang="en-US" sz="1400" b="0" kern="0" dirty="0">
                          <a:solidFill>
                            <a:srgbClr val="002060"/>
                          </a:solidFill>
                          <a:latin typeface="Meiryo UI" panose="020B0604030504040204" pitchFamily="50" charset="-128"/>
                          <a:ea typeface="Meiryo UI" panose="020B0604030504040204" pitchFamily="50" charset="-128"/>
                          <a:cs typeface="+mn-cs"/>
                        </a:rPr>
                        <a:t>(VN) Data Engineer</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b" latinLnBrk="0" hangingPunct="1"/>
                      <a:r>
                        <a:rPr kumimoji="0" lang="en-US" sz="1600" b="0" kern="0">
                          <a:solidFill>
                            <a:srgbClr val="002060"/>
                          </a:solidFill>
                          <a:latin typeface="Meiryo UI" panose="020B0604030504040204" pitchFamily="50" charset="-128"/>
                          <a:ea typeface="Meiryo UI" panose="020B0604030504040204" pitchFamily="50" charset="-128"/>
                          <a:cs typeface="+mn-cs"/>
                        </a:rPr>
                        <a:t>TBD</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dirty="0">
                          <a:solidFill>
                            <a:srgbClr val="002060"/>
                          </a:solidFill>
                          <a:latin typeface="Meiryo UI" panose="020B0604030504040204" pitchFamily="50" charset="-128"/>
                          <a:ea typeface="Meiryo UI" panose="020B0604030504040204" pitchFamily="50" charset="-128"/>
                        </a:rPr>
                        <a:t>50</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dirty="0">
                          <a:solidFill>
                            <a:srgbClr val="002060"/>
                          </a:solidFill>
                          <a:latin typeface="Meiryo UI" panose="020B0604030504040204" pitchFamily="50" charset="-128"/>
                          <a:ea typeface="Meiryo UI" panose="020B0604030504040204" pitchFamily="50" charset="-128"/>
                        </a:rPr>
                        <a:t>50%</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dirty="0">
                          <a:solidFill>
                            <a:srgbClr val="002060"/>
                          </a:solidFill>
                          <a:latin typeface="Meiryo UI" panose="020B0604030504040204" pitchFamily="50" charset="-128"/>
                          <a:ea typeface="Meiryo UI" panose="020B0604030504040204" pitchFamily="50" charset="-128"/>
                        </a:rPr>
                        <a:t>50%</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kumimoji="0" lang="en-US" altLang="ja-JP" sz="1600" b="0" kern="0" dirty="0">
                          <a:solidFill>
                            <a:srgbClr val="002060"/>
                          </a:solidFill>
                          <a:latin typeface="Meiryo UI" panose="020B0604030504040204" pitchFamily="50" charset="-128"/>
                          <a:ea typeface="Meiryo UI" panose="020B0604030504040204" pitchFamily="50" charset="-128"/>
                        </a:rPr>
                        <a:t>100%</a:t>
                      </a:r>
                    </a:p>
                  </a:txBody>
                  <a:tcPr marL="4763" marR="4763" marT="4763"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99322847"/>
                  </a:ext>
                </a:extLst>
              </a:tr>
              <a:tr h="363691">
                <a:tc>
                  <a:txBody>
                    <a:bodyPr/>
                    <a:lstStyle/>
                    <a:p>
                      <a:pPr algn="l" fontAlgn="b"/>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4763" marR="4763" marT="4763" marB="0" anchor="b">
                    <a:lnL>
                      <a:noFill/>
                    </a:lnL>
                    <a:lnR>
                      <a:noFill/>
                    </a:lnR>
                    <a:lnT w="12700" cap="flat" cmpd="sng" algn="ctr">
                      <a:solidFill>
                        <a:schemeClr val="bg1">
                          <a:lumMod val="50000"/>
                        </a:schemeClr>
                      </a:solidFill>
                      <a:prstDash val="solid"/>
                      <a:round/>
                      <a:headEnd type="none" w="med" len="med"/>
                      <a:tailEnd type="none" w="med" len="med"/>
                    </a:lnT>
                    <a:lnB>
                      <a:noFill/>
                    </a:lnB>
                  </a:tcPr>
                </a:tc>
                <a:tc>
                  <a:txBody>
                    <a:bodyPr/>
                    <a:lstStyle/>
                    <a:p>
                      <a:pPr marL="0" algn="ctr" defTabSz="914400" rtl="0" eaLnBrk="1" fontAlgn="b" latinLnBrk="0" hangingPunct="1"/>
                      <a:endParaRPr kumimoji="0" lang="ja-JP" altLang="en-US" sz="1600" b="0" kern="0">
                        <a:solidFill>
                          <a:srgbClr val="002060"/>
                        </a:solidFill>
                        <a:latin typeface="Meiryo UI" panose="020B0604030504040204" pitchFamily="50" charset="-128"/>
                        <a:ea typeface="Meiryo UI" panose="020B0604030504040204" pitchFamily="50" charset="-128"/>
                        <a:cs typeface="+mn-cs"/>
                      </a:endParaRPr>
                    </a:p>
                  </a:txBody>
                  <a:tcPr marL="4763" marR="4763" marT="4763" marB="0" anchor="b">
                    <a:lnL>
                      <a:noFill/>
                    </a:lnL>
                    <a:lnR w="12700" cap="flat" cmpd="sng" algn="ctr">
                      <a:solidFill>
                        <a:schemeClr val="tx1"/>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a:noFill/>
                    </a:lnB>
                  </a:tcPr>
                </a:tc>
                <a:tc>
                  <a:txBody>
                    <a:bodyPr/>
                    <a:lstStyle/>
                    <a:p>
                      <a:pPr marL="0" algn="ctr" defTabSz="914400" rtl="0" eaLnBrk="1" fontAlgn="b" latinLnBrk="0" hangingPunct="1"/>
                      <a:r>
                        <a:rPr kumimoji="0" lang="ja-JP" altLang="en-US" sz="1600" b="0" kern="0">
                          <a:solidFill>
                            <a:srgbClr val="002060"/>
                          </a:solidFill>
                          <a:latin typeface="Meiryo UI" panose="020B0604030504040204" pitchFamily="50" charset="-128"/>
                          <a:ea typeface="Meiryo UI" panose="020B0604030504040204" pitchFamily="50" charset="-128"/>
                          <a:cs typeface="+mn-cs"/>
                        </a:rPr>
                        <a:t>工数</a:t>
                      </a:r>
                    </a:p>
                  </a:txBody>
                  <a:tcPr marL="4763" marR="4763" marT="476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kumimoji="0" lang="en-US" altLang="ja-JP" sz="1600" b="0" kern="0" dirty="0">
                          <a:solidFill>
                            <a:srgbClr val="002060"/>
                          </a:solidFill>
                          <a:latin typeface="Meiryo UI" panose="020B0604030504040204" pitchFamily="50" charset="-128"/>
                          <a:ea typeface="Meiryo UI" panose="020B0604030504040204" pitchFamily="50" charset="-128"/>
                          <a:cs typeface="+mn-cs"/>
                        </a:rPr>
                        <a:t>1.7</a:t>
                      </a:r>
                      <a:r>
                        <a:rPr kumimoji="0" lang="ja-JP" altLang="en-US" sz="1600" b="0" kern="0" dirty="0">
                          <a:solidFill>
                            <a:srgbClr val="002060"/>
                          </a:solidFill>
                          <a:latin typeface="Meiryo UI" panose="020B0604030504040204" pitchFamily="50" charset="-128"/>
                          <a:ea typeface="Meiryo UI" panose="020B0604030504040204" pitchFamily="50" charset="-128"/>
                          <a:cs typeface="+mn-cs"/>
                        </a:rPr>
                        <a:t>人月</a:t>
                      </a:r>
                      <a:endParaRPr kumimoji="0" lang="en-US" altLang="ja-JP" sz="1600" b="0" kern="0" dirty="0">
                        <a:solidFill>
                          <a:srgbClr val="002060"/>
                        </a:solidFill>
                        <a:latin typeface="Meiryo UI" panose="020B0604030504040204" pitchFamily="50" charset="-128"/>
                        <a:ea typeface="Meiryo UI" panose="020B0604030504040204" pitchFamily="50" charset="-128"/>
                        <a:cs typeface="+mn-cs"/>
                      </a:endParaRPr>
                    </a:p>
                  </a:txBody>
                  <a:tcPr marL="4763" marR="4763" marT="476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kumimoji="0" lang="en-US" altLang="ja-JP" sz="1600" b="0" kern="0" dirty="0">
                          <a:solidFill>
                            <a:srgbClr val="002060"/>
                          </a:solidFill>
                          <a:latin typeface="Meiryo UI" panose="020B0604030504040204" pitchFamily="50" charset="-128"/>
                          <a:ea typeface="Meiryo UI" panose="020B0604030504040204" pitchFamily="50" charset="-128"/>
                          <a:cs typeface="+mn-cs"/>
                        </a:rPr>
                        <a:t>1.7</a:t>
                      </a:r>
                      <a:r>
                        <a:rPr kumimoji="0" lang="ja-JP" altLang="en-US" sz="1600" b="0" kern="0" dirty="0">
                          <a:solidFill>
                            <a:srgbClr val="002060"/>
                          </a:solidFill>
                          <a:latin typeface="Meiryo UI" panose="020B0604030504040204" pitchFamily="50" charset="-128"/>
                          <a:ea typeface="Meiryo UI" panose="020B0604030504040204" pitchFamily="50" charset="-128"/>
                          <a:cs typeface="+mn-cs"/>
                        </a:rPr>
                        <a:t>人月</a:t>
                      </a:r>
                      <a:endParaRPr kumimoji="0" lang="en-US" altLang="ja-JP" sz="1600" b="0" kern="0" dirty="0">
                        <a:solidFill>
                          <a:srgbClr val="002060"/>
                        </a:solidFill>
                        <a:latin typeface="Meiryo UI" panose="020B0604030504040204" pitchFamily="50" charset="-128"/>
                        <a:ea typeface="Meiryo UI" panose="020B0604030504040204" pitchFamily="50" charset="-128"/>
                        <a:cs typeface="+mn-cs"/>
                      </a:endParaRPr>
                    </a:p>
                  </a:txBody>
                  <a:tcPr marL="4763" marR="4763" marT="476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kumimoji="0" lang="en-US" altLang="ja-JP" sz="1600" b="0" kern="0" dirty="0">
                          <a:solidFill>
                            <a:srgbClr val="002060"/>
                          </a:solidFill>
                          <a:latin typeface="Meiryo UI" panose="020B0604030504040204" pitchFamily="50" charset="-128"/>
                          <a:ea typeface="Meiryo UI" panose="020B0604030504040204" pitchFamily="50" charset="-128"/>
                          <a:cs typeface="+mn-cs"/>
                        </a:rPr>
                        <a:t>1.3</a:t>
                      </a:r>
                      <a:r>
                        <a:rPr kumimoji="0" lang="ja-JP" altLang="en-US" sz="1600" b="0" kern="0" dirty="0">
                          <a:solidFill>
                            <a:srgbClr val="002060"/>
                          </a:solidFill>
                          <a:latin typeface="Meiryo UI" panose="020B0604030504040204" pitchFamily="50" charset="-128"/>
                          <a:ea typeface="Meiryo UI" panose="020B0604030504040204" pitchFamily="50" charset="-128"/>
                          <a:cs typeface="+mn-cs"/>
                        </a:rPr>
                        <a:t>人月</a:t>
                      </a:r>
                      <a:endParaRPr kumimoji="0" lang="en-US" altLang="ja-JP" sz="1600" b="0" kern="0" dirty="0">
                        <a:solidFill>
                          <a:srgbClr val="002060"/>
                        </a:solidFill>
                        <a:latin typeface="Meiryo UI" panose="020B0604030504040204" pitchFamily="50" charset="-128"/>
                        <a:ea typeface="Meiryo UI" panose="020B0604030504040204" pitchFamily="50" charset="-128"/>
                        <a:cs typeface="+mn-cs"/>
                      </a:endParaRPr>
                    </a:p>
                  </a:txBody>
                  <a:tcPr marL="4763" marR="4763" marT="476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03090485"/>
                  </a:ext>
                </a:extLst>
              </a:tr>
              <a:tr h="304607">
                <a:tc>
                  <a:txBody>
                    <a:bodyPr/>
                    <a:lstStyle/>
                    <a:p>
                      <a:pPr algn="l" fontAlgn="ctr"/>
                      <a:endParaRPr lang="ja-JP" altLang="en-US" sz="1400" b="0" i="0" u="none" strike="noStrike">
                        <a:solidFill>
                          <a:srgbClr val="000000"/>
                        </a:solidFill>
                        <a:effectLst/>
                        <a:latin typeface="Meiryo UI" panose="020B0604030504040204" pitchFamily="50" charset="-128"/>
                        <a:ea typeface="Meiryo UI" panose="020B0604030504040204" pitchFamily="50" charset="-128"/>
                      </a:endParaRPr>
                    </a:p>
                  </a:txBody>
                  <a:tcPr marL="72000" marR="72000" marT="7341" marB="0" anchor="ctr">
                    <a:lnL>
                      <a:noFill/>
                    </a:lnL>
                    <a:lnR>
                      <a:noFill/>
                    </a:lnR>
                    <a:lnT>
                      <a:noFill/>
                    </a:lnT>
                    <a:lnB>
                      <a:noFill/>
                    </a:lnB>
                  </a:tcPr>
                </a:tc>
                <a:tc>
                  <a:txBody>
                    <a:bodyPr/>
                    <a:lstStyle/>
                    <a:p>
                      <a:pPr algn="l" fontAlgn="ctr"/>
                      <a:endParaRPr lang="ja-JP" altLang="en-US" sz="1400" b="0" i="0" u="none" strike="noStrike">
                        <a:solidFill>
                          <a:srgbClr val="000000"/>
                        </a:solidFill>
                        <a:effectLst/>
                        <a:latin typeface="Meiryo UI" panose="020B0604030504040204" pitchFamily="50" charset="-128"/>
                        <a:ea typeface="Meiryo UI" panose="020B0604030504040204" pitchFamily="50" charset="-128"/>
                      </a:endParaRPr>
                    </a:p>
                  </a:txBody>
                  <a:tcPr marL="72000" marR="72000" marT="7341" marB="0" anchor="ctr">
                    <a:lnL>
                      <a:noFill/>
                    </a:lnL>
                    <a:lnR w="12700" cap="flat" cmpd="sng" algn="ctr">
                      <a:solidFill>
                        <a:schemeClr val="tx1"/>
                      </a:solidFill>
                      <a:prstDash val="solid"/>
                      <a:round/>
                      <a:headEnd type="none" w="med" len="med"/>
                      <a:tailEnd type="none" w="med" len="med"/>
                    </a:lnR>
                    <a:lnT>
                      <a:noFill/>
                    </a:lnT>
                    <a:lnB>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ja-JP" altLang="en-US" sz="1600" b="0" kern="0">
                          <a:solidFill>
                            <a:srgbClr val="002060"/>
                          </a:solidFill>
                          <a:latin typeface="Meiryo UI" panose="020B0604030504040204" pitchFamily="50" charset="-128"/>
                          <a:ea typeface="Meiryo UI" panose="020B0604030504040204" pitchFamily="50" charset="-128"/>
                          <a:cs typeface="+mn-cs"/>
                        </a:rPr>
                        <a:t>金額</a:t>
                      </a:r>
                    </a:p>
                  </a:txBody>
                  <a:tcPr marL="72000" marR="72000" marT="734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altLang="ja-JP" sz="1600" b="0" i="0" u="none" strike="noStrike" dirty="0">
                          <a:solidFill>
                            <a:srgbClr val="000000"/>
                          </a:solidFill>
                          <a:effectLst/>
                          <a:latin typeface="Meiryo UI" panose="020B0604030504040204" pitchFamily="50" charset="-128"/>
                          <a:ea typeface="Meiryo UI" panose="020B0604030504040204" pitchFamily="50" charset="-128"/>
                        </a:rPr>
                        <a:t>200</a:t>
                      </a:r>
                      <a:r>
                        <a:rPr lang="ja-JP" altLang="en-US" sz="1600" b="0" i="0" u="none" strike="noStrike" dirty="0">
                          <a:solidFill>
                            <a:srgbClr val="000000"/>
                          </a:solidFill>
                          <a:effectLst/>
                          <a:latin typeface="Meiryo UI" panose="020B0604030504040204" pitchFamily="50" charset="-128"/>
                          <a:ea typeface="Meiryo UI" panose="020B0604030504040204" pitchFamily="50" charset="-128"/>
                        </a:rPr>
                        <a:t>万円</a:t>
                      </a:r>
                    </a:p>
                  </a:txBody>
                  <a:tcPr marL="72000" marR="72000" marT="734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ja-JP" sz="1600" b="0" i="0" u="none" strike="noStrike" dirty="0">
                          <a:solidFill>
                            <a:srgbClr val="000000"/>
                          </a:solidFill>
                          <a:effectLst/>
                          <a:latin typeface="Meiryo UI" panose="020B0604030504040204" pitchFamily="50" charset="-128"/>
                          <a:ea typeface="Meiryo UI" panose="020B0604030504040204" pitchFamily="50" charset="-128"/>
                        </a:rPr>
                        <a:t>200</a:t>
                      </a:r>
                      <a:r>
                        <a:rPr lang="ja-JP" altLang="en-US" sz="1600" b="0" i="0" u="none" strike="noStrike" dirty="0">
                          <a:solidFill>
                            <a:srgbClr val="000000"/>
                          </a:solidFill>
                          <a:effectLst/>
                          <a:latin typeface="Meiryo UI" panose="020B0604030504040204" pitchFamily="50" charset="-128"/>
                          <a:ea typeface="Meiryo UI" panose="020B0604030504040204" pitchFamily="50" charset="-128"/>
                        </a:rPr>
                        <a:t>万円</a:t>
                      </a:r>
                    </a:p>
                  </a:txBody>
                  <a:tcPr marL="72000" marR="72000" marT="734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ja-JP" sz="1600" b="0" i="0" u="none" strike="noStrike" dirty="0">
                          <a:solidFill>
                            <a:srgbClr val="000000"/>
                          </a:solidFill>
                          <a:effectLst/>
                          <a:latin typeface="Meiryo UI" panose="020B0604030504040204" pitchFamily="50" charset="-128"/>
                          <a:ea typeface="Meiryo UI" panose="020B0604030504040204" pitchFamily="50" charset="-128"/>
                        </a:rPr>
                        <a:t>100</a:t>
                      </a:r>
                      <a:r>
                        <a:rPr lang="ja-JP" altLang="en-US" sz="1600" b="0" i="0" u="none" strike="noStrike" dirty="0">
                          <a:solidFill>
                            <a:srgbClr val="000000"/>
                          </a:solidFill>
                          <a:effectLst/>
                          <a:latin typeface="Meiryo UI" panose="020B0604030504040204" pitchFamily="50" charset="-128"/>
                          <a:ea typeface="Meiryo UI" panose="020B0604030504040204" pitchFamily="50" charset="-128"/>
                        </a:rPr>
                        <a:t>万円</a:t>
                      </a:r>
                    </a:p>
                  </a:txBody>
                  <a:tcPr marL="72000" marR="72000" marT="734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40911035"/>
                  </a:ext>
                </a:extLst>
              </a:tr>
            </a:tbl>
          </a:graphicData>
        </a:graphic>
      </p:graphicFrame>
    </p:spTree>
    <p:extLst>
      <p:ext uri="{BB962C8B-B14F-4D97-AF65-F5344CB8AC3E}">
        <p14:creationId xmlns:p14="http://schemas.microsoft.com/office/powerpoint/2010/main" val="39644344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タイトル 8">
            <a:extLst>
              <a:ext uri="{FF2B5EF4-FFF2-40B4-BE49-F238E27FC236}">
                <a16:creationId xmlns:a16="http://schemas.microsoft.com/office/drawing/2014/main" id="{819A9337-865F-4158-9BE7-492D5876512C}"/>
              </a:ext>
            </a:extLst>
          </p:cNvPr>
          <p:cNvSpPr>
            <a:spLocks noGrp="1"/>
          </p:cNvSpPr>
          <p:nvPr>
            <p:ph type="title"/>
          </p:nvPr>
        </p:nvSpPr>
        <p:spPr/>
        <p:txBody>
          <a:bodyPr>
            <a:normAutofit/>
          </a:bodyPr>
          <a:lstStyle/>
          <a:p>
            <a:r>
              <a:rPr lang="ja-JP" altLang="en-US">
                <a:latin typeface="Meiryo UI"/>
                <a:ea typeface="Meiryo UI"/>
              </a:rPr>
              <a:t>事例①　調剤薬局における欠品防止・発注タイミング最適化</a:t>
            </a:r>
            <a:endParaRPr lang="en-US" altLang="ja-JP"/>
          </a:p>
        </p:txBody>
      </p:sp>
      <p:sp>
        <p:nvSpPr>
          <p:cNvPr id="3" name="Slide Number Placeholder 2">
            <a:extLst>
              <a:ext uri="{FF2B5EF4-FFF2-40B4-BE49-F238E27FC236}">
                <a16:creationId xmlns:a16="http://schemas.microsoft.com/office/drawing/2014/main" id="{5A97C2FA-13F9-48DD-AD0E-D98681F72D28}"/>
              </a:ext>
            </a:extLst>
          </p:cNvPr>
          <p:cNvSpPr>
            <a:spLocks noGrp="1"/>
          </p:cNvSpPr>
          <p:nvPr>
            <p:ph type="sldNum"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Meiryo UI" panose="020B0604030504040204" pitchFamily="50" charset="-128"/>
              </a:rPr>
              <a:pPr marL="0" marR="0" lvl="0" indent="0" algn="ct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white">
                  <a:lumMod val="75000"/>
                </a:prstClr>
              </a:solidFill>
              <a:effectLst/>
              <a:uLnTx/>
              <a:uFillTx/>
              <a:latin typeface="Meiryo UI" panose="020B0604030504040204" pitchFamily="50" charset="-128"/>
            </a:endParaRPr>
          </a:p>
        </p:txBody>
      </p:sp>
      <p:sp>
        <p:nvSpPr>
          <p:cNvPr id="15" name="Content Placeholder 5">
            <a:extLst>
              <a:ext uri="{FF2B5EF4-FFF2-40B4-BE49-F238E27FC236}">
                <a16:creationId xmlns:a16="http://schemas.microsoft.com/office/drawing/2014/main" id="{F0E8FB38-E2AB-4CEE-834B-7A31076524B4}"/>
              </a:ext>
            </a:extLst>
          </p:cNvPr>
          <p:cNvSpPr txBox="1">
            <a:spLocks/>
          </p:cNvSpPr>
          <p:nvPr/>
        </p:nvSpPr>
        <p:spPr>
          <a:xfrm>
            <a:off x="443346" y="917226"/>
            <a:ext cx="11206992" cy="341632"/>
          </a:xfrm>
          <a:prstGeom prst="rect">
            <a:avLst/>
          </a:prstGeom>
        </p:spPr>
        <p:txBody>
          <a:bodyPr wrap="square" lIns="91440" tIns="45720" rIns="91440" bIns="45720" anchor="t">
            <a:spAutoFit/>
          </a:bodyPr>
          <a:lstStyle>
            <a:lvl1pPr marL="0" indent="0" algn="l" defTabSz="914400" rtl="0" eaLnBrk="1" latinLnBrk="0" hangingPunct="1">
              <a:lnSpc>
                <a:spcPct val="90000"/>
              </a:lnSpc>
              <a:spcBef>
                <a:spcPts val="1000"/>
              </a:spcBef>
              <a:buFont typeface="Arial" panose="020B0604020202020204" pitchFamily="34" charset="0"/>
              <a:buNone/>
              <a:defRPr lang="en-US" sz="3200" b="1" kern="1200"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ja-JP" altLang="en-US" sz="1800" b="0" dirty="0">
                <a:latin typeface="Meiryo UI"/>
                <a:ea typeface="Meiryo UI"/>
                <a:cs typeface="Segoe UI"/>
              </a:rPr>
              <a:t>調剤薬局の処方量予測モデルを構築し、欠品防止を通じた医薬品流通コストの低減に貢献しています。</a:t>
            </a:r>
          </a:p>
        </p:txBody>
      </p:sp>
      <p:sp>
        <p:nvSpPr>
          <p:cNvPr id="10" name="フッター プレースホルダー 9">
            <a:extLst>
              <a:ext uri="{FF2B5EF4-FFF2-40B4-BE49-F238E27FC236}">
                <a16:creationId xmlns:a16="http://schemas.microsoft.com/office/drawing/2014/main" id="{6726DEFD-68E4-4E7E-B1E7-1CB3FA70E031}"/>
              </a:ext>
            </a:extLst>
          </p:cNvPr>
          <p:cNvSpPr>
            <a:spLocks noGrp="1"/>
          </p:cNvSpPr>
          <p:nvPr>
            <p:ph type="ftr" sz="quarter" idx="10"/>
          </p:nvPr>
        </p:nvSpPr>
        <p:spPr/>
        <p:txBody>
          <a:bodyPr/>
          <a:lstStyle/>
          <a:p>
            <a:r>
              <a:rPr lang="en-US" altLang="ja-JP"/>
              <a:t>©Copyright by FPT Japan - CONFIDENTIAL</a:t>
            </a:r>
            <a:endParaRPr lang="ja-JP" altLang="en-US"/>
          </a:p>
        </p:txBody>
      </p:sp>
      <p:pic>
        <p:nvPicPr>
          <p:cNvPr id="1026" name="Picture 2" descr="調剤薬局のイラスト">
            <a:extLst>
              <a:ext uri="{FF2B5EF4-FFF2-40B4-BE49-F238E27FC236}">
                <a16:creationId xmlns:a16="http://schemas.microsoft.com/office/drawing/2014/main" id="{3F718D45-4E84-48AC-A95B-2A8510835A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1403" y="2098187"/>
            <a:ext cx="988533" cy="988533"/>
          </a:xfrm>
          <a:prstGeom prst="rect">
            <a:avLst/>
          </a:prstGeom>
          <a:noFill/>
          <a:extLst>
            <a:ext uri="{909E8E84-426E-40DD-AFC4-6F175D3DCCD1}">
              <a14:hiddenFill xmlns:a14="http://schemas.microsoft.com/office/drawing/2010/main">
                <a:solidFill>
                  <a:srgbClr val="FFFFFF"/>
                </a:solidFill>
              </a14:hiddenFill>
            </a:ext>
          </a:extLst>
        </p:spPr>
      </p:pic>
      <p:sp>
        <p:nvSpPr>
          <p:cNvPr id="19" name="正方形/長方形 18">
            <a:extLst>
              <a:ext uri="{FF2B5EF4-FFF2-40B4-BE49-F238E27FC236}">
                <a16:creationId xmlns:a16="http://schemas.microsoft.com/office/drawing/2014/main" id="{987202FC-4100-4D72-98BF-A3A5EF573DE0}"/>
              </a:ext>
            </a:extLst>
          </p:cNvPr>
          <p:cNvSpPr/>
          <p:nvPr/>
        </p:nvSpPr>
        <p:spPr>
          <a:xfrm>
            <a:off x="443346" y="1722135"/>
            <a:ext cx="1034472" cy="1660236"/>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a:t>顧客課題</a:t>
            </a:r>
          </a:p>
        </p:txBody>
      </p:sp>
      <p:grpSp>
        <p:nvGrpSpPr>
          <p:cNvPr id="34" name="グループ化 33">
            <a:extLst>
              <a:ext uri="{FF2B5EF4-FFF2-40B4-BE49-F238E27FC236}">
                <a16:creationId xmlns:a16="http://schemas.microsoft.com/office/drawing/2014/main" id="{39ABC2BF-5D3A-47BA-8E47-5B10444ECFFE}"/>
              </a:ext>
            </a:extLst>
          </p:cNvPr>
          <p:cNvGrpSpPr/>
          <p:nvPr/>
        </p:nvGrpSpPr>
        <p:grpSpPr>
          <a:xfrm>
            <a:off x="6493164" y="1610604"/>
            <a:ext cx="5364198" cy="307777"/>
            <a:chOff x="6493164" y="1483514"/>
            <a:chExt cx="4765963" cy="307777"/>
          </a:xfrm>
        </p:grpSpPr>
        <p:cxnSp>
          <p:nvCxnSpPr>
            <p:cNvPr id="28" name="直線コネクタ 27">
              <a:extLst>
                <a:ext uri="{FF2B5EF4-FFF2-40B4-BE49-F238E27FC236}">
                  <a16:creationId xmlns:a16="http://schemas.microsoft.com/office/drawing/2014/main" id="{35A51B98-240D-4CE9-A49F-397F1CFD0E9B}"/>
                </a:ext>
              </a:extLst>
            </p:cNvPr>
            <p:cNvCxnSpPr>
              <a:cxnSpLocks/>
            </p:cNvCxnSpPr>
            <p:nvPr/>
          </p:nvCxnSpPr>
          <p:spPr>
            <a:xfrm>
              <a:off x="6493164" y="1791291"/>
              <a:ext cx="4765963"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2EC2F830-42E4-43B2-8E82-DEFA542C2F4D}"/>
                </a:ext>
              </a:extLst>
            </p:cNvPr>
            <p:cNvSpPr txBox="1"/>
            <p:nvPr/>
          </p:nvSpPr>
          <p:spPr>
            <a:xfrm>
              <a:off x="8424740" y="1483514"/>
              <a:ext cx="902811" cy="307777"/>
            </a:xfrm>
            <a:prstGeom prst="rect">
              <a:avLst/>
            </a:prstGeom>
            <a:noFill/>
          </p:spPr>
          <p:txBody>
            <a:bodyPr wrap="none" rtlCol="0">
              <a:spAutoFit/>
            </a:bodyPr>
            <a:lstStyle/>
            <a:p>
              <a:pPr algn="ctr"/>
              <a:r>
                <a:rPr kumimoji="1" lang="ja-JP" altLang="en-US" sz="1400"/>
                <a:t>事例概要</a:t>
              </a:r>
            </a:p>
          </p:txBody>
        </p:sp>
      </p:grpSp>
      <p:sp>
        <p:nvSpPr>
          <p:cNvPr id="37" name="正方形/長方形 36">
            <a:extLst>
              <a:ext uri="{FF2B5EF4-FFF2-40B4-BE49-F238E27FC236}">
                <a16:creationId xmlns:a16="http://schemas.microsoft.com/office/drawing/2014/main" id="{6D2BB253-0BDC-4A5A-8817-AAC52ACFF4E7}"/>
              </a:ext>
            </a:extLst>
          </p:cNvPr>
          <p:cNvSpPr/>
          <p:nvPr/>
        </p:nvSpPr>
        <p:spPr>
          <a:xfrm>
            <a:off x="1522087" y="1722135"/>
            <a:ext cx="4693986" cy="1660236"/>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spcAft>
                <a:spcPts val="600"/>
              </a:spcAft>
              <a:buFont typeface="Arial" panose="020B0604020202020204" pitchFamily="34" charset="0"/>
              <a:buChar char="•"/>
            </a:pPr>
            <a:r>
              <a:rPr lang="ja-JP" altLang="en-US" sz="1400" b="0" i="0" dirty="0">
                <a:solidFill>
                  <a:srgbClr val="333333"/>
                </a:solidFill>
                <a:effectLst/>
                <a:latin typeface="+mn-ea"/>
              </a:rPr>
              <a:t>調剤薬局</a:t>
            </a:r>
            <a:r>
              <a:rPr lang="en-US" altLang="ja-JP" sz="1400" b="0" i="0" dirty="0">
                <a:solidFill>
                  <a:srgbClr val="333333"/>
                </a:solidFill>
                <a:effectLst/>
                <a:latin typeface="+mn-ea"/>
              </a:rPr>
              <a:t>A</a:t>
            </a:r>
            <a:r>
              <a:rPr lang="ja-JP" altLang="en-US" sz="1400" b="0" i="0" dirty="0">
                <a:solidFill>
                  <a:srgbClr val="333333"/>
                </a:solidFill>
                <a:effectLst/>
                <a:latin typeface="+mn-ea"/>
              </a:rPr>
              <a:t>社では、</a:t>
            </a:r>
            <a:r>
              <a:rPr lang="ja-JP" altLang="en-US" sz="1400" b="1" i="0" u="sng" dirty="0">
                <a:solidFill>
                  <a:srgbClr val="333333"/>
                </a:solidFill>
                <a:effectLst/>
                <a:latin typeface="+mn-ea"/>
              </a:rPr>
              <a:t>処方薬の欠品</a:t>
            </a:r>
            <a:r>
              <a:rPr lang="ja-JP" altLang="en-US" sz="1400" b="0" i="0" dirty="0">
                <a:solidFill>
                  <a:srgbClr val="333333"/>
                </a:solidFill>
                <a:effectLst/>
                <a:latin typeface="+mn-ea"/>
              </a:rPr>
              <a:t>がたびたび発生しており、卸業者は</a:t>
            </a:r>
            <a:r>
              <a:rPr lang="en-US" altLang="ja-JP" sz="1400" b="1" i="0" u="sng" dirty="0">
                <a:solidFill>
                  <a:srgbClr val="333333"/>
                </a:solidFill>
                <a:effectLst/>
                <a:latin typeface="+mn-ea"/>
              </a:rPr>
              <a:t>1</a:t>
            </a:r>
            <a:r>
              <a:rPr lang="ja-JP" altLang="en-US" sz="1400" b="1" i="0" u="sng" dirty="0">
                <a:solidFill>
                  <a:srgbClr val="333333"/>
                </a:solidFill>
                <a:effectLst/>
                <a:latin typeface="+mn-ea"/>
              </a:rPr>
              <a:t>時間で配送する“緊急配送“</a:t>
            </a:r>
            <a:r>
              <a:rPr lang="ja-JP" altLang="en-US" sz="1400" b="0" i="0" dirty="0">
                <a:solidFill>
                  <a:srgbClr val="333333"/>
                </a:solidFill>
                <a:effectLst/>
                <a:latin typeface="+mn-ea"/>
              </a:rPr>
              <a:t>を行っていた。</a:t>
            </a:r>
            <a:endParaRPr lang="en-US" altLang="ja-JP" sz="1400" b="0" i="0" dirty="0">
              <a:solidFill>
                <a:srgbClr val="333333"/>
              </a:solidFill>
              <a:effectLst/>
              <a:latin typeface="+mn-ea"/>
            </a:endParaRPr>
          </a:p>
          <a:p>
            <a:pPr marL="171450" indent="-171450">
              <a:spcAft>
                <a:spcPts val="600"/>
              </a:spcAft>
              <a:buFont typeface="Arial" panose="020B0604020202020204" pitchFamily="34" charset="0"/>
              <a:buChar char="•"/>
            </a:pPr>
            <a:r>
              <a:rPr lang="ja-JP" altLang="en-US" sz="1400" b="0" i="0" dirty="0">
                <a:solidFill>
                  <a:srgbClr val="333333"/>
                </a:solidFill>
                <a:effectLst/>
                <a:latin typeface="+mn-ea"/>
              </a:rPr>
              <a:t>薬剤師は緊急配送のたびに手配業務が発生していた</a:t>
            </a:r>
            <a:r>
              <a:rPr lang="ja-JP" altLang="en-US" sz="1400" dirty="0">
                <a:solidFill>
                  <a:srgbClr val="333333"/>
                </a:solidFill>
                <a:latin typeface="+mn-ea"/>
              </a:rPr>
              <a:t>（</a:t>
            </a:r>
            <a:r>
              <a:rPr lang="ja-JP" altLang="en-US" sz="1400" b="1" u="sng" dirty="0">
                <a:solidFill>
                  <a:srgbClr val="333333"/>
                </a:solidFill>
                <a:latin typeface="+mn-ea"/>
              </a:rPr>
              <a:t>人件費増加</a:t>
            </a:r>
            <a:r>
              <a:rPr lang="ja-JP" altLang="en-US" sz="1400" dirty="0">
                <a:solidFill>
                  <a:srgbClr val="333333"/>
                </a:solidFill>
                <a:latin typeface="+mn-ea"/>
              </a:rPr>
              <a:t>）</a:t>
            </a:r>
            <a:endParaRPr lang="en-US" altLang="ja-JP" sz="1400" dirty="0">
              <a:solidFill>
                <a:srgbClr val="333333"/>
              </a:solidFill>
              <a:latin typeface="+mn-ea"/>
            </a:endParaRPr>
          </a:p>
          <a:p>
            <a:pPr marL="171450" indent="-171450">
              <a:spcAft>
                <a:spcPts val="600"/>
              </a:spcAft>
              <a:buFont typeface="Arial" panose="020B0604020202020204" pitchFamily="34" charset="0"/>
              <a:buChar char="•"/>
            </a:pPr>
            <a:r>
              <a:rPr lang="ja-JP" altLang="en-US" sz="1400" b="1" i="0" u="sng" dirty="0">
                <a:solidFill>
                  <a:srgbClr val="333333"/>
                </a:solidFill>
                <a:effectLst/>
                <a:latin typeface="+mn-ea"/>
              </a:rPr>
              <a:t>緊急手配の配送コストは、卸売価格へ転嫁</a:t>
            </a:r>
            <a:r>
              <a:rPr lang="ja-JP" altLang="en-US" sz="1400" b="0" i="0" dirty="0">
                <a:solidFill>
                  <a:srgbClr val="333333"/>
                </a:solidFill>
                <a:effectLst/>
                <a:latin typeface="+mn-ea"/>
              </a:rPr>
              <a:t>されていると考えられ、潜在的な医療コスト増加が懸念される。</a:t>
            </a:r>
            <a:endParaRPr lang="en-US" altLang="ja-JP" sz="1400" b="0" i="0" dirty="0">
              <a:solidFill>
                <a:srgbClr val="333333"/>
              </a:solidFill>
              <a:effectLst/>
              <a:latin typeface="+mn-ea"/>
            </a:endParaRPr>
          </a:p>
        </p:txBody>
      </p:sp>
      <p:sp>
        <p:nvSpPr>
          <p:cNvPr id="29" name="正方形/長方形 28">
            <a:extLst>
              <a:ext uri="{FF2B5EF4-FFF2-40B4-BE49-F238E27FC236}">
                <a16:creationId xmlns:a16="http://schemas.microsoft.com/office/drawing/2014/main" id="{247C6173-988B-49CE-8F4B-B0AA384F6917}"/>
              </a:ext>
            </a:extLst>
          </p:cNvPr>
          <p:cNvSpPr/>
          <p:nvPr/>
        </p:nvSpPr>
        <p:spPr>
          <a:xfrm>
            <a:off x="443346" y="3467807"/>
            <a:ext cx="1034472" cy="1251222"/>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a:latin typeface="メイリオ" panose="020B0604030504040204" pitchFamily="50" charset="-128"/>
                <a:ea typeface="メイリオ" panose="020B0604030504040204" pitchFamily="50" charset="-128"/>
              </a:rPr>
              <a:t>解決方法</a:t>
            </a:r>
          </a:p>
        </p:txBody>
      </p:sp>
      <p:sp>
        <p:nvSpPr>
          <p:cNvPr id="31" name="正方形/長方形 30">
            <a:extLst>
              <a:ext uri="{FF2B5EF4-FFF2-40B4-BE49-F238E27FC236}">
                <a16:creationId xmlns:a16="http://schemas.microsoft.com/office/drawing/2014/main" id="{20041443-E295-4743-BB80-FA546DB4E8F4}"/>
              </a:ext>
            </a:extLst>
          </p:cNvPr>
          <p:cNvSpPr/>
          <p:nvPr/>
        </p:nvSpPr>
        <p:spPr>
          <a:xfrm>
            <a:off x="443346" y="4805768"/>
            <a:ext cx="1034472" cy="1386954"/>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a:latin typeface="メイリオ" panose="020B0604030504040204" pitchFamily="50" charset="-128"/>
                <a:ea typeface="メイリオ" panose="020B0604030504040204" pitchFamily="50" charset="-128"/>
              </a:rPr>
              <a:t>成果</a:t>
            </a:r>
          </a:p>
        </p:txBody>
      </p:sp>
      <p:sp>
        <p:nvSpPr>
          <p:cNvPr id="38" name="正方形/長方形 37">
            <a:extLst>
              <a:ext uri="{FF2B5EF4-FFF2-40B4-BE49-F238E27FC236}">
                <a16:creationId xmlns:a16="http://schemas.microsoft.com/office/drawing/2014/main" id="{A2420F61-756E-4850-846C-2A99848E2082}"/>
              </a:ext>
            </a:extLst>
          </p:cNvPr>
          <p:cNvSpPr/>
          <p:nvPr/>
        </p:nvSpPr>
        <p:spPr>
          <a:xfrm>
            <a:off x="1522087" y="3467807"/>
            <a:ext cx="4693986" cy="1251222"/>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spcAft>
                <a:spcPts val="600"/>
              </a:spcAft>
              <a:buFont typeface="Arial" panose="020B0604020202020204" pitchFamily="34" charset="0"/>
              <a:buChar char="•"/>
            </a:pPr>
            <a:r>
              <a:rPr kumimoji="1" lang="ja-JP" altLang="en-US" sz="1400">
                <a:solidFill>
                  <a:schemeClr val="tx1"/>
                </a:solidFill>
                <a:latin typeface="+mn-ea"/>
              </a:rPr>
              <a:t>過去実績および人口統計データをもとに</a:t>
            </a:r>
            <a:r>
              <a:rPr kumimoji="1" lang="ja-JP" altLang="en-US" sz="1400" b="1" u="sng">
                <a:solidFill>
                  <a:schemeClr val="tx1"/>
                </a:solidFill>
                <a:latin typeface="+mn-ea"/>
              </a:rPr>
              <a:t>処方量予測モデルを作成</a:t>
            </a:r>
            <a:r>
              <a:rPr kumimoji="1" lang="ja-JP" altLang="en-US" sz="1400">
                <a:solidFill>
                  <a:schemeClr val="tx1"/>
                </a:solidFill>
                <a:latin typeface="+mn-ea"/>
              </a:rPr>
              <a:t>した。</a:t>
            </a:r>
            <a:endParaRPr kumimoji="1" lang="en-US" altLang="ja-JP" sz="1400">
              <a:solidFill>
                <a:schemeClr val="tx1"/>
              </a:solidFill>
              <a:latin typeface="+mn-ea"/>
            </a:endParaRPr>
          </a:p>
          <a:p>
            <a:pPr marL="171450" indent="-171450">
              <a:spcAft>
                <a:spcPts val="600"/>
              </a:spcAft>
              <a:buFont typeface="Arial" panose="020B0604020202020204" pitchFamily="34" charset="0"/>
              <a:buChar char="•"/>
            </a:pPr>
            <a:r>
              <a:rPr kumimoji="1" lang="ja-JP" altLang="en-US" sz="1400">
                <a:solidFill>
                  <a:schemeClr val="tx1"/>
                </a:solidFill>
                <a:latin typeface="+mn-ea"/>
              </a:rPr>
              <a:t>予測結果に基づいて</a:t>
            </a:r>
            <a:r>
              <a:rPr kumimoji="1" lang="ja-JP" altLang="en-US" sz="1400" b="1" u="sng">
                <a:solidFill>
                  <a:schemeClr val="tx1"/>
                </a:solidFill>
                <a:latin typeface="+mn-ea"/>
              </a:rPr>
              <a:t>最適な在庫数・発注タイミングを自動計算</a:t>
            </a:r>
            <a:r>
              <a:rPr kumimoji="1" lang="ja-JP" altLang="en-US" sz="1400">
                <a:solidFill>
                  <a:schemeClr val="tx1"/>
                </a:solidFill>
                <a:latin typeface="+mn-ea"/>
              </a:rPr>
              <a:t>するツールを開発した。</a:t>
            </a:r>
            <a:endParaRPr kumimoji="1" lang="en-US" altLang="ja-JP" sz="1400">
              <a:solidFill>
                <a:schemeClr val="tx1"/>
              </a:solidFill>
              <a:latin typeface="+mn-ea"/>
            </a:endParaRPr>
          </a:p>
        </p:txBody>
      </p:sp>
      <p:sp>
        <p:nvSpPr>
          <p:cNvPr id="39" name="正方形/長方形 38">
            <a:extLst>
              <a:ext uri="{FF2B5EF4-FFF2-40B4-BE49-F238E27FC236}">
                <a16:creationId xmlns:a16="http://schemas.microsoft.com/office/drawing/2014/main" id="{FF50D488-C524-42DC-8E35-C32CD3177B4B}"/>
              </a:ext>
            </a:extLst>
          </p:cNvPr>
          <p:cNvSpPr/>
          <p:nvPr/>
        </p:nvSpPr>
        <p:spPr>
          <a:xfrm>
            <a:off x="1522087" y="4805768"/>
            <a:ext cx="4693986" cy="1386954"/>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spcAft>
                <a:spcPts val="600"/>
              </a:spcAft>
              <a:buFont typeface="Arial" panose="020B0604020202020204" pitchFamily="34" charset="0"/>
              <a:buChar char="•"/>
            </a:pPr>
            <a:r>
              <a:rPr kumimoji="1" lang="en-US" altLang="ja-JP" sz="1400" dirty="0">
                <a:solidFill>
                  <a:schemeClr val="tx1"/>
                </a:solidFill>
                <a:latin typeface="+mn-ea"/>
              </a:rPr>
              <a:t>7</a:t>
            </a:r>
            <a:r>
              <a:rPr kumimoji="1" lang="ja-JP" altLang="en-US" sz="1400" dirty="0">
                <a:solidFill>
                  <a:schemeClr val="tx1"/>
                </a:solidFill>
                <a:latin typeface="+mn-ea"/>
              </a:rPr>
              <a:t>割の医薬品で、</a:t>
            </a:r>
            <a:r>
              <a:rPr kumimoji="1" lang="en-US" altLang="ja-JP" sz="1400" b="1" u="sng" dirty="0">
                <a:solidFill>
                  <a:schemeClr val="tx1"/>
                </a:solidFill>
                <a:latin typeface="+mn-ea"/>
              </a:rPr>
              <a:t>7</a:t>
            </a:r>
            <a:r>
              <a:rPr kumimoji="1" lang="ja-JP" altLang="en-US" sz="1400" b="1" u="sng" dirty="0">
                <a:solidFill>
                  <a:schemeClr val="tx1"/>
                </a:solidFill>
                <a:latin typeface="+mn-ea"/>
              </a:rPr>
              <a:t>日先の処方量を誤差</a:t>
            </a:r>
            <a:r>
              <a:rPr kumimoji="1" lang="en-US" altLang="ja-JP" sz="1400" b="1" u="sng" dirty="0">
                <a:solidFill>
                  <a:schemeClr val="tx1"/>
                </a:solidFill>
                <a:latin typeface="+mn-ea"/>
              </a:rPr>
              <a:t>10</a:t>
            </a:r>
            <a:r>
              <a:rPr kumimoji="1" lang="ja-JP" altLang="en-US" sz="1400" b="1" u="sng" dirty="0">
                <a:solidFill>
                  <a:schemeClr val="tx1"/>
                </a:solidFill>
                <a:latin typeface="+mn-ea"/>
              </a:rPr>
              <a:t>％以内で予測</a:t>
            </a:r>
            <a:endParaRPr kumimoji="1" lang="en-US" altLang="ja-JP" sz="1400" b="1" u="sng" dirty="0">
              <a:solidFill>
                <a:schemeClr val="tx1"/>
              </a:solidFill>
              <a:latin typeface="+mn-ea"/>
            </a:endParaRPr>
          </a:p>
          <a:p>
            <a:pPr marL="171450" indent="-171450">
              <a:spcAft>
                <a:spcPts val="600"/>
              </a:spcAft>
              <a:buFont typeface="Arial" panose="020B0604020202020204" pitchFamily="34" charset="0"/>
              <a:buChar char="•"/>
            </a:pPr>
            <a:r>
              <a:rPr kumimoji="1" lang="ja-JP" altLang="en-US" sz="1400" b="1" u="sng" dirty="0">
                <a:solidFill>
                  <a:schemeClr val="tx1"/>
                </a:solidFill>
                <a:latin typeface="+mn-ea"/>
              </a:rPr>
              <a:t>欠品の発生を</a:t>
            </a:r>
            <a:r>
              <a:rPr kumimoji="1" lang="en-US" altLang="ja-JP" sz="1400" b="1" u="sng" dirty="0">
                <a:solidFill>
                  <a:schemeClr val="tx1"/>
                </a:solidFill>
                <a:latin typeface="+mn-ea"/>
              </a:rPr>
              <a:t>91</a:t>
            </a:r>
            <a:r>
              <a:rPr kumimoji="1" lang="ja-JP" altLang="en-US" sz="1400" b="1" u="sng" dirty="0">
                <a:solidFill>
                  <a:schemeClr val="tx1"/>
                </a:solidFill>
                <a:latin typeface="+mn-ea"/>
              </a:rPr>
              <a:t>％防止</a:t>
            </a:r>
            <a:r>
              <a:rPr kumimoji="1" lang="ja-JP" altLang="en-US" sz="1400" dirty="0">
                <a:solidFill>
                  <a:schemeClr val="tx1"/>
                </a:solidFill>
                <a:latin typeface="+mn-ea"/>
              </a:rPr>
              <a:t>することに成功した。</a:t>
            </a:r>
            <a:endParaRPr kumimoji="1" lang="en-US" altLang="ja-JP" sz="1400" dirty="0">
              <a:solidFill>
                <a:schemeClr val="tx1"/>
              </a:solidFill>
              <a:latin typeface="+mn-ea"/>
            </a:endParaRPr>
          </a:p>
          <a:p>
            <a:pPr marL="171450" indent="-171450">
              <a:spcAft>
                <a:spcPts val="600"/>
              </a:spcAft>
              <a:buFont typeface="Arial" panose="020B0604020202020204" pitchFamily="34" charset="0"/>
              <a:buChar char="•"/>
            </a:pPr>
            <a:r>
              <a:rPr kumimoji="1" lang="ja-JP" altLang="en-US" sz="1400" dirty="0">
                <a:solidFill>
                  <a:schemeClr val="tx1"/>
                </a:solidFill>
                <a:latin typeface="+mn-ea"/>
              </a:rPr>
              <a:t>また、</a:t>
            </a:r>
            <a:r>
              <a:rPr kumimoji="1" lang="ja-JP" altLang="en-US" sz="1400" b="1" u="sng" dirty="0">
                <a:solidFill>
                  <a:schemeClr val="tx1"/>
                </a:solidFill>
                <a:latin typeface="+mn-ea"/>
              </a:rPr>
              <a:t>発注回数を</a:t>
            </a:r>
            <a:r>
              <a:rPr kumimoji="1" lang="en-US" altLang="ja-JP" sz="1400" b="1" u="sng" dirty="0">
                <a:solidFill>
                  <a:schemeClr val="tx1"/>
                </a:solidFill>
                <a:latin typeface="+mn-ea"/>
              </a:rPr>
              <a:t>14</a:t>
            </a:r>
            <a:r>
              <a:rPr kumimoji="1" lang="ja-JP" altLang="en-US" sz="1400" b="1" u="sng" dirty="0">
                <a:solidFill>
                  <a:schemeClr val="tx1"/>
                </a:solidFill>
                <a:latin typeface="+mn-ea"/>
              </a:rPr>
              <a:t>％削減</a:t>
            </a:r>
            <a:r>
              <a:rPr kumimoji="1" lang="ja-JP" altLang="en-US" sz="1400" dirty="0">
                <a:solidFill>
                  <a:schemeClr val="tx1"/>
                </a:solidFill>
                <a:latin typeface="+mn-ea"/>
              </a:rPr>
              <a:t>することができ、配送頻度低下によるコスト・環境負荷の低下が期待される。</a:t>
            </a:r>
            <a:endParaRPr kumimoji="1" lang="en-US" altLang="ja-JP" sz="1400" dirty="0">
              <a:solidFill>
                <a:schemeClr val="tx1"/>
              </a:solidFill>
              <a:latin typeface="+mn-ea"/>
            </a:endParaRPr>
          </a:p>
        </p:txBody>
      </p:sp>
      <p:sp>
        <p:nvSpPr>
          <p:cNvPr id="40" name="爆発: 14 pt 39">
            <a:extLst>
              <a:ext uri="{FF2B5EF4-FFF2-40B4-BE49-F238E27FC236}">
                <a16:creationId xmlns:a16="http://schemas.microsoft.com/office/drawing/2014/main" id="{234801C1-5A47-4866-870C-A3CE2A2C0789}"/>
              </a:ext>
            </a:extLst>
          </p:cNvPr>
          <p:cNvSpPr/>
          <p:nvPr/>
        </p:nvSpPr>
        <p:spPr>
          <a:xfrm>
            <a:off x="7986733" y="2360475"/>
            <a:ext cx="988533" cy="520208"/>
          </a:xfrm>
          <a:prstGeom prst="irregularSeal2">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1200" b="1"/>
              <a:t>欠品</a:t>
            </a:r>
          </a:p>
        </p:txBody>
      </p:sp>
      <p:sp>
        <p:nvSpPr>
          <p:cNvPr id="42" name="二等辺三角形 41">
            <a:extLst>
              <a:ext uri="{FF2B5EF4-FFF2-40B4-BE49-F238E27FC236}">
                <a16:creationId xmlns:a16="http://schemas.microsoft.com/office/drawing/2014/main" id="{6CC312C9-1979-4A9F-BBF0-4428208D9700}"/>
              </a:ext>
            </a:extLst>
          </p:cNvPr>
          <p:cNvSpPr/>
          <p:nvPr/>
        </p:nvSpPr>
        <p:spPr>
          <a:xfrm rot="5400000">
            <a:off x="8905484" y="2552407"/>
            <a:ext cx="439725" cy="111196"/>
          </a:xfrm>
          <a:prstGeom prst="triangl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二等辺三角形 43">
            <a:extLst>
              <a:ext uri="{FF2B5EF4-FFF2-40B4-BE49-F238E27FC236}">
                <a16:creationId xmlns:a16="http://schemas.microsoft.com/office/drawing/2014/main" id="{4352B747-C5B4-43DA-9583-5DEBAE7644F2}"/>
              </a:ext>
            </a:extLst>
          </p:cNvPr>
          <p:cNvSpPr/>
          <p:nvPr/>
        </p:nvSpPr>
        <p:spPr>
          <a:xfrm rot="5400000">
            <a:off x="10239200" y="2552408"/>
            <a:ext cx="439725" cy="111196"/>
          </a:xfrm>
          <a:prstGeom prst="triangl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四角形: 角を丸くする 42">
            <a:extLst>
              <a:ext uri="{FF2B5EF4-FFF2-40B4-BE49-F238E27FC236}">
                <a16:creationId xmlns:a16="http://schemas.microsoft.com/office/drawing/2014/main" id="{647F2812-F06D-46FF-A7B7-BB2AE272F900}"/>
              </a:ext>
            </a:extLst>
          </p:cNvPr>
          <p:cNvSpPr/>
          <p:nvPr/>
        </p:nvSpPr>
        <p:spPr>
          <a:xfrm>
            <a:off x="9237968" y="2388142"/>
            <a:ext cx="1117843" cy="492521"/>
          </a:xfrm>
          <a:prstGeom prst="round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a:solidFill>
                  <a:schemeClr val="tx1"/>
                </a:solidFill>
              </a:rPr>
              <a:t>緊急の</a:t>
            </a:r>
            <a:endParaRPr kumimoji="1" lang="en-US" altLang="ja-JP" sz="1200">
              <a:solidFill>
                <a:schemeClr val="tx1"/>
              </a:solidFill>
            </a:endParaRPr>
          </a:p>
          <a:p>
            <a:pPr algn="ctr"/>
            <a:r>
              <a:rPr kumimoji="1" lang="ja-JP" altLang="en-US" sz="1200">
                <a:solidFill>
                  <a:schemeClr val="tx1"/>
                </a:solidFill>
              </a:rPr>
              <a:t>手配業務</a:t>
            </a:r>
          </a:p>
        </p:txBody>
      </p:sp>
      <p:sp>
        <p:nvSpPr>
          <p:cNvPr id="46" name="四角形: 角を丸くする 45">
            <a:extLst>
              <a:ext uri="{FF2B5EF4-FFF2-40B4-BE49-F238E27FC236}">
                <a16:creationId xmlns:a16="http://schemas.microsoft.com/office/drawing/2014/main" id="{CF45AA83-71C3-4C0D-8F9D-540028DCD6A5}"/>
              </a:ext>
            </a:extLst>
          </p:cNvPr>
          <p:cNvSpPr/>
          <p:nvPr/>
        </p:nvSpPr>
        <p:spPr>
          <a:xfrm>
            <a:off x="8869334" y="3015983"/>
            <a:ext cx="3290653"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ja-JP" altLang="en-US" sz="1400" b="1">
                <a:solidFill>
                  <a:srgbClr val="C00000"/>
                </a:solidFill>
              </a:rPr>
              <a:t>管理・流通コスト増加</a:t>
            </a:r>
            <a:endParaRPr kumimoji="1" lang="en-US" altLang="ja-JP" sz="1400" b="1">
              <a:solidFill>
                <a:srgbClr val="C00000"/>
              </a:solidFill>
            </a:endParaRPr>
          </a:p>
        </p:txBody>
      </p:sp>
      <p:sp>
        <p:nvSpPr>
          <p:cNvPr id="47" name="四角形: 角を丸くする 46">
            <a:extLst>
              <a:ext uri="{FF2B5EF4-FFF2-40B4-BE49-F238E27FC236}">
                <a16:creationId xmlns:a16="http://schemas.microsoft.com/office/drawing/2014/main" id="{0F13EE03-3900-4BA5-AB93-1F3F9D3C9C27}"/>
              </a:ext>
            </a:extLst>
          </p:cNvPr>
          <p:cNvSpPr/>
          <p:nvPr/>
        </p:nvSpPr>
        <p:spPr>
          <a:xfrm>
            <a:off x="10633777" y="2388142"/>
            <a:ext cx="1114877" cy="492521"/>
          </a:xfrm>
          <a:prstGeom prst="round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a:solidFill>
                  <a:schemeClr val="tx1"/>
                </a:solidFill>
              </a:rPr>
              <a:t>1</a:t>
            </a:r>
            <a:r>
              <a:rPr kumimoji="1" lang="ja-JP" altLang="en-US" sz="1200">
                <a:solidFill>
                  <a:schemeClr val="tx1"/>
                </a:solidFill>
              </a:rPr>
              <a:t>時間以内の配送</a:t>
            </a:r>
          </a:p>
        </p:txBody>
      </p:sp>
      <p:sp>
        <p:nvSpPr>
          <p:cNvPr id="48" name="四角形: 角を丸くする 47">
            <a:extLst>
              <a:ext uri="{FF2B5EF4-FFF2-40B4-BE49-F238E27FC236}">
                <a16:creationId xmlns:a16="http://schemas.microsoft.com/office/drawing/2014/main" id="{29F3F8BB-3EBA-4FDF-AD99-BDC91E9F6A98}"/>
              </a:ext>
            </a:extLst>
          </p:cNvPr>
          <p:cNvSpPr/>
          <p:nvPr/>
        </p:nvSpPr>
        <p:spPr>
          <a:xfrm>
            <a:off x="9237968" y="2065015"/>
            <a:ext cx="1117843"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a:solidFill>
                  <a:schemeClr val="tx1"/>
                </a:solidFill>
              </a:rPr>
              <a:t>薬剤師による</a:t>
            </a:r>
          </a:p>
        </p:txBody>
      </p:sp>
      <p:sp>
        <p:nvSpPr>
          <p:cNvPr id="49" name="四角形: 角を丸くする 48">
            <a:extLst>
              <a:ext uri="{FF2B5EF4-FFF2-40B4-BE49-F238E27FC236}">
                <a16:creationId xmlns:a16="http://schemas.microsoft.com/office/drawing/2014/main" id="{F809A840-8B17-46D2-A9DF-E3169B79A10B}"/>
              </a:ext>
            </a:extLst>
          </p:cNvPr>
          <p:cNvSpPr/>
          <p:nvPr/>
        </p:nvSpPr>
        <p:spPr>
          <a:xfrm>
            <a:off x="10609143" y="2065015"/>
            <a:ext cx="1117843"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a:solidFill>
                  <a:schemeClr val="tx1"/>
                </a:solidFill>
              </a:rPr>
              <a:t>卸業者による</a:t>
            </a:r>
          </a:p>
        </p:txBody>
      </p:sp>
      <p:cxnSp>
        <p:nvCxnSpPr>
          <p:cNvPr id="50" name="コネクタ: カギ線 49">
            <a:extLst>
              <a:ext uri="{FF2B5EF4-FFF2-40B4-BE49-F238E27FC236}">
                <a16:creationId xmlns:a16="http://schemas.microsoft.com/office/drawing/2014/main" id="{E6DB60C6-8A18-4963-A6E0-E18CDC8F7616}"/>
              </a:ext>
            </a:extLst>
          </p:cNvPr>
          <p:cNvCxnSpPr>
            <a:cxnSpLocks/>
          </p:cNvCxnSpPr>
          <p:nvPr/>
        </p:nvCxnSpPr>
        <p:spPr>
          <a:xfrm rot="16200000" flipV="1">
            <a:off x="7960162" y="3381372"/>
            <a:ext cx="1116000" cy="1"/>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四角形: 角を丸くする 51">
            <a:extLst>
              <a:ext uri="{FF2B5EF4-FFF2-40B4-BE49-F238E27FC236}">
                <a16:creationId xmlns:a16="http://schemas.microsoft.com/office/drawing/2014/main" id="{88FDFEBC-BE49-4554-B283-1AAD26ED15D7}"/>
              </a:ext>
            </a:extLst>
          </p:cNvPr>
          <p:cNvSpPr/>
          <p:nvPr/>
        </p:nvSpPr>
        <p:spPr>
          <a:xfrm>
            <a:off x="7655770" y="4014672"/>
            <a:ext cx="1338319" cy="492521"/>
          </a:xfrm>
          <a:prstGeom prst="round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b="1">
                <a:solidFill>
                  <a:schemeClr val="bg1"/>
                </a:solidFill>
              </a:rPr>
              <a:t>処方量予測</a:t>
            </a:r>
            <a:endParaRPr kumimoji="1" lang="en-US" altLang="ja-JP" sz="1200" b="1">
              <a:solidFill>
                <a:schemeClr val="bg1"/>
              </a:solidFill>
            </a:endParaRPr>
          </a:p>
          <a:p>
            <a:pPr algn="ctr"/>
            <a:r>
              <a:rPr kumimoji="1" lang="ja-JP" altLang="en-US" sz="1200" b="1">
                <a:solidFill>
                  <a:schemeClr val="bg1"/>
                </a:solidFill>
              </a:rPr>
              <a:t>モデル</a:t>
            </a:r>
          </a:p>
        </p:txBody>
      </p:sp>
      <p:sp>
        <p:nvSpPr>
          <p:cNvPr id="53" name="四角形: 角を丸くする 52">
            <a:extLst>
              <a:ext uri="{FF2B5EF4-FFF2-40B4-BE49-F238E27FC236}">
                <a16:creationId xmlns:a16="http://schemas.microsoft.com/office/drawing/2014/main" id="{307A22E6-D1DB-4180-9E68-1182B7DA8A30}"/>
              </a:ext>
            </a:extLst>
          </p:cNvPr>
          <p:cNvSpPr/>
          <p:nvPr/>
        </p:nvSpPr>
        <p:spPr>
          <a:xfrm>
            <a:off x="9367378" y="4014672"/>
            <a:ext cx="1415096" cy="492521"/>
          </a:xfrm>
          <a:prstGeom prst="round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b="1">
                <a:solidFill>
                  <a:schemeClr val="bg1"/>
                </a:solidFill>
              </a:rPr>
              <a:t>発注シミュレーションツール</a:t>
            </a:r>
          </a:p>
        </p:txBody>
      </p:sp>
      <p:sp>
        <p:nvSpPr>
          <p:cNvPr id="54" name="四角形: 角を丸くする 53">
            <a:extLst>
              <a:ext uri="{FF2B5EF4-FFF2-40B4-BE49-F238E27FC236}">
                <a16:creationId xmlns:a16="http://schemas.microsoft.com/office/drawing/2014/main" id="{F1881C68-2490-4C41-9E03-C0D5C37B2278}"/>
              </a:ext>
            </a:extLst>
          </p:cNvPr>
          <p:cNvSpPr/>
          <p:nvPr/>
        </p:nvSpPr>
        <p:spPr>
          <a:xfrm>
            <a:off x="8994089" y="4107498"/>
            <a:ext cx="1117843"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a:solidFill>
                  <a:schemeClr val="tx1"/>
                </a:solidFill>
              </a:rPr>
              <a:t>＋</a:t>
            </a:r>
          </a:p>
        </p:txBody>
      </p:sp>
      <p:sp>
        <p:nvSpPr>
          <p:cNvPr id="55" name="正方形/長方形 54">
            <a:extLst>
              <a:ext uri="{FF2B5EF4-FFF2-40B4-BE49-F238E27FC236}">
                <a16:creationId xmlns:a16="http://schemas.microsoft.com/office/drawing/2014/main" id="{33DF9799-D0B6-4150-9C73-FBDF10A6B7B2}"/>
              </a:ext>
            </a:extLst>
          </p:cNvPr>
          <p:cNvSpPr/>
          <p:nvPr/>
        </p:nvSpPr>
        <p:spPr>
          <a:xfrm>
            <a:off x="7547475" y="3939373"/>
            <a:ext cx="3430359" cy="676622"/>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57" name="右中かっこ 56">
            <a:extLst>
              <a:ext uri="{FF2B5EF4-FFF2-40B4-BE49-F238E27FC236}">
                <a16:creationId xmlns:a16="http://schemas.microsoft.com/office/drawing/2014/main" id="{2FD964C8-C62B-4E1F-862E-348162FB5319}"/>
              </a:ext>
            </a:extLst>
          </p:cNvPr>
          <p:cNvSpPr/>
          <p:nvPr/>
        </p:nvSpPr>
        <p:spPr>
          <a:xfrm rot="5400000">
            <a:off x="10457953" y="1737954"/>
            <a:ext cx="106651" cy="2474750"/>
          </a:xfrm>
          <a:prstGeom prst="righ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pic>
        <p:nvPicPr>
          <p:cNvPr id="59" name="図 58" descr="アイコン&#10;&#10;自動的に生成された説明">
            <a:extLst>
              <a:ext uri="{FF2B5EF4-FFF2-40B4-BE49-F238E27FC236}">
                <a16:creationId xmlns:a16="http://schemas.microsoft.com/office/drawing/2014/main" id="{9D280A38-9DA0-4B9F-9A44-E5D1C6F4E0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1782" y="3644468"/>
            <a:ext cx="887774" cy="391531"/>
          </a:xfrm>
          <a:prstGeom prst="rect">
            <a:avLst/>
          </a:prstGeom>
        </p:spPr>
      </p:pic>
      <p:sp>
        <p:nvSpPr>
          <p:cNvPr id="60" name="四角形: 角を丸くする 59">
            <a:extLst>
              <a:ext uri="{FF2B5EF4-FFF2-40B4-BE49-F238E27FC236}">
                <a16:creationId xmlns:a16="http://schemas.microsoft.com/office/drawing/2014/main" id="{FB8B3C7E-715E-4A2B-851C-721AEF70614E}"/>
              </a:ext>
            </a:extLst>
          </p:cNvPr>
          <p:cNvSpPr/>
          <p:nvPr/>
        </p:nvSpPr>
        <p:spPr>
          <a:xfrm>
            <a:off x="7210989" y="3220414"/>
            <a:ext cx="1671628"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200" err="1">
                <a:solidFill>
                  <a:schemeClr val="tx1"/>
                </a:solidFill>
              </a:rPr>
              <a:t>Usee</a:t>
            </a:r>
            <a:r>
              <a:rPr kumimoji="1" lang="ja-JP" altLang="en-US" sz="1200">
                <a:solidFill>
                  <a:schemeClr val="tx1"/>
                </a:solidFill>
              </a:rPr>
              <a:t>で欠品を防止</a:t>
            </a:r>
          </a:p>
        </p:txBody>
      </p:sp>
      <p:sp>
        <p:nvSpPr>
          <p:cNvPr id="61" name="楕円 60">
            <a:extLst>
              <a:ext uri="{FF2B5EF4-FFF2-40B4-BE49-F238E27FC236}">
                <a16:creationId xmlns:a16="http://schemas.microsoft.com/office/drawing/2014/main" id="{C8459CC7-6CE2-4032-A4B7-349FB0694E49}"/>
              </a:ext>
            </a:extLst>
          </p:cNvPr>
          <p:cNvSpPr/>
          <p:nvPr/>
        </p:nvSpPr>
        <p:spPr>
          <a:xfrm>
            <a:off x="9640768" y="5173278"/>
            <a:ext cx="942328" cy="94232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a:solidFill>
                  <a:schemeClr val="bg1"/>
                </a:solidFill>
              </a:rPr>
              <a:t>14</a:t>
            </a:r>
            <a:r>
              <a:rPr kumimoji="1" lang="ja-JP" altLang="en-US" sz="1200" b="1">
                <a:solidFill>
                  <a:schemeClr val="bg1"/>
                </a:solidFill>
              </a:rPr>
              <a:t>％削減</a:t>
            </a:r>
          </a:p>
        </p:txBody>
      </p:sp>
      <p:sp>
        <p:nvSpPr>
          <p:cNvPr id="63" name="楕円 62">
            <a:extLst>
              <a:ext uri="{FF2B5EF4-FFF2-40B4-BE49-F238E27FC236}">
                <a16:creationId xmlns:a16="http://schemas.microsoft.com/office/drawing/2014/main" id="{FFD42061-CE9A-4907-9FFB-EEC0B2965A91}"/>
              </a:ext>
            </a:extLst>
          </p:cNvPr>
          <p:cNvSpPr/>
          <p:nvPr/>
        </p:nvSpPr>
        <p:spPr>
          <a:xfrm>
            <a:off x="8394587" y="5173278"/>
            <a:ext cx="942328" cy="94232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a:solidFill>
                  <a:schemeClr val="bg1"/>
                </a:solidFill>
              </a:rPr>
              <a:t>91</a:t>
            </a:r>
            <a:r>
              <a:rPr kumimoji="1" lang="ja-JP" altLang="en-US" sz="1200" b="1">
                <a:solidFill>
                  <a:schemeClr val="bg1"/>
                </a:solidFill>
              </a:rPr>
              <a:t>％削減</a:t>
            </a:r>
          </a:p>
        </p:txBody>
      </p:sp>
      <p:sp>
        <p:nvSpPr>
          <p:cNvPr id="65" name="四角形: 角を丸くする 64">
            <a:extLst>
              <a:ext uri="{FF2B5EF4-FFF2-40B4-BE49-F238E27FC236}">
                <a16:creationId xmlns:a16="http://schemas.microsoft.com/office/drawing/2014/main" id="{8F47BB16-2885-47A4-9C3F-9FDC44F0BF4F}"/>
              </a:ext>
            </a:extLst>
          </p:cNvPr>
          <p:cNvSpPr/>
          <p:nvPr/>
        </p:nvSpPr>
        <p:spPr>
          <a:xfrm>
            <a:off x="8232864" y="4919655"/>
            <a:ext cx="1215248"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b="1" u="sng">
                <a:solidFill>
                  <a:schemeClr val="tx1"/>
                </a:solidFill>
              </a:rPr>
              <a:t>欠品回数</a:t>
            </a:r>
          </a:p>
        </p:txBody>
      </p:sp>
      <p:sp>
        <p:nvSpPr>
          <p:cNvPr id="68" name="四角形: 角を丸くする 67">
            <a:extLst>
              <a:ext uri="{FF2B5EF4-FFF2-40B4-BE49-F238E27FC236}">
                <a16:creationId xmlns:a16="http://schemas.microsoft.com/office/drawing/2014/main" id="{FE58317B-87D2-4A09-9E4D-76B0EEDFE960}"/>
              </a:ext>
            </a:extLst>
          </p:cNvPr>
          <p:cNvSpPr/>
          <p:nvPr/>
        </p:nvSpPr>
        <p:spPr>
          <a:xfrm>
            <a:off x="9504308" y="4919655"/>
            <a:ext cx="1215248"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b="1" u="sng">
                <a:solidFill>
                  <a:schemeClr val="tx1"/>
                </a:solidFill>
              </a:rPr>
              <a:t>発注回数</a:t>
            </a:r>
          </a:p>
        </p:txBody>
      </p:sp>
      <p:sp>
        <p:nvSpPr>
          <p:cNvPr id="66" name="テキスト ボックス 65">
            <a:extLst>
              <a:ext uri="{FF2B5EF4-FFF2-40B4-BE49-F238E27FC236}">
                <a16:creationId xmlns:a16="http://schemas.microsoft.com/office/drawing/2014/main" id="{04AB7155-FBA5-4586-998A-69CBDAA446DD}"/>
              </a:ext>
            </a:extLst>
          </p:cNvPr>
          <p:cNvSpPr txBox="1"/>
          <p:nvPr/>
        </p:nvSpPr>
        <p:spPr>
          <a:xfrm>
            <a:off x="6420899" y="2552193"/>
            <a:ext cx="492444" cy="276999"/>
          </a:xfrm>
          <a:prstGeom prst="rect">
            <a:avLst/>
          </a:prstGeom>
          <a:noFill/>
        </p:spPr>
        <p:txBody>
          <a:bodyPr wrap="none" rtlCol="0">
            <a:spAutoFit/>
          </a:bodyPr>
          <a:lstStyle/>
          <a:p>
            <a:pPr algn="ctr"/>
            <a:r>
              <a:rPr kumimoji="1" lang="ja-JP" altLang="en-US" sz="1200" b="1" u="sng"/>
              <a:t>課題</a:t>
            </a:r>
          </a:p>
        </p:txBody>
      </p:sp>
      <p:sp>
        <p:nvSpPr>
          <p:cNvPr id="70" name="テキスト ボックス 69">
            <a:extLst>
              <a:ext uri="{FF2B5EF4-FFF2-40B4-BE49-F238E27FC236}">
                <a16:creationId xmlns:a16="http://schemas.microsoft.com/office/drawing/2014/main" id="{474B1112-CCFE-4A51-BA0B-E3303941C04F}"/>
              </a:ext>
            </a:extLst>
          </p:cNvPr>
          <p:cNvSpPr txBox="1"/>
          <p:nvPr/>
        </p:nvSpPr>
        <p:spPr>
          <a:xfrm>
            <a:off x="6406470" y="4119788"/>
            <a:ext cx="578758" cy="461665"/>
          </a:xfrm>
          <a:prstGeom prst="rect">
            <a:avLst/>
          </a:prstGeom>
          <a:noFill/>
        </p:spPr>
        <p:txBody>
          <a:bodyPr wrap="square" rtlCol="0">
            <a:spAutoFit/>
          </a:bodyPr>
          <a:lstStyle/>
          <a:p>
            <a:pPr algn="ctr"/>
            <a:r>
              <a:rPr kumimoji="1" lang="ja-JP" altLang="en-US" sz="1200" b="1" u="sng"/>
              <a:t>対応</a:t>
            </a:r>
            <a:endParaRPr kumimoji="1" lang="en-US" altLang="ja-JP" sz="1200" b="1" u="sng"/>
          </a:p>
          <a:p>
            <a:pPr algn="ctr"/>
            <a:r>
              <a:rPr kumimoji="1" lang="ja-JP" altLang="en-US" sz="1200" b="1" u="sng"/>
              <a:t>・成果</a:t>
            </a:r>
          </a:p>
        </p:txBody>
      </p:sp>
      <p:sp>
        <p:nvSpPr>
          <p:cNvPr id="73" name="四角形: 角を丸くする 72">
            <a:extLst>
              <a:ext uri="{FF2B5EF4-FFF2-40B4-BE49-F238E27FC236}">
                <a16:creationId xmlns:a16="http://schemas.microsoft.com/office/drawing/2014/main" id="{2D6EF3C5-3949-4CE0-8008-746FDC596C3C}"/>
              </a:ext>
            </a:extLst>
          </p:cNvPr>
          <p:cNvSpPr/>
          <p:nvPr/>
        </p:nvSpPr>
        <p:spPr>
          <a:xfrm>
            <a:off x="7197319" y="4919655"/>
            <a:ext cx="1215248"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a:solidFill>
                  <a:schemeClr val="tx1"/>
                </a:solidFill>
              </a:rPr>
              <a:t>結果的に</a:t>
            </a:r>
            <a:r>
              <a:rPr kumimoji="1" lang="en-US" altLang="ja-JP" sz="1200">
                <a:solidFill>
                  <a:schemeClr val="tx1"/>
                </a:solidFill>
              </a:rPr>
              <a:t>…</a:t>
            </a:r>
            <a:endParaRPr kumimoji="1" lang="ja-JP" altLang="en-US" sz="1200">
              <a:solidFill>
                <a:schemeClr val="tx1"/>
              </a:solidFill>
            </a:endParaRPr>
          </a:p>
        </p:txBody>
      </p:sp>
    </p:spTree>
    <p:extLst>
      <p:ext uri="{BB962C8B-B14F-4D97-AF65-F5344CB8AC3E}">
        <p14:creationId xmlns:p14="http://schemas.microsoft.com/office/powerpoint/2010/main" val="3922571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タイトル 8">
            <a:extLst>
              <a:ext uri="{FF2B5EF4-FFF2-40B4-BE49-F238E27FC236}">
                <a16:creationId xmlns:a16="http://schemas.microsoft.com/office/drawing/2014/main" id="{819A9337-865F-4158-9BE7-492D5876512C}"/>
              </a:ext>
            </a:extLst>
          </p:cNvPr>
          <p:cNvSpPr>
            <a:spLocks noGrp="1"/>
          </p:cNvSpPr>
          <p:nvPr>
            <p:ph type="title"/>
          </p:nvPr>
        </p:nvSpPr>
        <p:spPr/>
        <p:txBody>
          <a:bodyPr>
            <a:normAutofit/>
          </a:bodyPr>
          <a:lstStyle/>
          <a:p>
            <a:r>
              <a:rPr lang="ja-JP" altLang="en-US" dirty="0">
                <a:latin typeface="Meiryo UI"/>
                <a:ea typeface="Meiryo UI"/>
              </a:rPr>
              <a:t>事例② 大手書店　余剰在庫低減による在庫回転率の向上</a:t>
            </a:r>
            <a:endParaRPr lang="en-US" altLang="ja-JP" dirty="0"/>
          </a:p>
        </p:txBody>
      </p:sp>
      <p:sp>
        <p:nvSpPr>
          <p:cNvPr id="3" name="Slide Number Placeholder 2">
            <a:extLst>
              <a:ext uri="{FF2B5EF4-FFF2-40B4-BE49-F238E27FC236}">
                <a16:creationId xmlns:a16="http://schemas.microsoft.com/office/drawing/2014/main" id="{5A97C2FA-13F9-48DD-AD0E-D98681F72D28}"/>
              </a:ext>
            </a:extLst>
          </p:cNvPr>
          <p:cNvSpPr>
            <a:spLocks noGrp="1"/>
          </p:cNvSpPr>
          <p:nvPr>
            <p:ph type="sldNum"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Meiryo UI" panose="020B0604030504040204" pitchFamily="50" charset="-128"/>
                <a:ea typeface="Meiryo UI"/>
              </a:rPr>
              <a:pPr marL="0" marR="0" lvl="0" indent="0" algn="ct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white">
                  <a:lumMod val="75000"/>
                </a:prstClr>
              </a:solidFill>
              <a:effectLst/>
              <a:uLnTx/>
              <a:uFillTx/>
              <a:latin typeface="Meiryo UI" panose="020B0604030504040204" pitchFamily="50" charset="-128"/>
              <a:ea typeface="Meiryo UI"/>
            </a:endParaRPr>
          </a:p>
        </p:txBody>
      </p:sp>
      <p:sp>
        <p:nvSpPr>
          <p:cNvPr id="10" name="フッター プレースホルダー 9">
            <a:extLst>
              <a:ext uri="{FF2B5EF4-FFF2-40B4-BE49-F238E27FC236}">
                <a16:creationId xmlns:a16="http://schemas.microsoft.com/office/drawing/2014/main" id="{6726DEFD-68E4-4E7E-B1E7-1CB3FA70E031}"/>
              </a:ext>
            </a:extLst>
          </p:cNvPr>
          <p:cNvSpPr>
            <a:spLocks noGrp="1"/>
          </p:cNvSpPr>
          <p:nvPr>
            <p:ph type="ftr" sz="quarter" idx="10"/>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0" i="0" u="none" strike="noStrike" kern="1200" cap="none" spc="0" normalizeH="0" baseline="0" noProof="0">
                <a:ln>
                  <a:noFill/>
                </a:ln>
                <a:solidFill>
                  <a:prstClr val="black">
                    <a:tint val="75000"/>
                  </a:prstClr>
                </a:solidFill>
                <a:effectLst/>
                <a:uLnTx/>
                <a:uFillTx/>
                <a:latin typeface="Meiryo UI"/>
                <a:ea typeface="Meiryo UI"/>
              </a:rPr>
              <a:t>©Copyright by FPT Japan - CONFIDENTIAL</a:t>
            </a:r>
            <a:endParaRPr kumimoji="1" lang="ja-JP" altLang="en-US" sz="1000" b="0" i="0" u="none" strike="noStrike" kern="1200" cap="none" spc="0" normalizeH="0" baseline="0" noProof="0">
              <a:ln>
                <a:noFill/>
              </a:ln>
              <a:solidFill>
                <a:prstClr val="black">
                  <a:tint val="75000"/>
                </a:prstClr>
              </a:solidFill>
              <a:effectLst/>
              <a:uLnTx/>
              <a:uFillTx/>
              <a:latin typeface="Meiryo UI"/>
              <a:ea typeface="Meiryo UI"/>
            </a:endParaRPr>
          </a:p>
        </p:txBody>
      </p:sp>
      <p:sp>
        <p:nvSpPr>
          <p:cNvPr id="6" name="Content Placeholder 5">
            <a:extLst>
              <a:ext uri="{FF2B5EF4-FFF2-40B4-BE49-F238E27FC236}">
                <a16:creationId xmlns:a16="http://schemas.microsoft.com/office/drawing/2014/main" id="{B390645E-84EE-4C4A-9B0E-BA0C3A57C839}"/>
              </a:ext>
            </a:extLst>
          </p:cNvPr>
          <p:cNvSpPr txBox="1">
            <a:spLocks/>
          </p:cNvSpPr>
          <p:nvPr/>
        </p:nvSpPr>
        <p:spPr>
          <a:xfrm>
            <a:off x="443346" y="917226"/>
            <a:ext cx="11206992" cy="590931"/>
          </a:xfrm>
          <a:prstGeom prst="rect">
            <a:avLst/>
          </a:prstGeom>
        </p:spPr>
        <p:txBody>
          <a:bodyPr wrap="square" lIns="91440" tIns="45720" rIns="91440" bIns="45720" anchor="t">
            <a:spAutoFit/>
          </a:bodyPr>
          <a:lstStyle>
            <a:lvl1pPr marL="0" indent="0" algn="l" defTabSz="914400" rtl="0" eaLnBrk="1" latinLnBrk="0" hangingPunct="1">
              <a:lnSpc>
                <a:spcPct val="90000"/>
              </a:lnSpc>
              <a:spcBef>
                <a:spcPts val="1000"/>
              </a:spcBef>
              <a:buFont typeface="Arial" panose="020B0604020202020204" pitchFamily="34" charset="0"/>
              <a:buNone/>
              <a:defRPr lang="en-US" sz="3200" b="1" kern="1200"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sz="1800" b="0" i="0" u="none" strike="noStrike" kern="1200" cap="none" spc="0" normalizeH="0" baseline="0" noProof="0">
                <a:ln>
                  <a:noFill/>
                </a:ln>
                <a:solidFill>
                  <a:srgbClr val="36365C"/>
                </a:solidFill>
                <a:effectLst/>
                <a:uLnTx/>
                <a:uFillTx/>
                <a:latin typeface="Meiryo UI"/>
                <a:ea typeface="Meiryo UI"/>
                <a:cs typeface="Segoe UI"/>
              </a:rPr>
              <a:t>商品の販売予測をもとに、発注数の適正化だけでなく、余剰在庫を検知して返品アクションに繋げることで、在庫回転率向上に貢献できることがわかっています。</a:t>
            </a:r>
          </a:p>
        </p:txBody>
      </p:sp>
      <p:sp>
        <p:nvSpPr>
          <p:cNvPr id="8" name="正方形/長方形 7">
            <a:extLst>
              <a:ext uri="{FF2B5EF4-FFF2-40B4-BE49-F238E27FC236}">
                <a16:creationId xmlns:a16="http://schemas.microsoft.com/office/drawing/2014/main" id="{B95D551D-A769-4220-87D8-874B7D0F5F3E}"/>
              </a:ext>
            </a:extLst>
          </p:cNvPr>
          <p:cNvSpPr/>
          <p:nvPr/>
        </p:nvSpPr>
        <p:spPr>
          <a:xfrm>
            <a:off x="443346" y="1722135"/>
            <a:ext cx="1034472" cy="1660236"/>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prstClr val="white"/>
                </a:solidFill>
                <a:effectLst/>
                <a:uLnTx/>
                <a:uFillTx/>
                <a:latin typeface="Meiryo UI"/>
                <a:ea typeface="Meiryo UI"/>
              </a:rPr>
              <a:t>顧客課題</a:t>
            </a:r>
          </a:p>
        </p:txBody>
      </p:sp>
      <p:sp>
        <p:nvSpPr>
          <p:cNvPr id="14" name="正方形/長方形 13">
            <a:extLst>
              <a:ext uri="{FF2B5EF4-FFF2-40B4-BE49-F238E27FC236}">
                <a16:creationId xmlns:a16="http://schemas.microsoft.com/office/drawing/2014/main" id="{6B67CE6B-AFCD-4EEE-9735-7CE655FA3B52}"/>
              </a:ext>
            </a:extLst>
          </p:cNvPr>
          <p:cNvSpPr/>
          <p:nvPr/>
        </p:nvSpPr>
        <p:spPr>
          <a:xfrm>
            <a:off x="1522087" y="1722135"/>
            <a:ext cx="4693986" cy="1660236"/>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srgbClr val="333333"/>
                </a:solidFill>
                <a:effectLst/>
                <a:uLnTx/>
                <a:uFillTx/>
                <a:latin typeface="Meiryo UI"/>
                <a:ea typeface="Meiryo UI"/>
              </a:rPr>
              <a:t>大手書店</a:t>
            </a:r>
            <a:r>
              <a:rPr kumimoji="1" lang="en-US" altLang="ja-JP" sz="1400" b="0" i="0" u="none" strike="noStrike" kern="1200" cap="none" spc="0" normalizeH="0" baseline="0" noProof="0">
                <a:ln>
                  <a:noFill/>
                </a:ln>
                <a:solidFill>
                  <a:srgbClr val="333333"/>
                </a:solidFill>
                <a:effectLst/>
                <a:uLnTx/>
                <a:uFillTx/>
                <a:latin typeface="Meiryo UI"/>
                <a:ea typeface="Meiryo UI"/>
              </a:rPr>
              <a:t>C</a:t>
            </a:r>
            <a:r>
              <a:rPr kumimoji="1" lang="ja-JP" altLang="en-US" sz="1400" b="0" i="0" u="none" strike="noStrike" kern="1200" cap="none" spc="0" normalizeH="0" baseline="0" noProof="0">
                <a:ln>
                  <a:noFill/>
                </a:ln>
                <a:solidFill>
                  <a:srgbClr val="333333"/>
                </a:solidFill>
                <a:effectLst/>
                <a:uLnTx/>
                <a:uFillTx/>
                <a:latin typeface="Meiryo UI"/>
                <a:ea typeface="Meiryo UI"/>
              </a:rPr>
              <a:t>社では、</a:t>
            </a:r>
            <a:r>
              <a:rPr kumimoji="1" lang="en-US" altLang="ja-JP" sz="1400" b="0" i="0" u="none" strike="noStrike" kern="1200" cap="none" spc="0" normalizeH="0" baseline="0" noProof="0">
                <a:ln>
                  <a:noFill/>
                </a:ln>
                <a:solidFill>
                  <a:srgbClr val="333333"/>
                </a:solidFill>
                <a:effectLst/>
                <a:uLnTx/>
                <a:uFillTx/>
                <a:latin typeface="Meiryo UI"/>
                <a:ea typeface="Meiryo UI"/>
              </a:rPr>
              <a:t>1</a:t>
            </a:r>
            <a:r>
              <a:rPr kumimoji="1" lang="ja-JP" altLang="en-US" sz="1400" b="0" i="0" u="none" strike="noStrike" kern="1200" cap="none" spc="0" normalizeH="0" baseline="0" noProof="0">
                <a:ln>
                  <a:noFill/>
                </a:ln>
                <a:solidFill>
                  <a:srgbClr val="333333"/>
                </a:solidFill>
                <a:effectLst/>
                <a:uLnTx/>
                <a:uFillTx/>
                <a:latin typeface="Meiryo UI"/>
                <a:ea typeface="Meiryo UI"/>
              </a:rPr>
              <a:t>店舗当たり約</a:t>
            </a:r>
            <a:r>
              <a:rPr kumimoji="1" lang="en-US" altLang="ja-JP" sz="1400" b="0" i="0" u="none" strike="noStrike" kern="1200" cap="none" spc="0" normalizeH="0" baseline="0" noProof="0">
                <a:ln>
                  <a:noFill/>
                </a:ln>
                <a:solidFill>
                  <a:srgbClr val="333333"/>
                </a:solidFill>
                <a:effectLst/>
                <a:uLnTx/>
                <a:uFillTx/>
                <a:latin typeface="Meiryo UI"/>
                <a:ea typeface="Meiryo UI"/>
              </a:rPr>
              <a:t>10</a:t>
            </a:r>
            <a:r>
              <a:rPr kumimoji="1" lang="ja-JP" altLang="en-US" sz="1400" b="0" i="0" u="none" strike="noStrike" kern="1200" cap="none" spc="0" normalizeH="0" baseline="0" noProof="0">
                <a:ln>
                  <a:noFill/>
                </a:ln>
                <a:solidFill>
                  <a:srgbClr val="333333"/>
                </a:solidFill>
                <a:effectLst/>
                <a:uLnTx/>
                <a:uFillTx/>
                <a:latin typeface="Meiryo UI"/>
                <a:ea typeface="Meiryo UI"/>
              </a:rPr>
              <a:t>万書籍の発注数や返品タイミングを、</a:t>
            </a:r>
            <a:r>
              <a:rPr kumimoji="1" lang="ja-JP" altLang="en-US" sz="1400" b="1" i="0" u="sng" strike="noStrike" kern="1200" cap="none" spc="0" normalizeH="0" baseline="0" noProof="0">
                <a:ln>
                  <a:noFill/>
                </a:ln>
                <a:solidFill>
                  <a:srgbClr val="333333"/>
                </a:solidFill>
                <a:effectLst/>
                <a:uLnTx/>
                <a:uFillTx/>
                <a:latin typeface="Meiryo UI"/>
                <a:ea typeface="Meiryo UI"/>
              </a:rPr>
              <a:t>売り場の各担当者が決定しており、発注数の見誤りや長期在庫が多く発生</a:t>
            </a:r>
            <a:r>
              <a:rPr kumimoji="1" lang="ja-JP" altLang="en-US" sz="1400" b="0" i="0" u="none" strike="noStrike" kern="1200" cap="none" spc="0" normalizeH="0" baseline="0" noProof="0">
                <a:ln>
                  <a:noFill/>
                </a:ln>
                <a:solidFill>
                  <a:srgbClr val="333333"/>
                </a:solidFill>
                <a:effectLst/>
                <a:uLnTx/>
                <a:uFillTx/>
                <a:latin typeface="Meiryo UI"/>
                <a:ea typeface="Meiryo UI"/>
              </a:rPr>
              <a:t>していた。</a:t>
            </a:r>
            <a:endParaRPr kumimoji="1" lang="en-US" altLang="ja-JP" sz="1400" b="0" i="0" u="none" strike="noStrike" kern="1200" cap="none" spc="0" normalizeH="0" baseline="0" noProof="0">
              <a:ln>
                <a:noFill/>
              </a:ln>
              <a:solidFill>
                <a:srgbClr val="333333"/>
              </a:solidFill>
              <a:effectLst/>
              <a:uLnTx/>
              <a:uFillTx/>
              <a:latin typeface="Meiryo UI"/>
              <a:ea typeface="Meiryo UI"/>
            </a:endParaRPr>
          </a:p>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srgbClr val="333333"/>
                </a:solidFill>
                <a:effectLst/>
                <a:uLnTx/>
                <a:uFillTx/>
                <a:latin typeface="Meiryo UI"/>
                <a:ea typeface="Meiryo UI"/>
              </a:rPr>
              <a:t>また、欠品の補充判断も属人的であり、</a:t>
            </a:r>
            <a:r>
              <a:rPr kumimoji="1" lang="ja-JP" altLang="en-US" sz="1400" b="1" i="0" u="sng" strike="noStrike" kern="1200" cap="none" spc="0" normalizeH="0" baseline="0" noProof="0">
                <a:ln>
                  <a:noFill/>
                </a:ln>
                <a:solidFill>
                  <a:srgbClr val="333333"/>
                </a:solidFill>
                <a:effectLst/>
                <a:uLnTx/>
                <a:uFillTx/>
                <a:latin typeface="Meiryo UI"/>
                <a:ea typeface="Meiryo UI"/>
              </a:rPr>
              <a:t>売上期待値の高い商品が欠品し続ける、販売機会損失が生じている</a:t>
            </a:r>
            <a:r>
              <a:rPr kumimoji="1" lang="ja-JP" altLang="en-US" sz="1400" b="0" i="0" u="none" strike="noStrike" kern="1200" cap="none" spc="0" normalizeH="0" baseline="0" noProof="0">
                <a:ln>
                  <a:noFill/>
                </a:ln>
                <a:solidFill>
                  <a:srgbClr val="333333"/>
                </a:solidFill>
                <a:effectLst/>
                <a:uLnTx/>
                <a:uFillTx/>
                <a:latin typeface="Meiryo UI"/>
                <a:ea typeface="Meiryo UI"/>
              </a:rPr>
              <a:t>懸念があった。</a:t>
            </a:r>
            <a:endParaRPr kumimoji="1" lang="en-US" altLang="ja-JP" sz="1400" b="0" i="0" u="none" strike="noStrike" kern="1200" cap="none" spc="0" normalizeH="0" baseline="0" noProof="0">
              <a:ln>
                <a:noFill/>
              </a:ln>
              <a:solidFill>
                <a:srgbClr val="333333"/>
              </a:solidFill>
              <a:effectLst/>
              <a:uLnTx/>
              <a:uFillTx/>
              <a:latin typeface="Meiryo UI"/>
              <a:ea typeface="Meiryo UI"/>
            </a:endParaRPr>
          </a:p>
        </p:txBody>
      </p:sp>
      <p:sp>
        <p:nvSpPr>
          <p:cNvPr id="16" name="正方形/長方形 15">
            <a:extLst>
              <a:ext uri="{FF2B5EF4-FFF2-40B4-BE49-F238E27FC236}">
                <a16:creationId xmlns:a16="http://schemas.microsoft.com/office/drawing/2014/main" id="{59ECF7BD-8B77-40A0-8945-CE2D9ACAC234}"/>
              </a:ext>
            </a:extLst>
          </p:cNvPr>
          <p:cNvSpPr/>
          <p:nvPr/>
        </p:nvSpPr>
        <p:spPr>
          <a:xfrm>
            <a:off x="443346" y="3467807"/>
            <a:ext cx="1034472" cy="1053652"/>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rPr>
              <a:t>解決方法</a:t>
            </a:r>
          </a:p>
        </p:txBody>
      </p:sp>
      <p:sp>
        <p:nvSpPr>
          <p:cNvPr id="17" name="正方形/長方形 16">
            <a:extLst>
              <a:ext uri="{FF2B5EF4-FFF2-40B4-BE49-F238E27FC236}">
                <a16:creationId xmlns:a16="http://schemas.microsoft.com/office/drawing/2014/main" id="{59047308-25F2-4B43-94EC-CBE41C4311E4}"/>
              </a:ext>
            </a:extLst>
          </p:cNvPr>
          <p:cNvSpPr/>
          <p:nvPr/>
        </p:nvSpPr>
        <p:spPr>
          <a:xfrm>
            <a:off x="443346" y="4602817"/>
            <a:ext cx="1034472" cy="1731481"/>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rPr>
              <a:t>成果</a:t>
            </a:r>
          </a:p>
        </p:txBody>
      </p:sp>
      <p:sp>
        <p:nvSpPr>
          <p:cNvPr id="18" name="正方形/長方形 17">
            <a:extLst>
              <a:ext uri="{FF2B5EF4-FFF2-40B4-BE49-F238E27FC236}">
                <a16:creationId xmlns:a16="http://schemas.microsoft.com/office/drawing/2014/main" id="{42E7BDE6-B362-40BD-B04B-560C148F0F59}"/>
              </a:ext>
            </a:extLst>
          </p:cNvPr>
          <p:cNvSpPr/>
          <p:nvPr/>
        </p:nvSpPr>
        <p:spPr>
          <a:xfrm>
            <a:off x="1522087" y="3467807"/>
            <a:ext cx="4693986" cy="1053652"/>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過去実績データをもとに、</a:t>
            </a:r>
            <a:r>
              <a:rPr kumimoji="1" lang="ja-JP" altLang="en-US" sz="1400" b="1" i="0" u="sng" strike="noStrike" kern="1200" cap="none" spc="0" normalizeH="0" baseline="0" noProof="0">
                <a:ln>
                  <a:noFill/>
                </a:ln>
                <a:solidFill>
                  <a:prstClr val="black"/>
                </a:solidFill>
                <a:effectLst/>
                <a:uLnTx/>
                <a:uFillTx/>
                <a:latin typeface="Meiryo UI"/>
                <a:ea typeface="Meiryo UI"/>
              </a:rPr>
              <a:t>需要予測モデルを約</a:t>
            </a:r>
            <a:r>
              <a:rPr kumimoji="1" lang="en-US" altLang="ja-JP" sz="1400" b="1" i="0" u="sng" strike="noStrike" kern="1200" cap="none" spc="0" normalizeH="0" baseline="0" noProof="0">
                <a:ln>
                  <a:noFill/>
                </a:ln>
                <a:solidFill>
                  <a:prstClr val="black"/>
                </a:solidFill>
                <a:effectLst/>
                <a:uLnTx/>
                <a:uFillTx/>
                <a:latin typeface="Meiryo UI"/>
                <a:ea typeface="Meiryo UI"/>
              </a:rPr>
              <a:t>2</a:t>
            </a:r>
            <a:r>
              <a:rPr kumimoji="1" lang="ja-JP" altLang="en-US" sz="1400" b="1" i="0" u="sng" strike="noStrike" kern="1200" cap="none" spc="0" normalizeH="0" baseline="0" noProof="0">
                <a:ln>
                  <a:noFill/>
                </a:ln>
                <a:solidFill>
                  <a:prstClr val="black"/>
                </a:solidFill>
                <a:effectLst/>
                <a:uLnTx/>
                <a:uFillTx/>
                <a:latin typeface="Meiryo UI"/>
                <a:ea typeface="Meiryo UI"/>
              </a:rPr>
              <a:t>週間で作成</a:t>
            </a:r>
            <a:r>
              <a:rPr kumimoji="1" lang="ja-JP" altLang="en-US" sz="1400" b="0" i="0" u="none" strike="noStrike" kern="1200" cap="none" spc="0" normalizeH="0" baseline="0" noProof="0">
                <a:ln>
                  <a:noFill/>
                </a:ln>
                <a:solidFill>
                  <a:prstClr val="black"/>
                </a:solidFill>
                <a:effectLst/>
                <a:uLnTx/>
                <a:uFillTx/>
                <a:latin typeface="Meiryo UI"/>
                <a:ea typeface="Meiryo UI"/>
              </a:rPr>
              <a:t>した。</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1" i="0" u="sng" strike="noStrike" kern="1200" cap="none" spc="0" normalizeH="0" baseline="0" noProof="0">
                <a:ln>
                  <a:noFill/>
                </a:ln>
                <a:solidFill>
                  <a:prstClr val="black"/>
                </a:solidFill>
                <a:effectLst/>
                <a:uLnTx/>
                <a:uFillTx/>
                <a:latin typeface="Meiryo UI"/>
                <a:ea typeface="Meiryo UI"/>
              </a:rPr>
              <a:t>追加発注や返品を店舗担当者にレコメンド</a:t>
            </a:r>
            <a:r>
              <a:rPr kumimoji="1" lang="ja-JP" altLang="en-US" sz="1400" b="0" i="0" u="none" strike="noStrike" kern="1200" cap="none" spc="0" normalizeH="0" baseline="0" noProof="0">
                <a:ln>
                  <a:noFill/>
                </a:ln>
                <a:solidFill>
                  <a:prstClr val="black"/>
                </a:solidFill>
                <a:effectLst/>
                <a:uLnTx/>
                <a:uFillTx/>
                <a:latin typeface="Meiryo UI"/>
                <a:ea typeface="Meiryo UI"/>
              </a:rPr>
              <a:t>する簡易ツールを提供。</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p:txBody>
      </p:sp>
      <p:sp>
        <p:nvSpPr>
          <p:cNvPr id="19" name="正方形/長方形 18">
            <a:extLst>
              <a:ext uri="{FF2B5EF4-FFF2-40B4-BE49-F238E27FC236}">
                <a16:creationId xmlns:a16="http://schemas.microsoft.com/office/drawing/2014/main" id="{3F749378-388C-4B12-9EA5-5595BE4F0C31}"/>
              </a:ext>
            </a:extLst>
          </p:cNvPr>
          <p:cNvSpPr/>
          <p:nvPr/>
        </p:nvSpPr>
        <p:spPr>
          <a:xfrm>
            <a:off x="1522087" y="4602817"/>
            <a:ext cx="4693986" cy="1731481"/>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en-US" altLang="ja-JP" sz="1400" b="0" i="0" u="none" strike="noStrike" kern="1200" cap="none" spc="0" normalizeH="0" baseline="0" noProof="0">
                <a:ln>
                  <a:noFill/>
                </a:ln>
                <a:solidFill>
                  <a:prstClr val="black"/>
                </a:solidFill>
                <a:effectLst/>
                <a:uLnTx/>
                <a:uFillTx/>
                <a:latin typeface="Meiryo UI"/>
                <a:ea typeface="Meiryo UI"/>
              </a:rPr>
              <a:t>95%</a:t>
            </a:r>
            <a:r>
              <a:rPr kumimoji="1" lang="ja-JP" altLang="en-US" sz="1400" b="0" i="0" u="none" strike="noStrike" kern="1200" cap="none" spc="0" normalizeH="0" baseline="0" noProof="0">
                <a:ln>
                  <a:noFill/>
                </a:ln>
                <a:solidFill>
                  <a:prstClr val="black"/>
                </a:solidFill>
                <a:effectLst/>
                <a:uLnTx/>
                <a:uFillTx/>
                <a:latin typeface="Meiryo UI"/>
                <a:ea typeface="Meiryo UI"/>
              </a:rPr>
              <a:t>の商品について、</a:t>
            </a:r>
            <a:r>
              <a:rPr kumimoji="1" lang="en-US" altLang="ja-JP" sz="1400" b="1" i="0" u="sng" strike="noStrike" kern="1200" cap="none" spc="0" normalizeH="0" baseline="0" noProof="0">
                <a:ln>
                  <a:noFill/>
                </a:ln>
                <a:solidFill>
                  <a:prstClr val="black"/>
                </a:solidFill>
                <a:effectLst/>
                <a:uLnTx/>
                <a:uFillTx/>
                <a:latin typeface="Meiryo UI"/>
                <a:ea typeface="Meiryo UI"/>
              </a:rPr>
              <a:t>1</a:t>
            </a:r>
            <a:r>
              <a:rPr kumimoji="1" lang="ja-JP" altLang="en-US" sz="1400" b="1" i="0" u="sng" strike="noStrike" kern="1200" cap="none" spc="0" normalizeH="0" baseline="0" noProof="0">
                <a:ln>
                  <a:noFill/>
                </a:ln>
                <a:solidFill>
                  <a:prstClr val="black"/>
                </a:solidFill>
                <a:effectLst/>
                <a:uLnTx/>
                <a:uFillTx/>
                <a:latin typeface="Meiryo UI"/>
                <a:ea typeface="Meiryo UI"/>
              </a:rPr>
              <a:t>カ月間の累計販売数を誤差</a:t>
            </a:r>
            <a:r>
              <a:rPr kumimoji="1" lang="en-US" altLang="ja-JP" sz="1400" b="1" i="0" u="sng" strike="noStrike" kern="1200" cap="none" spc="0" normalizeH="0" baseline="0" noProof="0">
                <a:ln>
                  <a:noFill/>
                </a:ln>
                <a:solidFill>
                  <a:prstClr val="black"/>
                </a:solidFill>
                <a:effectLst/>
                <a:uLnTx/>
                <a:uFillTx/>
                <a:latin typeface="Meiryo UI"/>
                <a:ea typeface="Meiryo UI"/>
              </a:rPr>
              <a:t>1</a:t>
            </a:r>
            <a:r>
              <a:rPr kumimoji="1" lang="ja-JP" altLang="en-US" sz="1400" b="1" i="0" u="sng" strike="noStrike" kern="1200" cap="none" spc="0" normalizeH="0" baseline="0" noProof="0">
                <a:ln>
                  <a:noFill/>
                </a:ln>
                <a:solidFill>
                  <a:prstClr val="black"/>
                </a:solidFill>
                <a:effectLst/>
                <a:uLnTx/>
                <a:uFillTx/>
                <a:latin typeface="Meiryo UI"/>
                <a:ea typeface="Meiryo UI"/>
              </a:rPr>
              <a:t>冊以内で予測</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シミュレーション上では、返品判断を</a:t>
            </a:r>
            <a:r>
              <a:rPr kumimoji="1" lang="en-US" altLang="ja-JP" sz="1400" b="0" i="0" u="none" strike="noStrike" kern="1200" cap="none" spc="0" normalizeH="0" baseline="0" noProof="0">
                <a:ln>
                  <a:noFill/>
                </a:ln>
                <a:solidFill>
                  <a:prstClr val="black"/>
                </a:solidFill>
                <a:effectLst/>
                <a:uLnTx/>
                <a:uFillTx/>
                <a:latin typeface="Meiryo UI"/>
                <a:ea typeface="Meiryo UI"/>
              </a:rPr>
              <a:t>1</a:t>
            </a:r>
            <a:r>
              <a:rPr kumimoji="1" lang="ja-JP" altLang="en-US" sz="1400" b="0" i="0" u="none" strike="noStrike" kern="1200" cap="none" spc="0" normalizeH="0" baseline="0" noProof="0">
                <a:ln>
                  <a:noFill/>
                </a:ln>
                <a:solidFill>
                  <a:prstClr val="black"/>
                </a:solidFill>
                <a:effectLst/>
                <a:uLnTx/>
                <a:uFillTx/>
                <a:latin typeface="Meiryo UI"/>
                <a:ea typeface="Meiryo UI"/>
              </a:rPr>
              <a:t>ヶ月早くすることで、返品となった商品群の</a:t>
            </a:r>
            <a:r>
              <a:rPr kumimoji="1" lang="ja-JP" altLang="en-US" sz="1400" b="1" i="0" u="sng" strike="noStrike" kern="1200" cap="none" spc="0" normalizeH="0" baseline="0" noProof="0">
                <a:ln>
                  <a:noFill/>
                </a:ln>
                <a:solidFill>
                  <a:prstClr val="black"/>
                </a:solidFill>
                <a:effectLst/>
                <a:uLnTx/>
                <a:uFillTx/>
                <a:latin typeface="Meiryo UI"/>
                <a:ea typeface="Meiryo UI"/>
              </a:rPr>
              <a:t>在庫回転率を</a:t>
            </a:r>
            <a:r>
              <a:rPr kumimoji="1" lang="en-US" altLang="ja-JP" sz="1400" b="1" i="0" u="sng" strike="noStrike" kern="1200" cap="none" spc="0" normalizeH="0" baseline="0" noProof="0">
                <a:ln>
                  <a:noFill/>
                </a:ln>
                <a:solidFill>
                  <a:prstClr val="black"/>
                </a:solidFill>
                <a:effectLst/>
                <a:uLnTx/>
                <a:uFillTx/>
                <a:latin typeface="Meiryo UI"/>
                <a:ea typeface="Meiryo UI"/>
              </a:rPr>
              <a:t>2</a:t>
            </a:r>
            <a:r>
              <a:rPr kumimoji="1" lang="ja-JP" altLang="en-US" sz="1400" b="1" i="0" u="sng" strike="noStrike" kern="1200" cap="none" spc="0" normalizeH="0" baseline="0" noProof="0">
                <a:ln>
                  <a:noFill/>
                </a:ln>
                <a:solidFill>
                  <a:prstClr val="black"/>
                </a:solidFill>
                <a:effectLst/>
                <a:uLnTx/>
                <a:uFillTx/>
                <a:latin typeface="Meiryo UI"/>
                <a:ea typeface="Meiryo UI"/>
              </a:rPr>
              <a:t>倍に引き上げる効果</a:t>
            </a:r>
            <a:r>
              <a:rPr kumimoji="1" lang="ja-JP" altLang="en-US" sz="1400" b="0" i="0" u="none" strike="noStrike" kern="1200" cap="none" spc="0" normalizeH="0" baseline="0" noProof="0">
                <a:ln>
                  <a:noFill/>
                </a:ln>
                <a:solidFill>
                  <a:prstClr val="black"/>
                </a:solidFill>
                <a:effectLst/>
                <a:uLnTx/>
                <a:uFillTx/>
                <a:latin typeface="Meiryo UI"/>
                <a:ea typeface="Meiryo UI"/>
              </a:rPr>
              <a:t>が認められた。</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発注数適正化や機会損失防止の効果検証のため、来年実証実験を予定。</a:t>
            </a:r>
          </a:p>
        </p:txBody>
      </p:sp>
      <p:grpSp>
        <p:nvGrpSpPr>
          <p:cNvPr id="42" name="グループ化 41">
            <a:extLst>
              <a:ext uri="{FF2B5EF4-FFF2-40B4-BE49-F238E27FC236}">
                <a16:creationId xmlns:a16="http://schemas.microsoft.com/office/drawing/2014/main" id="{03F2C61E-994C-4074-A331-B4AB71194559}"/>
              </a:ext>
            </a:extLst>
          </p:cNvPr>
          <p:cNvGrpSpPr/>
          <p:nvPr/>
        </p:nvGrpSpPr>
        <p:grpSpPr>
          <a:xfrm>
            <a:off x="6493164" y="1610604"/>
            <a:ext cx="5364198" cy="307777"/>
            <a:chOff x="6493164" y="1483514"/>
            <a:chExt cx="4765963" cy="307777"/>
          </a:xfrm>
        </p:grpSpPr>
        <p:cxnSp>
          <p:nvCxnSpPr>
            <p:cNvPr id="43" name="直線コネクタ 42">
              <a:extLst>
                <a:ext uri="{FF2B5EF4-FFF2-40B4-BE49-F238E27FC236}">
                  <a16:creationId xmlns:a16="http://schemas.microsoft.com/office/drawing/2014/main" id="{11B74814-03D5-45B9-A0BD-FB3E09A48F1D}"/>
                </a:ext>
              </a:extLst>
            </p:cNvPr>
            <p:cNvCxnSpPr>
              <a:cxnSpLocks/>
            </p:cNvCxnSpPr>
            <p:nvPr/>
          </p:nvCxnSpPr>
          <p:spPr>
            <a:xfrm>
              <a:off x="6493164" y="1791291"/>
              <a:ext cx="4765963"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94D878D1-AB75-4694-93CC-8C109AFBB079}"/>
                </a:ext>
              </a:extLst>
            </p:cNvPr>
            <p:cNvSpPr txBox="1"/>
            <p:nvPr/>
          </p:nvSpPr>
          <p:spPr>
            <a:xfrm>
              <a:off x="8424740" y="1483514"/>
              <a:ext cx="902811"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事例概要</a:t>
              </a:r>
            </a:p>
          </p:txBody>
        </p:sp>
      </p:grpSp>
      <p:sp>
        <p:nvSpPr>
          <p:cNvPr id="45" name="テキスト ボックス 44">
            <a:extLst>
              <a:ext uri="{FF2B5EF4-FFF2-40B4-BE49-F238E27FC236}">
                <a16:creationId xmlns:a16="http://schemas.microsoft.com/office/drawing/2014/main" id="{2F2DCC9F-1DDF-47EA-9F3B-1B22BBCF1994}"/>
              </a:ext>
            </a:extLst>
          </p:cNvPr>
          <p:cNvSpPr txBox="1"/>
          <p:nvPr/>
        </p:nvSpPr>
        <p:spPr>
          <a:xfrm>
            <a:off x="6795303" y="2584115"/>
            <a:ext cx="492443" cy="27699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1" i="0" u="sng" strike="noStrike" kern="1200" cap="none" spc="0" normalizeH="0" baseline="0" noProof="0">
                <a:ln>
                  <a:noFill/>
                </a:ln>
                <a:solidFill>
                  <a:prstClr val="black"/>
                </a:solidFill>
                <a:effectLst/>
                <a:uLnTx/>
                <a:uFillTx/>
                <a:latin typeface="Meiryo UI"/>
                <a:ea typeface="Meiryo UI"/>
              </a:rPr>
              <a:t>課題</a:t>
            </a:r>
          </a:p>
        </p:txBody>
      </p:sp>
      <p:sp>
        <p:nvSpPr>
          <p:cNvPr id="46" name="テキスト ボックス 45">
            <a:extLst>
              <a:ext uri="{FF2B5EF4-FFF2-40B4-BE49-F238E27FC236}">
                <a16:creationId xmlns:a16="http://schemas.microsoft.com/office/drawing/2014/main" id="{8A3D5C43-7485-471B-998B-C55019F9C176}"/>
              </a:ext>
            </a:extLst>
          </p:cNvPr>
          <p:cNvSpPr txBox="1"/>
          <p:nvPr/>
        </p:nvSpPr>
        <p:spPr>
          <a:xfrm>
            <a:off x="6641415" y="3897424"/>
            <a:ext cx="800219"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200" b="1" i="0" u="sng" strike="noStrike" kern="1200" cap="none" spc="0" normalizeH="0" baseline="0" noProof="0" err="1">
                <a:ln>
                  <a:noFill/>
                </a:ln>
                <a:solidFill>
                  <a:prstClr val="black"/>
                </a:solidFill>
                <a:effectLst/>
                <a:uLnTx/>
                <a:uFillTx/>
                <a:latin typeface="Meiryo UI"/>
                <a:ea typeface="Meiryo UI"/>
              </a:rPr>
              <a:t>Usee</a:t>
            </a:r>
            <a:r>
              <a:rPr kumimoji="1" lang="ja-JP" altLang="en-US" sz="1200" b="1" i="0" u="sng" strike="noStrike" kern="1200" cap="none" spc="0" normalizeH="0" baseline="0" noProof="0">
                <a:ln>
                  <a:noFill/>
                </a:ln>
                <a:solidFill>
                  <a:prstClr val="black"/>
                </a:solidFill>
                <a:effectLst/>
                <a:uLnTx/>
                <a:uFillTx/>
                <a:latin typeface="Meiryo UI"/>
                <a:ea typeface="Meiryo UI"/>
              </a:rPr>
              <a:t>の</a:t>
            </a:r>
            <a:endParaRPr kumimoji="1" lang="en-US" altLang="ja-JP" sz="1200" b="1" i="0" u="sng" strike="noStrike" kern="1200" cap="none" spc="0" normalizeH="0" baseline="0" noProof="0">
              <a:ln>
                <a:noFill/>
              </a:ln>
              <a:solidFill>
                <a:prstClr val="black"/>
              </a:solidFill>
              <a:effectLst/>
              <a:uLnTx/>
              <a:uFillTx/>
              <a:latin typeface="Meiryo UI"/>
              <a:ea typeface="Meiryo U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1" i="0" u="sng" strike="noStrike" kern="1200" cap="none" spc="0" normalizeH="0" baseline="0" noProof="0">
                <a:ln>
                  <a:noFill/>
                </a:ln>
                <a:solidFill>
                  <a:prstClr val="black"/>
                </a:solidFill>
                <a:effectLst/>
                <a:uLnTx/>
                <a:uFillTx/>
                <a:latin typeface="Meiryo UI"/>
                <a:ea typeface="Meiryo UI"/>
              </a:rPr>
              <a:t>提供価値</a:t>
            </a:r>
          </a:p>
        </p:txBody>
      </p:sp>
      <p:sp>
        <p:nvSpPr>
          <p:cNvPr id="48" name="四角形: 角を丸くする 47">
            <a:extLst>
              <a:ext uri="{FF2B5EF4-FFF2-40B4-BE49-F238E27FC236}">
                <a16:creationId xmlns:a16="http://schemas.microsoft.com/office/drawing/2014/main" id="{286DF759-B3F6-46E1-996C-14CF2A936AC6}"/>
              </a:ext>
            </a:extLst>
          </p:cNvPr>
          <p:cNvSpPr/>
          <p:nvPr/>
        </p:nvSpPr>
        <p:spPr>
          <a:xfrm>
            <a:off x="7683315" y="2505233"/>
            <a:ext cx="1559020" cy="492521"/>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black">
                    <a:lumMod val="65000"/>
                    <a:lumOff val="35000"/>
                  </a:prstClr>
                </a:solidFill>
                <a:effectLst/>
                <a:uLnTx/>
                <a:uFillTx/>
                <a:latin typeface="Meiryo UI"/>
                <a:ea typeface="Meiryo UI"/>
              </a:rPr>
              <a:t>発注数の見誤りや</a:t>
            </a:r>
            <a:endParaRPr kumimoji="1" lang="en-US" altLang="ja-JP" sz="1200" b="1" i="0" u="none" strike="noStrike" kern="1200" cap="none" spc="0" normalizeH="0" baseline="0" noProof="0">
              <a:ln>
                <a:noFill/>
              </a:ln>
              <a:solidFill>
                <a:prstClr val="black">
                  <a:lumMod val="65000"/>
                  <a:lumOff val="35000"/>
                </a:prstClr>
              </a:solidFill>
              <a:effectLst/>
              <a:uLnTx/>
              <a:uFillTx/>
              <a:latin typeface="Meiryo UI"/>
              <a:ea typeface="Meiryo U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black">
                    <a:lumMod val="65000"/>
                    <a:lumOff val="35000"/>
                  </a:prstClr>
                </a:solidFill>
                <a:effectLst/>
                <a:uLnTx/>
                <a:uFillTx/>
                <a:latin typeface="Meiryo UI"/>
                <a:ea typeface="Meiryo UI"/>
              </a:rPr>
              <a:t>長期在庫</a:t>
            </a:r>
          </a:p>
        </p:txBody>
      </p:sp>
      <p:sp>
        <p:nvSpPr>
          <p:cNvPr id="49" name="四角形: 角を丸くする 48">
            <a:extLst>
              <a:ext uri="{FF2B5EF4-FFF2-40B4-BE49-F238E27FC236}">
                <a16:creationId xmlns:a16="http://schemas.microsoft.com/office/drawing/2014/main" id="{67FC2625-31FC-48FF-ADC3-D3F6D1953439}"/>
              </a:ext>
            </a:extLst>
          </p:cNvPr>
          <p:cNvSpPr/>
          <p:nvPr/>
        </p:nvSpPr>
        <p:spPr>
          <a:xfrm>
            <a:off x="9648609" y="2505233"/>
            <a:ext cx="1559020" cy="492521"/>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black">
                    <a:lumMod val="65000"/>
                    <a:lumOff val="35000"/>
                  </a:prstClr>
                </a:solidFill>
                <a:effectLst/>
                <a:uLnTx/>
                <a:uFillTx/>
                <a:latin typeface="Meiryo UI"/>
                <a:ea typeface="Meiryo UI"/>
              </a:rPr>
              <a:t>欠品による</a:t>
            </a:r>
            <a:endParaRPr kumimoji="1" lang="en-US" altLang="ja-JP" sz="1200" b="1" i="0" u="none" strike="noStrike" kern="1200" cap="none" spc="0" normalizeH="0" baseline="0" noProof="0">
              <a:ln>
                <a:noFill/>
              </a:ln>
              <a:solidFill>
                <a:prstClr val="black">
                  <a:lumMod val="65000"/>
                  <a:lumOff val="35000"/>
                </a:prstClr>
              </a:solidFill>
              <a:effectLst/>
              <a:uLnTx/>
              <a:uFillTx/>
              <a:latin typeface="Meiryo UI"/>
              <a:ea typeface="Meiryo U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zh-TW" altLang="en-US" sz="1200" b="1" i="0" u="none" strike="noStrike" kern="1200" cap="none" spc="0" normalizeH="0" baseline="0" noProof="0">
                <a:ln>
                  <a:noFill/>
                </a:ln>
                <a:solidFill>
                  <a:prstClr val="black">
                    <a:lumMod val="65000"/>
                    <a:lumOff val="35000"/>
                  </a:prstClr>
                </a:solidFill>
                <a:effectLst/>
                <a:uLnTx/>
                <a:uFillTx/>
                <a:latin typeface="Meiryo UI"/>
                <a:ea typeface="Meiryo UI"/>
              </a:rPr>
              <a:t>販売機会損失</a:t>
            </a:r>
            <a:endParaRPr kumimoji="1" lang="ja-JP" altLang="en-US" sz="1200" b="1" i="0" u="none" strike="noStrike" kern="1200" cap="none" spc="0" normalizeH="0" baseline="0" noProof="0">
              <a:ln>
                <a:noFill/>
              </a:ln>
              <a:solidFill>
                <a:prstClr val="black">
                  <a:lumMod val="65000"/>
                  <a:lumOff val="35000"/>
                </a:prstClr>
              </a:solidFill>
              <a:effectLst/>
              <a:uLnTx/>
              <a:uFillTx/>
              <a:latin typeface="Meiryo UI"/>
              <a:ea typeface="Meiryo UI"/>
            </a:endParaRPr>
          </a:p>
        </p:txBody>
      </p:sp>
      <p:sp>
        <p:nvSpPr>
          <p:cNvPr id="50" name="四角形: 角を丸くする 49">
            <a:extLst>
              <a:ext uri="{FF2B5EF4-FFF2-40B4-BE49-F238E27FC236}">
                <a16:creationId xmlns:a16="http://schemas.microsoft.com/office/drawing/2014/main" id="{8239FB26-5427-4AB3-9294-478143977E71}"/>
              </a:ext>
            </a:extLst>
          </p:cNvPr>
          <p:cNvSpPr/>
          <p:nvPr/>
        </p:nvSpPr>
        <p:spPr>
          <a:xfrm>
            <a:off x="8689903" y="3570117"/>
            <a:ext cx="1559020" cy="492521"/>
          </a:xfrm>
          <a:prstGeom prst="round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200" b="1" i="0" u="none" strike="noStrike" kern="1200" cap="none" spc="0" normalizeH="0" baseline="0" noProof="0">
                <a:ln>
                  <a:noFill/>
                </a:ln>
                <a:solidFill>
                  <a:prstClr val="white"/>
                </a:solidFill>
                <a:effectLst/>
                <a:uLnTx/>
                <a:uFillTx/>
                <a:latin typeface="Meiryo UI"/>
                <a:ea typeface="Meiryo UI"/>
              </a:rPr>
              <a:t>AI</a:t>
            </a:r>
            <a:r>
              <a:rPr kumimoji="1" lang="ja-JP" altLang="en-US" sz="1200" b="1" i="0" u="none" strike="noStrike" kern="1200" cap="none" spc="0" normalizeH="0" baseline="0" noProof="0">
                <a:ln>
                  <a:noFill/>
                </a:ln>
                <a:solidFill>
                  <a:prstClr val="white"/>
                </a:solidFill>
                <a:effectLst/>
                <a:uLnTx/>
                <a:uFillTx/>
                <a:latin typeface="Meiryo UI"/>
                <a:ea typeface="Meiryo UI"/>
              </a:rPr>
              <a:t>需要予測モデル</a:t>
            </a:r>
          </a:p>
        </p:txBody>
      </p:sp>
      <p:sp>
        <p:nvSpPr>
          <p:cNvPr id="52" name="二等辺三角形 51">
            <a:extLst>
              <a:ext uri="{FF2B5EF4-FFF2-40B4-BE49-F238E27FC236}">
                <a16:creationId xmlns:a16="http://schemas.microsoft.com/office/drawing/2014/main" id="{D9AC2469-9703-4FE1-A1E6-5D47B027ECB0}"/>
              </a:ext>
            </a:extLst>
          </p:cNvPr>
          <p:cNvSpPr/>
          <p:nvPr/>
        </p:nvSpPr>
        <p:spPr>
          <a:xfrm rot="10800000">
            <a:off x="8731056" y="3253074"/>
            <a:ext cx="1476714" cy="172056"/>
          </a:xfrm>
          <a:prstGeom prs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sp>
        <p:nvSpPr>
          <p:cNvPr id="53" name="四角形: 角を丸くする 52">
            <a:extLst>
              <a:ext uri="{FF2B5EF4-FFF2-40B4-BE49-F238E27FC236}">
                <a16:creationId xmlns:a16="http://schemas.microsoft.com/office/drawing/2014/main" id="{434C6670-35C5-4FEB-874C-AF4381F0CA24}"/>
              </a:ext>
            </a:extLst>
          </p:cNvPr>
          <p:cNvSpPr/>
          <p:nvPr/>
        </p:nvSpPr>
        <p:spPr>
          <a:xfrm>
            <a:off x="10025829" y="4287870"/>
            <a:ext cx="2166171" cy="49251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srgbClr val="C00000"/>
                </a:solidFill>
                <a:effectLst/>
                <a:uLnTx/>
                <a:uFillTx/>
                <a:latin typeface="Meiryo UI"/>
                <a:ea typeface="Meiryo UI"/>
              </a:rPr>
              <a:t>店舗担当者の意思決定を</a:t>
            </a:r>
            <a:endParaRPr kumimoji="1" lang="en-US" altLang="ja-JP" sz="1200" b="1" i="0" u="none" strike="noStrike" kern="1200" cap="none" spc="0" normalizeH="0" baseline="0" noProof="0">
              <a:ln>
                <a:noFill/>
              </a:ln>
              <a:solidFill>
                <a:srgbClr val="C00000"/>
              </a:solidFill>
              <a:effectLst/>
              <a:uLnTx/>
              <a:uFillTx/>
              <a:latin typeface="Meiryo UI"/>
              <a:ea typeface="Meiryo U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200" b="1" i="0" u="none" strike="noStrike" kern="1200" cap="none" spc="0" normalizeH="0" baseline="0" noProof="0">
                <a:ln>
                  <a:noFill/>
                </a:ln>
                <a:solidFill>
                  <a:srgbClr val="C00000"/>
                </a:solidFill>
                <a:effectLst/>
                <a:uLnTx/>
                <a:uFillTx/>
                <a:latin typeface="Meiryo UI"/>
                <a:ea typeface="Meiryo UI"/>
              </a:rPr>
              <a:t>AI</a:t>
            </a:r>
            <a:r>
              <a:rPr kumimoji="1" lang="ja-JP" altLang="en-US" sz="1200" b="1" i="0" u="none" strike="noStrike" kern="1200" cap="none" spc="0" normalizeH="0" baseline="0" noProof="0">
                <a:ln>
                  <a:noFill/>
                </a:ln>
                <a:solidFill>
                  <a:srgbClr val="C00000"/>
                </a:solidFill>
                <a:effectLst/>
                <a:uLnTx/>
                <a:uFillTx/>
                <a:latin typeface="Meiryo UI"/>
                <a:ea typeface="Meiryo UI"/>
              </a:rPr>
              <a:t>が支援</a:t>
            </a:r>
            <a:endParaRPr kumimoji="1" lang="ja-JP" altLang="en-US" sz="1200" b="0" i="0" u="none" strike="noStrike" kern="1200" cap="none" spc="0" normalizeH="0" baseline="0" noProof="0">
              <a:ln>
                <a:noFill/>
              </a:ln>
              <a:solidFill>
                <a:srgbClr val="C00000"/>
              </a:solidFill>
              <a:effectLst/>
              <a:uLnTx/>
              <a:uFillTx/>
              <a:latin typeface="Meiryo UI"/>
              <a:ea typeface="Meiryo UI"/>
            </a:endParaRPr>
          </a:p>
        </p:txBody>
      </p:sp>
      <p:sp>
        <p:nvSpPr>
          <p:cNvPr id="4" name="正方形/長方形 3">
            <a:extLst>
              <a:ext uri="{FF2B5EF4-FFF2-40B4-BE49-F238E27FC236}">
                <a16:creationId xmlns:a16="http://schemas.microsoft.com/office/drawing/2014/main" id="{5E250793-C005-4EAF-9AD9-45D2F7D5ECB0}"/>
              </a:ext>
            </a:extLst>
          </p:cNvPr>
          <p:cNvSpPr/>
          <p:nvPr/>
        </p:nvSpPr>
        <p:spPr>
          <a:xfrm>
            <a:off x="7576342" y="2364657"/>
            <a:ext cx="3740727" cy="7159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sp>
        <p:nvSpPr>
          <p:cNvPr id="29" name="テキスト ボックス 28">
            <a:extLst>
              <a:ext uri="{FF2B5EF4-FFF2-40B4-BE49-F238E27FC236}">
                <a16:creationId xmlns:a16="http://schemas.microsoft.com/office/drawing/2014/main" id="{9F4A3E38-2344-49EB-A1DB-7C013B515CD2}"/>
              </a:ext>
            </a:extLst>
          </p:cNvPr>
          <p:cNvSpPr txBox="1"/>
          <p:nvPr/>
        </p:nvSpPr>
        <p:spPr>
          <a:xfrm>
            <a:off x="8112600" y="2226158"/>
            <a:ext cx="2713627" cy="276999"/>
          </a:xfrm>
          <a:prstGeom prst="rect">
            <a:avLst/>
          </a:prstGeom>
          <a:solidFill>
            <a:schemeClr val="bg1"/>
          </a:solid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black"/>
                </a:solidFill>
                <a:effectLst/>
                <a:uLnTx/>
                <a:uFillTx/>
                <a:latin typeface="Meiryo UI"/>
                <a:ea typeface="Meiryo UI"/>
              </a:rPr>
              <a:t>人手による</a:t>
            </a:r>
            <a:r>
              <a:rPr kumimoji="1" lang="en-US" altLang="ja-JP" sz="1200" b="1" i="0" u="none" strike="noStrike" kern="1200" cap="none" spc="0" normalizeH="0" baseline="0" noProof="0">
                <a:ln>
                  <a:noFill/>
                </a:ln>
                <a:solidFill>
                  <a:prstClr val="black"/>
                </a:solidFill>
                <a:effectLst/>
                <a:uLnTx/>
                <a:uFillTx/>
                <a:latin typeface="Meiryo UI"/>
                <a:ea typeface="Meiryo UI"/>
              </a:rPr>
              <a:t>10</a:t>
            </a:r>
            <a:r>
              <a:rPr kumimoji="1" lang="ja-JP" altLang="en-US" sz="1200" b="1" i="0" u="none" strike="noStrike" kern="1200" cap="none" spc="0" normalizeH="0" baseline="0" noProof="0">
                <a:ln>
                  <a:noFill/>
                </a:ln>
                <a:solidFill>
                  <a:prstClr val="black"/>
                </a:solidFill>
                <a:effectLst/>
                <a:uLnTx/>
                <a:uFillTx/>
                <a:latin typeface="Meiryo UI"/>
                <a:ea typeface="Meiryo UI"/>
              </a:rPr>
              <a:t>万</a:t>
            </a:r>
            <a:r>
              <a:rPr kumimoji="1" lang="en-US" altLang="ja-JP" sz="1200" b="1" i="0" u="none" strike="noStrike" kern="1200" cap="none" spc="0" normalizeH="0" baseline="0" noProof="0">
                <a:ln>
                  <a:noFill/>
                </a:ln>
                <a:solidFill>
                  <a:prstClr val="black"/>
                </a:solidFill>
                <a:effectLst/>
                <a:uLnTx/>
                <a:uFillTx/>
                <a:latin typeface="Meiryo UI"/>
                <a:ea typeface="Meiryo UI"/>
              </a:rPr>
              <a:t>SKU</a:t>
            </a:r>
            <a:r>
              <a:rPr kumimoji="1" lang="ja-JP" altLang="en-US" sz="1200" b="1" i="0" u="none" strike="noStrike" kern="1200" cap="none" spc="0" normalizeH="0" baseline="0" noProof="0">
                <a:ln>
                  <a:noFill/>
                </a:ln>
                <a:solidFill>
                  <a:prstClr val="black"/>
                </a:solidFill>
                <a:effectLst/>
                <a:uLnTx/>
                <a:uFillTx/>
                <a:latin typeface="Meiryo UI"/>
                <a:ea typeface="Meiryo UI"/>
              </a:rPr>
              <a:t>の発注・返品管理</a:t>
            </a:r>
          </a:p>
        </p:txBody>
      </p:sp>
      <p:sp>
        <p:nvSpPr>
          <p:cNvPr id="32" name="四角形: 角を丸くする 31">
            <a:extLst>
              <a:ext uri="{FF2B5EF4-FFF2-40B4-BE49-F238E27FC236}">
                <a16:creationId xmlns:a16="http://schemas.microsoft.com/office/drawing/2014/main" id="{DBD280D0-3A67-4AB0-8312-F1D34A7A46A0}"/>
              </a:ext>
            </a:extLst>
          </p:cNvPr>
          <p:cNvSpPr/>
          <p:nvPr/>
        </p:nvSpPr>
        <p:spPr>
          <a:xfrm>
            <a:off x="8689903" y="4303688"/>
            <a:ext cx="1559020" cy="492521"/>
          </a:xfrm>
          <a:prstGeom prst="round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white"/>
                </a:solidFill>
                <a:effectLst/>
                <a:uLnTx/>
                <a:uFillTx/>
                <a:latin typeface="Meiryo UI"/>
                <a:ea typeface="Meiryo UI"/>
              </a:rPr>
              <a:t>発注・返品レコメンド</a:t>
            </a:r>
            <a:endParaRPr kumimoji="1" lang="en-US" altLang="ja-JP" sz="1200" b="1" i="0" u="none" strike="noStrike" kern="1200" cap="none" spc="0" normalizeH="0" baseline="0" noProof="0">
              <a:ln>
                <a:noFill/>
              </a:ln>
              <a:solidFill>
                <a:prstClr val="white"/>
              </a:solidFill>
              <a:effectLst/>
              <a:uLnTx/>
              <a:uFillTx/>
              <a:latin typeface="Meiryo UI"/>
              <a:ea typeface="Meiryo UI"/>
            </a:endParaRPr>
          </a:p>
        </p:txBody>
      </p:sp>
      <p:cxnSp>
        <p:nvCxnSpPr>
          <p:cNvPr id="11" name="直線矢印コネクタ 10">
            <a:extLst>
              <a:ext uri="{FF2B5EF4-FFF2-40B4-BE49-F238E27FC236}">
                <a16:creationId xmlns:a16="http://schemas.microsoft.com/office/drawing/2014/main" id="{7AE9EE0B-696B-4EED-8D53-3FD889697FC2}"/>
              </a:ext>
            </a:extLst>
          </p:cNvPr>
          <p:cNvCxnSpPr>
            <a:stCxn id="50" idx="2"/>
            <a:endCxn id="32" idx="0"/>
          </p:cNvCxnSpPr>
          <p:nvPr/>
        </p:nvCxnSpPr>
        <p:spPr>
          <a:xfrm>
            <a:off x="9469413" y="4062638"/>
            <a:ext cx="0" cy="2410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四角形: 角を丸くする 35">
            <a:extLst>
              <a:ext uri="{FF2B5EF4-FFF2-40B4-BE49-F238E27FC236}">
                <a16:creationId xmlns:a16="http://schemas.microsoft.com/office/drawing/2014/main" id="{386D66FB-9244-43E0-959A-FDCDA242E83E}"/>
              </a:ext>
            </a:extLst>
          </p:cNvPr>
          <p:cNvSpPr/>
          <p:nvPr/>
        </p:nvSpPr>
        <p:spPr>
          <a:xfrm>
            <a:off x="7683315" y="5192918"/>
            <a:ext cx="3893453" cy="49251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prstClr val="black"/>
                </a:solidFill>
                <a:effectLst/>
                <a:uLnTx/>
                <a:uFillTx/>
                <a:latin typeface="Meiryo UI"/>
                <a:ea typeface="Meiryo UI"/>
              </a:rPr>
              <a:t>返品判断を</a:t>
            </a:r>
            <a:r>
              <a:rPr kumimoji="1" lang="en-US" altLang="ja-JP" sz="1400" b="1" i="0" u="none" strike="noStrike" kern="1200" cap="none" spc="0" normalizeH="0" baseline="0" noProof="0">
                <a:ln>
                  <a:noFill/>
                </a:ln>
                <a:solidFill>
                  <a:prstClr val="black"/>
                </a:solidFill>
                <a:effectLst/>
                <a:uLnTx/>
                <a:uFillTx/>
                <a:latin typeface="Meiryo UI"/>
                <a:ea typeface="Meiryo UI"/>
              </a:rPr>
              <a:t>1</a:t>
            </a:r>
            <a:r>
              <a:rPr kumimoji="1" lang="ja-JP" altLang="en-US" sz="1400" b="1" i="0" u="none" strike="noStrike" kern="1200" cap="none" spc="0" normalizeH="0" baseline="0" noProof="0">
                <a:ln>
                  <a:noFill/>
                </a:ln>
                <a:solidFill>
                  <a:prstClr val="black"/>
                </a:solidFill>
                <a:effectLst/>
                <a:uLnTx/>
                <a:uFillTx/>
                <a:latin typeface="Meiryo UI"/>
                <a:ea typeface="Meiryo UI"/>
              </a:rPr>
              <a:t>ヶ月早くすることで、</a:t>
            </a:r>
            <a:endParaRPr kumimoji="1" lang="en-US" altLang="ja-JP" sz="1400" b="1" i="0" u="none" strike="noStrike" kern="1200" cap="none" spc="0" normalizeH="0" baseline="0" noProof="0">
              <a:ln>
                <a:noFill/>
              </a:ln>
              <a:solidFill>
                <a:prstClr val="black"/>
              </a:solidFill>
              <a:effectLst/>
              <a:uLnTx/>
              <a:uFillTx/>
              <a:latin typeface="Meiryo UI"/>
              <a:ea typeface="Meiryo U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prstClr val="black"/>
                </a:solidFill>
                <a:effectLst/>
                <a:uLnTx/>
                <a:uFillTx/>
                <a:latin typeface="Meiryo UI"/>
                <a:ea typeface="Meiryo UI"/>
              </a:rPr>
              <a:t>在庫回転率を</a:t>
            </a:r>
            <a:r>
              <a:rPr kumimoji="1" lang="en-US" altLang="ja-JP" sz="1400" b="1" i="0" u="none" strike="noStrike" kern="1200" cap="none" spc="0" normalizeH="0" baseline="0" noProof="0">
                <a:ln>
                  <a:noFill/>
                </a:ln>
                <a:solidFill>
                  <a:prstClr val="black"/>
                </a:solidFill>
                <a:effectLst/>
                <a:uLnTx/>
                <a:uFillTx/>
                <a:latin typeface="Meiryo UI"/>
                <a:ea typeface="Meiryo UI"/>
              </a:rPr>
              <a:t>2</a:t>
            </a:r>
            <a:r>
              <a:rPr kumimoji="1" lang="ja-JP" altLang="en-US" sz="1400" b="1" i="0" u="none" strike="noStrike" kern="1200" cap="none" spc="0" normalizeH="0" baseline="0" noProof="0">
                <a:ln>
                  <a:noFill/>
                </a:ln>
                <a:solidFill>
                  <a:prstClr val="black"/>
                </a:solidFill>
                <a:effectLst/>
                <a:uLnTx/>
                <a:uFillTx/>
                <a:latin typeface="Meiryo UI"/>
                <a:ea typeface="Meiryo UI"/>
              </a:rPr>
              <a:t>倍に引き上げる効果が認められた</a:t>
            </a:r>
          </a:p>
        </p:txBody>
      </p:sp>
      <p:sp>
        <p:nvSpPr>
          <p:cNvPr id="37" name="四角形: 角を丸くする 36">
            <a:extLst>
              <a:ext uri="{FF2B5EF4-FFF2-40B4-BE49-F238E27FC236}">
                <a16:creationId xmlns:a16="http://schemas.microsoft.com/office/drawing/2014/main" id="{1A0D3D1A-FCD2-4D9D-9851-36E504E5D3F4}"/>
              </a:ext>
            </a:extLst>
          </p:cNvPr>
          <p:cNvSpPr/>
          <p:nvPr/>
        </p:nvSpPr>
        <p:spPr>
          <a:xfrm>
            <a:off x="7364455" y="4937776"/>
            <a:ext cx="2196739"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black"/>
                </a:solidFill>
                <a:effectLst/>
                <a:uLnTx/>
                <a:uFillTx/>
                <a:latin typeface="Meiryo UI"/>
                <a:ea typeface="Meiryo UI"/>
              </a:rPr>
              <a:t>シミュレーション上ではあるが</a:t>
            </a:r>
            <a:r>
              <a:rPr kumimoji="1" lang="en-US" altLang="ja-JP" sz="1200" b="0" i="0" u="none" strike="noStrike" kern="1200" cap="none" spc="0" normalizeH="0" baseline="0" noProof="0">
                <a:ln>
                  <a:noFill/>
                </a:ln>
                <a:solidFill>
                  <a:prstClr val="black"/>
                </a:solidFill>
                <a:effectLst/>
                <a:uLnTx/>
                <a:uFillTx/>
                <a:latin typeface="Meiryo UI"/>
                <a:ea typeface="Meiryo UI"/>
              </a:rPr>
              <a:t>…</a:t>
            </a:r>
            <a:endParaRPr kumimoji="1" lang="ja-JP" altLang="en-US" sz="1200" b="0" i="0" u="none" strike="noStrike" kern="1200" cap="none" spc="0" normalizeH="0" baseline="0" noProof="0">
              <a:ln>
                <a:noFill/>
              </a:ln>
              <a:solidFill>
                <a:prstClr val="black"/>
              </a:solidFill>
              <a:effectLst/>
              <a:uLnTx/>
              <a:uFillTx/>
              <a:latin typeface="Meiryo UI"/>
              <a:ea typeface="Meiryo UI"/>
            </a:endParaRPr>
          </a:p>
        </p:txBody>
      </p:sp>
    </p:spTree>
    <p:extLst>
      <p:ext uri="{BB962C8B-B14F-4D97-AF65-F5344CB8AC3E}">
        <p14:creationId xmlns:p14="http://schemas.microsoft.com/office/powerpoint/2010/main" val="22555993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タイトル 8">
            <a:extLst>
              <a:ext uri="{FF2B5EF4-FFF2-40B4-BE49-F238E27FC236}">
                <a16:creationId xmlns:a16="http://schemas.microsoft.com/office/drawing/2014/main" id="{819A9337-865F-4158-9BE7-492D5876512C}"/>
              </a:ext>
            </a:extLst>
          </p:cNvPr>
          <p:cNvSpPr>
            <a:spLocks noGrp="1"/>
          </p:cNvSpPr>
          <p:nvPr>
            <p:ph type="title"/>
          </p:nvPr>
        </p:nvSpPr>
        <p:spPr/>
        <p:txBody>
          <a:bodyPr>
            <a:normAutofit/>
          </a:bodyPr>
          <a:lstStyle/>
          <a:p>
            <a:r>
              <a:rPr lang="ja-JP" altLang="en-US" dirty="0">
                <a:latin typeface="Meiryo UI"/>
                <a:ea typeface="Meiryo UI"/>
              </a:rPr>
              <a:t>事例③ 倉庫・物流　出荷依頼予測による出荷業務の改善</a:t>
            </a:r>
            <a:endParaRPr lang="en-US" altLang="ja-JP" dirty="0"/>
          </a:p>
        </p:txBody>
      </p:sp>
      <p:sp>
        <p:nvSpPr>
          <p:cNvPr id="3" name="Slide Number Placeholder 2">
            <a:extLst>
              <a:ext uri="{FF2B5EF4-FFF2-40B4-BE49-F238E27FC236}">
                <a16:creationId xmlns:a16="http://schemas.microsoft.com/office/drawing/2014/main" id="{5A97C2FA-13F9-48DD-AD0E-D98681F72D28}"/>
              </a:ext>
            </a:extLst>
          </p:cNvPr>
          <p:cNvSpPr>
            <a:spLocks noGrp="1"/>
          </p:cNvSpPr>
          <p:nvPr>
            <p:ph type="sldNum"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Meiryo UI" panose="020B0604030504040204" pitchFamily="50" charset="-128"/>
                <a:ea typeface="Meiryo UI"/>
              </a:rPr>
              <a:pPr marL="0" marR="0" lvl="0" indent="0" algn="ct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white">
                  <a:lumMod val="75000"/>
                </a:prstClr>
              </a:solidFill>
              <a:effectLst/>
              <a:uLnTx/>
              <a:uFillTx/>
              <a:latin typeface="Meiryo UI" panose="020B0604030504040204" pitchFamily="50" charset="-128"/>
              <a:ea typeface="Meiryo UI"/>
            </a:endParaRPr>
          </a:p>
        </p:txBody>
      </p:sp>
      <p:sp>
        <p:nvSpPr>
          <p:cNvPr id="10" name="フッター プレースホルダー 9">
            <a:extLst>
              <a:ext uri="{FF2B5EF4-FFF2-40B4-BE49-F238E27FC236}">
                <a16:creationId xmlns:a16="http://schemas.microsoft.com/office/drawing/2014/main" id="{6726DEFD-68E4-4E7E-B1E7-1CB3FA70E031}"/>
              </a:ext>
            </a:extLst>
          </p:cNvPr>
          <p:cNvSpPr>
            <a:spLocks noGrp="1"/>
          </p:cNvSpPr>
          <p:nvPr>
            <p:ph type="ftr" sz="quarter" idx="10"/>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ja-JP" sz="1000" b="0" i="0" u="none" strike="noStrike" kern="1200" cap="none" spc="0" normalizeH="0" baseline="0" noProof="0">
                <a:ln>
                  <a:noFill/>
                </a:ln>
                <a:solidFill>
                  <a:prstClr val="black">
                    <a:tint val="75000"/>
                  </a:prstClr>
                </a:solidFill>
                <a:effectLst/>
                <a:uLnTx/>
                <a:uFillTx/>
                <a:latin typeface="Meiryo UI"/>
                <a:ea typeface="Meiryo UI"/>
              </a:rPr>
              <a:t>©Copyright by FPT Japan - CONFIDENTIAL</a:t>
            </a:r>
            <a:endParaRPr kumimoji="0" lang="ja-JP" altLang="en-US" sz="1000" b="0" i="0" u="none" strike="noStrike" kern="1200" cap="none" spc="0" normalizeH="0" baseline="0" noProof="0">
              <a:ln>
                <a:noFill/>
              </a:ln>
              <a:solidFill>
                <a:prstClr val="black">
                  <a:tint val="75000"/>
                </a:prstClr>
              </a:solidFill>
              <a:effectLst/>
              <a:uLnTx/>
              <a:uFillTx/>
              <a:latin typeface="Meiryo UI"/>
              <a:ea typeface="Meiryo UI"/>
            </a:endParaRPr>
          </a:p>
        </p:txBody>
      </p:sp>
      <p:sp>
        <p:nvSpPr>
          <p:cNvPr id="6" name="Content Placeholder 5">
            <a:extLst>
              <a:ext uri="{FF2B5EF4-FFF2-40B4-BE49-F238E27FC236}">
                <a16:creationId xmlns:a16="http://schemas.microsoft.com/office/drawing/2014/main" id="{B390645E-84EE-4C4A-9B0E-BA0C3A57C839}"/>
              </a:ext>
            </a:extLst>
          </p:cNvPr>
          <p:cNvSpPr txBox="1">
            <a:spLocks/>
          </p:cNvSpPr>
          <p:nvPr/>
        </p:nvSpPr>
        <p:spPr>
          <a:xfrm>
            <a:off x="443346" y="917226"/>
            <a:ext cx="11206992" cy="341632"/>
          </a:xfrm>
          <a:prstGeom prst="rect">
            <a:avLst/>
          </a:prstGeom>
        </p:spPr>
        <p:txBody>
          <a:bodyPr wrap="square" lIns="91440" tIns="45720" rIns="91440" bIns="45720" anchor="t">
            <a:spAutoFit/>
          </a:bodyPr>
          <a:lstStyle>
            <a:lvl1pPr marL="0" indent="0" algn="l" defTabSz="914400" rtl="0" eaLnBrk="1" latinLnBrk="0" hangingPunct="1">
              <a:lnSpc>
                <a:spcPct val="90000"/>
              </a:lnSpc>
              <a:spcBef>
                <a:spcPts val="1000"/>
              </a:spcBef>
              <a:buFont typeface="Arial" panose="020B0604020202020204" pitchFamily="34" charset="0"/>
              <a:buNone/>
              <a:defRPr lang="en-US" sz="3200" b="1" kern="1200"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sz="1800" b="0" i="0" u="none" strike="noStrike" kern="1200" cap="none" spc="0" normalizeH="0" baseline="0" noProof="0">
                <a:ln>
                  <a:noFill/>
                </a:ln>
                <a:solidFill>
                  <a:srgbClr val="36365C"/>
                </a:solidFill>
                <a:effectLst/>
                <a:uLnTx/>
                <a:uFillTx/>
                <a:latin typeface="Meiryo UI"/>
                <a:ea typeface="Meiryo UI"/>
                <a:cs typeface="Segoe UI"/>
              </a:rPr>
              <a:t>数万商品の翌日・翌週出荷量予測によって、在庫補充・出荷準備の効率化、担当シフト計画の最適化を実現します</a:t>
            </a:r>
          </a:p>
        </p:txBody>
      </p:sp>
      <p:sp>
        <p:nvSpPr>
          <p:cNvPr id="8" name="正方形/長方形 7">
            <a:extLst>
              <a:ext uri="{FF2B5EF4-FFF2-40B4-BE49-F238E27FC236}">
                <a16:creationId xmlns:a16="http://schemas.microsoft.com/office/drawing/2014/main" id="{B95D551D-A769-4220-87D8-874B7D0F5F3E}"/>
              </a:ext>
            </a:extLst>
          </p:cNvPr>
          <p:cNvSpPr/>
          <p:nvPr/>
        </p:nvSpPr>
        <p:spPr>
          <a:xfrm>
            <a:off x="443346" y="1722135"/>
            <a:ext cx="1034472" cy="1660236"/>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prstClr val="white"/>
                </a:solidFill>
                <a:effectLst/>
                <a:uLnTx/>
                <a:uFillTx/>
                <a:latin typeface="Meiryo UI"/>
                <a:ea typeface="Meiryo UI"/>
              </a:rPr>
              <a:t>顧客課題</a:t>
            </a:r>
          </a:p>
        </p:txBody>
      </p:sp>
      <p:sp>
        <p:nvSpPr>
          <p:cNvPr id="14" name="正方形/長方形 13">
            <a:extLst>
              <a:ext uri="{FF2B5EF4-FFF2-40B4-BE49-F238E27FC236}">
                <a16:creationId xmlns:a16="http://schemas.microsoft.com/office/drawing/2014/main" id="{6B67CE6B-AFCD-4EEE-9735-7CE655FA3B52}"/>
              </a:ext>
            </a:extLst>
          </p:cNvPr>
          <p:cNvSpPr/>
          <p:nvPr/>
        </p:nvSpPr>
        <p:spPr>
          <a:xfrm>
            <a:off x="1522087" y="1722135"/>
            <a:ext cx="4693986" cy="1660236"/>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ja-JP" altLang="en-US" sz="1400" b="0" i="0" u="none" strike="noStrike" kern="1200" cap="none" spc="0" normalizeH="0" baseline="0" noProof="0">
                <a:ln>
                  <a:noFill/>
                </a:ln>
                <a:solidFill>
                  <a:srgbClr val="333333"/>
                </a:solidFill>
                <a:effectLst/>
                <a:uLnTx/>
                <a:uFillTx/>
                <a:latin typeface="Meiryo UI"/>
                <a:ea typeface="Meiryo UI"/>
              </a:rPr>
              <a:t>例年数万種類の商品を得意先の数千拠点へ出荷しており、年間を通して商品の種類によって出荷の量とばらつきの差が大きく、日々の出荷商品及びその出荷量を見込んで出荷の準備を効率化したい</a:t>
            </a:r>
          </a:p>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srgbClr val="333333"/>
                </a:solidFill>
                <a:effectLst/>
                <a:uLnTx/>
                <a:uFillTx/>
                <a:latin typeface="Meiryo UI"/>
                <a:ea typeface="Meiryo UI"/>
              </a:rPr>
              <a:t>全商品の</a:t>
            </a:r>
            <a:r>
              <a:rPr kumimoji="1" lang="ja-JP" altLang="en-US" sz="1400" b="0" i="0" u="none" strike="noStrike" kern="1200" cap="none" spc="0" normalizeH="0" baseline="0" noProof="0">
                <a:ln>
                  <a:noFill/>
                </a:ln>
                <a:solidFill>
                  <a:srgbClr val="333333"/>
                </a:solidFill>
                <a:effectLst/>
                <a:uLnTx/>
                <a:uFillTx/>
                <a:latin typeface="Meiryo UI"/>
                <a:ea typeface="Meiryo UI"/>
                <a:cs typeface="+mn-lt"/>
              </a:rPr>
              <a:t>週間</a:t>
            </a:r>
            <a:r>
              <a:rPr kumimoji="1" lang="ja-JP" altLang="en-US" sz="1400" b="0" i="0" u="none" strike="noStrike" kern="1200" cap="none" spc="0" normalizeH="0" baseline="0" noProof="0">
                <a:ln>
                  <a:noFill/>
                </a:ln>
                <a:solidFill>
                  <a:srgbClr val="333333"/>
                </a:solidFill>
                <a:effectLst/>
                <a:uLnTx/>
                <a:uFillTx/>
                <a:latin typeface="Meiryo UI"/>
                <a:ea typeface="Meiryo UI"/>
              </a:rPr>
              <a:t>出荷量の予測を行い、人員のシフト計画に活かし、人員配備の過不足リスクを軽減したい</a:t>
            </a:r>
          </a:p>
        </p:txBody>
      </p:sp>
      <p:sp>
        <p:nvSpPr>
          <p:cNvPr id="16" name="正方形/長方形 15">
            <a:extLst>
              <a:ext uri="{FF2B5EF4-FFF2-40B4-BE49-F238E27FC236}">
                <a16:creationId xmlns:a16="http://schemas.microsoft.com/office/drawing/2014/main" id="{59ECF7BD-8B77-40A0-8945-CE2D9ACAC234}"/>
              </a:ext>
            </a:extLst>
          </p:cNvPr>
          <p:cNvSpPr/>
          <p:nvPr/>
        </p:nvSpPr>
        <p:spPr>
          <a:xfrm>
            <a:off x="443346" y="3467807"/>
            <a:ext cx="1034472" cy="1053652"/>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rPr>
              <a:t>解決方法</a:t>
            </a:r>
          </a:p>
        </p:txBody>
      </p:sp>
      <p:sp>
        <p:nvSpPr>
          <p:cNvPr id="17" name="正方形/長方形 16">
            <a:extLst>
              <a:ext uri="{FF2B5EF4-FFF2-40B4-BE49-F238E27FC236}">
                <a16:creationId xmlns:a16="http://schemas.microsoft.com/office/drawing/2014/main" id="{59047308-25F2-4B43-94EC-CBE41C4311E4}"/>
              </a:ext>
            </a:extLst>
          </p:cNvPr>
          <p:cNvSpPr/>
          <p:nvPr/>
        </p:nvSpPr>
        <p:spPr>
          <a:xfrm>
            <a:off x="443346" y="4602817"/>
            <a:ext cx="1034472" cy="1731481"/>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rPr>
              <a:t>成果</a:t>
            </a:r>
          </a:p>
        </p:txBody>
      </p:sp>
      <p:sp>
        <p:nvSpPr>
          <p:cNvPr id="18" name="正方形/長方形 17">
            <a:extLst>
              <a:ext uri="{FF2B5EF4-FFF2-40B4-BE49-F238E27FC236}">
                <a16:creationId xmlns:a16="http://schemas.microsoft.com/office/drawing/2014/main" id="{42E7BDE6-B362-40BD-B04B-560C148F0F59}"/>
              </a:ext>
            </a:extLst>
          </p:cNvPr>
          <p:cNvSpPr/>
          <p:nvPr/>
        </p:nvSpPr>
        <p:spPr>
          <a:xfrm>
            <a:off x="1522087" y="3467807"/>
            <a:ext cx="4693986" cy="1053652"/>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endParaRPr kumimoji="1" lang="ja-JP" altLang="en-US" sz="1400" b="0" i="0" u="none" strike="noStrike" kern="1200" cap="none" spc="0" normalizeH="0" baseline="0" noProof="0">
              <a:ln>
                <a:noFill/>
              </a:ln>
              <a:solidFill>
                <a:prstClr val="black"/>
              </a:solidFill>
              <a:effectLst/>
              <a:uLnTx/>
              <a:uFillTx/>
              <a:latin typeface="Meiryo UI"/>
              <a:ea typeface="Meiryo UI"/>
            </a:endParaRPr>
          </a:p>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過去３年分の実績データに対してABC分析、時系列情報から商品クラスタリングを行い、個別に予測モデルを構築した。</a:t>
            </a:r>
          </a:p>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1" i="0" u="sng" strike="noStrike" kern="1200" cap="none" spc="0" normalizeH="0" baseline="0" noProof="0">
                <a:ln>
                  <a:noFill/>
                </a:ln>
                <a:solidFill>
                  <a:prstClr val="black"/>
                </a:solidFill>
                <a:effectLst/>
                <a:uLnTx/>
                <a:uFillTx/>
                <a:latin typeface="Meiryo UI"/>
                <a:ea typeface="Meiryo UI"/>
              </a:rPr>
              <a:t>出荷有無予測モデル・商品別翌日出荷量予測モデル・翌週</a:t>
            </a:r>
            <a:r>
              <a:rPr kumimoji="1" lang="ja-JP" altLang="en-US" sz="1400" b="1" i="0" u="sng" strike="noStrike" kern="1200" cap="none" spc="0" normalizeH="0" baseline="0" noProof="0">
                <a:ln>
                  <a:noFill/>
                </a:ln>
                <a:solidFill>
                  <a:prstClr val="black"/>
                </a:solidFill>
                <a:effectLst/>
                <a:uLnTx/>
                <a:uFillTx/>
                <a:latin typeface="Meiryo UI"/>
                <a:ea typeface="Meiryo UI"/>
                <a:cs typeface="+mn-lt"/>
              </a:rPr>
              <a:t>全商品</a:t>
            </a:r>
            <a:r>
              <a:rPr kumimoji="1" lang="ja-JP" altLang="en-US" sz="1400" b="1" i="0" u="sng" strike="noStrike" kern="1200" cap="none" spc="0" normalizeH="0" baseline="0" noProof="0">
                <a:ln>
                  <a:noFill/>
                </a:ln>
                <a:solidFill>
                  <a:prstClr val="black"/>
                </a:solidFill>
                <a:effectLst/>
                <a:uLnTx/>
                <a:uFillTx/>
                <a:latin typeface="Meiryo UI"/>
                <a:ea typeface="Meiryo UI"/>
              </a:rPr>
              <a:t>出荷量予測モデル</a:t>
            </a:r>
            <a:r>
              <a:rPr kumimoji="1" lang="ja-JP" altLang="en-US" sz="1400" b="0" i="0" u="none" strike="noStrike" kern="1200" cap="none" spc="0" normalizeH="0" baseline="0" noProof="0">
                <a:ln>
                  <a:noFill/>
                </a:ln>
                <a:solidFill>
                  <a:prstClr val="black"/>
                </a:solidFill>
                <a:effectLst/>
                <a:uLnTx/>
                <a:uFillTx/>
                <a:latin typeface="Meiryo UI"/>
                <a:ea typeface="Meiryo UI"/>
              </a:rPr>
              <a:t>を作成した</a:t>
            </a:r>
            <a:endParaRPr kumimoji="1" lang="ja-JP" altLang="en-US" sz="1800" b="0" i="0" u="none" strike="noStrike" kern="1200" cap="none" spc="0" normalizeH="0" baseline="0" noProof="0">
              <a:ln>
                <a:noFill/>
              </a:ln>
              <a:solidFill>
                <a:prstClr val="black"/>
              </a:solidFill>
              <a:effectLst/>
              <a:uLnTx/>
              <a:uFillTx/>
              <a:latin typeface="Meiryo UI"/>
              <a:ea typeface="Meiryo UI"/>
            </a:endParaRPr>
          </a:p>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endParaRPr kumimoji="1" lang="ja-JP" altLang="en-US" sz="1400" b="0" i="0" u="none" strike="noStrike" kern="1200" cap="none" spc="0" normalizeH="0" baseline="0" noProof="0">
              <a:ln>
                <a:noFill/>
              </a:ln>
              <a:solidFill>
                <a:prstClr val="white"/>
              </a:solidFill>
              <a:effectLst/>
              <a:uLnTx/>
              <a:uFillTx/>
              <a:latin typeface="Meiryo UI"/>
              <a:ea typeface="Meiryo UI"/>
            </a:endParaRPr>
          </a:p>
        </p:txBody>
      </p:sp>
      <p:sp>
        <p:nvSpPr>
          <p:cNvPr id="19" name="正方形/長方形 18">
            <a:extLst>
              <a:ext uri="{FF2B5EF4-FFF2-40B4-BE49-F238E27FC236}">
                <a16:creationId xmlns:a16="http://schemas.microsoft.com/office/drawing/2014/main" id="{3F749378-388C-4B12-9EA5-5595BE4F0C31}"/>
              </a:ext>
            </a:extLst>
          </p:cNvPr>
          <p:cNvSpPr/>
          <p:nvPr/>
        </p:nvSpPr>
        <p:spPr>
          <a:xfrm>
            <a:off x="1522087" y="4602817"/>
            <a:ext cx="4693986" cy="1731481"/>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en-US" altLang="ja-JP" sz="1400" b="0" i="0" u="none" strike="noStrike" kern="1200" cap="none" spc="0" normalizeH="0" baseline="0" noProof="0">
                <a:ln>
                  <a:noFill/>
                </a:ln>
                <a:solidFill>
                  <a:srgbClr val="000000"/>
                </a:solidFill>
                <a:effectLst/>
                <a:uLnTx/>
                <a:uFillTx/>
                <a:latin typeface="Meiryo UI"/>
                <a:ea typeface="Meiryo UI"/>
              </a:rPr>
              <a:t>商品グループ別に出荷有無予測モデルの正解率が85％以上の実現</a:t>
            </a:r>
          </a:p>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en-US" altLang="ja-JP" sz="1400" b="0" i="0" u="none" strike="noStrike" kern="1200" cap="none" spc="0" normalizeH="0" baseline="0" noProof="0" err="1">
                <a:ln>
                  <a:noFill/>
                </a:ln>
                <a:solidFill>
                  <a:srgbClr val="000000"/>
                </a:solidFill>
                <a:effectLst/>
                <a:uLnTx/>
                <a:uFillTx/>
                <a:latin typeface="Meiryo UI"/>
                <a:ea typeface="Meiryo UI"/>
              </a:rPr>
              <a:t>商品グループ別に出荷量予測モデルの誤差</a:t>
            </a:r>
            <a:r>
              <a:rPr kumimoji="1" lang="ja-JP" altLang="en-US" sz="1400" b="0" i="0" u="none" strike="noStrike" kern="1200" cap="none" spc="0" normalizeH="0" baseline="0" noProof="0">
                <a:ln>
                  <a:noFill/>
                </a:ln>
                <a:solidFill>
                  <a:srgbClr val="000000"/>
                </a:solidFill>
                <a:effectLst/>
                <a:uLnTx/>
                <a:uFillTx/>
                <a:latin typeface="Meiryo UI"/>
                <a:ea typeface="Meiryo UI"/>
              </a:rPr>
              <a:t>率</a:t>
            </a:r>
            <a:r>
              <a:rPr kumimoji="1" lang="en-US" altLang="ja-JP" sz="1400" b="0" i="0" u="none" strike="noStrike" kern="1200" cap="none" spc="0" normalizeH="0" baseline="0" noProof="0">
                <a:ln>
                  <a:noFill/>
                </a:ln>
                <a:solidFill>
                  <a:srgbClr val="000000"/>
                </a:solidFill>
                <a:effectLst/>
                <a:uLnTx/>
                <a:uFillTx/>
                <a:latin typeface="Meiryo UI"/>
                <a:ea typeface="Meiryo UI"/>
              </a:rPr>
              <a:t>(</a:t>
            </a:r>
            <a:r>
              <a:rPr kumimoji="1" lang="en-US" altLang="ja-JP" sz="1400" b="0" i="0" u="none" strike="noStrike" kern="1200" cap="none" spc="0" normalizeH="0" baseline="0" noProof="0" err="1">
                <a:ln>
                  <a:noFill/>
                </a:ln>
                <a:solidFill>
                  <a:srgbClr val="000000"/>
                </a:solidFill>
                <a:effectLst/>
                <a:uLnTx/>
                <a:uFillTx/>
                <a:latin typeface="Meiryo UI"/>
                <a:ea typeface="Meiryo UI"/>
              </a:rPr>
              <a:t>sMAE</a:t>
            </a:r>
            <a:r>
              <a:rPr kumimoji="1" lang="en-US" altLang="ja-JP" sz="1400" b="0" i="0" u="none" strike="noStrike" kern="1200" cap="none" spc="0" normalizeH="0" baseline="0" noProof="0">
                <a:ln>
                  <a:noFill/>
                </a:ln>
                <a:solidFill>
                  <a:srgbClr val="000000"/>
                </a:solidFill>
                <a:effectLst/>
                <a:uLnTx/>
                <a:uFillTx/>
                <a:latin typeface="Meiryo UI"/>
                <a:ea typeface="Meiryo UI"/>
              </a:rPr>
              <a:t>)を15％以下に抑制</a:t>
            </a:r>
          </a:p>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en-US" altLang="ja-JP" sz="1400" b="0" i="0" u="none" strike="noStrike" kern="1200" cap="none" spc="0" normalizeH="0" baseline="0" noProof="0" err="1">
                <a:ln>
                  <a:noFill/>
                </a:ln>
                <a:solidFill>
                  <a:srgbClr val="000000"/>
                </a:solidFill>
                <a:effectLst/>
                <a:uLnTx/>
                <a:uFillTx/>
                <a:latin typeface="Meiryo UI"/>
                <a:ea typeface="Meiryo UI"/>
              </a:rPr>
              <a:t>全商品出荷量予測モデルの誤差</a:t>
            </a:r>
            <a:r>
              <a:rPr kumimoji="1" lang="ja-JP" altLang="en-US" sz="1400" b="0" i="0" u="none" strike="noStrike" kern="1200" cap="none" spc="0" normalizeH="0" baseline="0" noProof="0">
                <a:ln>
                  <a:noFill/>
                </a:ln>
                <a:solidFill>
                  <a:srgbClr val="000000"/>
                </a:solidFill>
                <a:effectLst/>
                <a:uLnTx/>
                <a:uFillTx/>
                <a:latin typeface="Meiryo UI"/>
                <a:ea typeface="Meiryo UI"/>
              </a:rPr>
              <a:t>率</a:t>
            </a:r>
            <a:r>
              <a:rPr kumimoji="1" lang="en-US" altLang="ja-JP" sz="1400" b="0" i="0" u="none" strike="noStrike" kern="1200" cap="none" spc="0" normalizeH="0" baseline="0" noProof="0">
                <a:ln>
                  <a:noFill/>
                </a:ln>
                <a:solidFill>
                  <a:srgbClr val="000000"/>
                </a:solidFill>
                <a:effectLst/>
                <a:uLnTx/>
                <a:uFillTx/>
                <a:latin typeface="Meiryo UI"/>
                <a:ea typeface="Meiryo UI"/>
              </a:rPr>
              <a:t>(</a:t>
            </a:r>
            <a:r>
              <a:rPr kumimoji="1" lang="en-US" altLang="ja-JP" sz="1400" b="0" i="0" u="none" strike="noStrike" kern="1200" cap="none" spc="0" normalizeH="0" baseline="0" noProof="0" err="1">
                <a:ln>
                  <a:noFill/>
                </a:ln>
                <a:solidFill>
                  <a:srgbClr val="000000"/>
                </a:solidFill>
                <a:effectLst/>
                <a:uLnTx/>
                <a:uFillTx/>
                <a:latin typeface="Meiryo UI"/>
                <a:ea typeface="Meiryo UI"/>
              </a:rPr>
              <a:t>sMAE</a:t>
            </a:r>
            <a:r>
              <a:rPr kumimoji="1" lang="en-US" altLang="ja-JP" sz="1400" b="0" i="0" u="none" strike="noStrike" kern="1200" cap="none" spc="0" normalizeH="0" baseline="0" noProof="0">
                <a:ln>
                  <a:noFill/>
                </a:ln>
                <a:solidFill>
                  <a:srgbClr val="000000"/>
                </a:solidFill>
                <a:effectLst/>
                <a:uLnTx/>
                <a:uFillTx/>
                <a:latin typeface="Meiryo UI"/>
                <a:ea typeface="Meiryo UI"/>
              </a:rPr>
              <a:t>)を8%に抑え、人員シフト計画に活かせる可能性を示した</a:t>
            </a:r>
          </a:p>
        </p:txBody>
      </p:sp>
      <p:grpSp>
        <p:nvGrpSpPr>
          <p:cNvPr id="42" name="グループ化 41">
            <a:extLst>
              <a:ext uri="{FF2B5EF4-FFF2-40B4-BE49-F238E27FC236}">
                <a16:creationId xmlns:a16="http://schemas.microsoft.com/office/drawing/2014/main" id="{03F2C61E-994C-4074-A331-B4AB71194559}"/>
              </a:ext>
            </a:extLst>
          </p:cNvPr>
          <p:cNvGrpSpPr/>
          <p:nvPr/>
        </p:nvGrpSpPr>
        <p:grpSpPr>
          <a:xfrm>
            <a:off x="6493164" y="1610604"/>
            <a:ext cx="5364198" cy="307777"/>
            <a:chOff x="6493164" y="1483514"/>
            <a:chExt cx="4765963" cy="307777"/>
          </a:xfrm>
        </p:grpSpPr>
        <p:cxnSp>
          <p:nvCxnSpPr>
            <p:cNvPr id="43" name="直線コネクタ 42">
              <a:extLst>
                <a:ext uri="{FF2B5EF4-FFF2-40B4-BE49-F238E27FC236}">
                  <a16:creationId xmlns:a16="http://schemas.microsoft.com/office/drawing/2014/main" id="{11B74814-03D5-45B9-A0BD-FB3E09A48F1D}"/>
                </a:ext>
              </a:extLst>
            </p:cNvPr>
            <p:cNvCxnSpPr>
              <a:cxnSpLocks/>
            </p:cNvCxnSpPr>
            <p:nvPr/>
          </p:nvCxnSpPr>
          <p:spPr>
            <a:xfrm>
              <a:off x="6493164" y="1791291"/>
              <a:ext cx="4765963"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94D878D1-AB75-4694-93CC-8C109AFBB079}"/>
                </a:ext>
              </a:extLst>
            </p:cNvPr>
            <p:cNvSpPr txBox="1"/>
            <p:nvPr/>
          </p:nvSpPr>
          <p:spPr>
            <a:xfrm>
              <a:off x="8424740" y="1483514"/>
              <a:ext cx="902811" cy="307777"/>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事例概要</a:t>
              </a:r>
            </a:p>
          </p:txBody>
        </p:sp>
      </p:grpSp>
      <p:sp>
        <p:nvSpPr>
          <p:cNvPr id="45" name="テキスト ボックス 44">
            <a:extLst>
              <a:ext uri="{FF2B5EF4-FFF2-40B4-BE49-F238E27FC236}">
                <a16:creationId xmlns:a16="http://schemas.microsoft.com/office/drawing/2014/main" id="{2F2DCC9F-1DDF-47EA-9F3B-1B22BBCF1994}"/>
              </a:ext>
            </a:extLst>
          </p:cNvPr>
          <p:cNvSpPr txBox="1"/>
          <p:nvPr/>
        </p:nvSpPr>
        <p:spPr>
          <a:xfrm>
            <a:off x="6795303" y="2584115"/>
            <a:ext cx="492443" cy="276999"/>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sng" strike="noStrike" kern="1200" cap="none" spc="0" normalizeH="0" baseline="0" noProof="0">
                <a:ln>
                  <a:noFill/>
                </a:ln>
                <a:solidFill>
                  <a:prstClr val="black"/>
                </a:solidFill>
                <a:effectLst/>
                <a:uLnTx/>
                <a:uFillTx/>
                <a:latin typeface="Meiryo UI"/>
                <a:ea typeface="Meiryo UI"/>
              </a:rPr>
              <a:t>課題</a:t>
            </a:r>
          </a:p>
        </p:txBody>
      </p:sp>
      <p:sp>
        <p:nvSpPr>
          <p:cNvPr id="46" name="テキスト ボックス 45">
            <a:extLst>
              <a:ext uri="{FF2B5EF4-FFF2-40B4-BE49-F238E27FC236}">
                <a16:creationId xmlns:a16="http://schemas.microsoft.com/office/drawing/2014/main" id="{8A3D5C43-7485-471B-998B-C55019F9C176}"/>
              </a:ext>
            </a:extLst>
          </p:cNvPr>
          <p:cNvSpPr txBox="1"/>
          <p:nvPr/>
        </p:nvSpPr>
        <p:spPr>
          <a:xfrm>
            <a:off x="6641415" y="3897424"/>
            <a:ext cx="800219" cy="46166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1200" b="1" i="0" u="sng" strike="noStrike" kern="1200" cap="none" spc="0" normalizeH="0" baseline="0" noProof="0" err="1">
                <a:ln>
                  <a:noFill/>
                </a:ln>
                <a:solidFill>
                  <a:prstClr val="black"/>
                </a:solidFill>
                <a:effectLst/>
                <a:uLnTx/>
                <a:uFillTx/>
                <a:latin typeface="Meiryo UI"/>
                <a:ea typeface="Meiryo UI"/>
              </a:rPr>
              <a:t>Usee</a:t>
            </a:r>
            <a:r>
              <a:rPr kumimoji="1" lang="ja-JP" altLang="en-US" sz="1200" b="1" i="0" u="sng" strike="noStrike" kern="1200" cap="none" spc="0" normalizeH="0" baseline="0" noProof="0">
                <a:ln>
                  <a:noFill/>
                </a:ln>
                <a:solidFill>
                  <a:prstClr val="black"/>
                </a:solidFill>
                <a:effectLst/>
                <a:uLnTx/>
                <a:uFillTx/>
                <a:latin typeface="Meiryo UI"/>
                <a:ea typeface="Meiryo UI"/>
              </a:rPr>
              <a:t>の</a:t>
            </a:r>
            <a:endParaRPr kumimoji="1" lang="en-US" altLang="ja-JP" sz="1200" b="1" i="0" u="sng" strike="noStrike" kern="1200" cap="none" spc="0" normalizeH="0" baseline="0" noProof="0">
              <a:ln>
                <a:noFill/>
              </a:ln>
              <a:solidFill>
                <a:prstClr val="black"/>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sng" strike="noStrike" kern="1200" cap="none" spc="0" normalizeH="0" baseline="0" noProof="0">
                <a:ln>
                  <a:noFill/>
                </a:ln>
                <a:solidFill>
                  <a:prstClr val="black"/>
                </a:solidFill>
                <a:effectLst/>
                <a:uLnTx/>
                <a:uFillTx/>
                <a:latin typeface="Meiryo UI"/>
                <a:ea typeface="Meiryo UI"/>
              </a:rPr>
              <a:t>提供価値</a:t>
            </a:r>
          </a:p>
        </p:txBody>
      </p:sp>
      <p:sp>
        <p:nvSpPr>
          <p:cNvPr id="48" name="四角形: 角を丸くする 47">
            <a:extLst>
              <a:ext uri="{FF2B5EF4-FFF2-40B4-BE49-F238E27FC236}">
                <a16:creationId xmlns:a16="http://schemas.microsoft.com/office/drawing/2014/main" id="{286DF759-B3F6-46E1-996C-14CF2A936AC6}"/>
              </a:ext>
            </a:extLst>
          </p:cNvPr>
          <p:cNvSpPr/>
          <p:nvPr/>
        </p:nvSpPr>
        <p:spPr>
          <a:xfrm>
            <a:off x="7683315" y="2505233"/>
            <a:ext cx="1559020" cy="492521"/>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black"/>
                </a:solidFill>
                <a:effectLst/>
                <a:uLnTx/>
                <a:uFillTx/>
                <a:latin typeface="Meiryo UI"/>
                <a:ea typeface="Meiryo UI"/>
              </a:rPr>
              <a:t>出荷準備の不備または無駄な作業</a:t>
            </a:r>
          </a:p>
        </p:txBody>
      </p:sp>
      <p:sp>
        <p:nvSpPr>
          <p:cNvPr id="49" name="四角形: 角を丸くする 48">
            <a:extLst>
              <a:ext uri="{FF2B5EF4-FFF2-40B4-BE49-F238E27FC236}">
                <a16:creationId xmlns:a16="http://schemas.microsoft.com/office/drawing/2014/main" id="{67FC2625-31FC-48FF-ADC3-D3F6D1953439}"/>
              </a:ext>
            </a:extLst>
          </p:cNvPr>
          <p:cNvSpPr/>
          <p:nvPr/>
        </p:nvSpPr>
        <p:spPr>
          <a:xfrm>
            <a:off x="9648609" y="2505233"/>
            <a:ext cx="1559020" cy="492521"/>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black"/>
                </a:solidFill>
                <a:effectLst/>
                <a:uLnTx/>
                <a:uFillTx/>
                <a:latin typeface="Meiryo UI"/>
                <a:ea typeface="Meiryo UI"/>
              </a:rPr>
              <a:t>出荷作業担当者の配備過不足</a:t>
            </a:r>
          </a:p>
        </p:txBody>
      </p:sp>
      <p:sp>
        <p:nvSpPr>
          <p:cNvPr id="50" name="四角形: 角を丸くする 49">
            <a:extLst>
              <a:ext uri="{FF2B5EF4-FFF2-40B4-BE49-F238E27FC236}">
                <a16:creationId xmlns:a16="http://schemas.microsoft.com/office/drawing/2014/main" id="{8239FB26-5427-4AB3-9294-478143977E71}"/>
              </a:ext>
            </a:extLst>
          </p:cNvPr>
          <p:cNvSpPr/>
          <p:nvPr/>
        </p:nvSpPr>
        <p:spPr>
          <a:xfrm>
            <a:off x="8689903" y="3570117"/>
            <a:ext cx="1559020" cy="492521"/>
          </a:xfrm>
          <a:prstGeom prst="round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white"/>
                </a:solidFill>
                <a:effectLst/>
                <a:uLnTx/>
                <a:uFillTx/>
                <a:latin typeface="Meiryo UI"/>
                <a:ea typeface="Meiryo UI"/>
              </a:rPr>
              <a:t>出荷予測AIモデル</a:t>
            </a:r>
          </a:p>
        </p:txBody>
      </p:sp>
      <p:sp>
        <p:nvSpPr>
          <p:cNvPr id="52" name="二等辺三角形 51">
            <a:extLst>
              <a:ext uri="{FF2B5EF4-FFF2-40B4-BE49-F238E27FC236}">
                <a16:creationId xmlns:a16="http://schemas.microsoft.com/office/drawing/2014/main" id="{D9AC2469-9703-4FE1-A1E6-5D47B027ECB0}"/>
              </a:ext>
            </a:extLst>
          </p:cNvPr>
          <p:cNvSpPr/>
          <p:nvPr/>
        </p:nvSpPr>
        <p:spPr>
          <a:xfrm rot="10800000">
            <a:off x="8731056" y="3253074"/>
            <a:ext cx="1476714" cy="172056"/>
          </a:xfrm>
          <a:prstGeom prs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sp>
        <p:nvSpPr>
          <p:cNvPr id="53" name="四角形: 角を丸くする 52">
            <a:extLst>
              <a:ext uri="{FF2B5EF4-FFF2-40B4-BE49-F238E27FC236}">
                <a16:creationId xmlns:a16="http://schemas.microsoft.com/office/drawing/2014/main" id="{434C6670-35C5-4FEB-874C-AF4381F0CA24}"/>
              </a:ext>
            </a:extLst>
          </p:cNvPr>
          <p:cNvSpPr/>
          <p:nvPr/>
        </p:nvSpPr>
        <p:spPr>
          <a:xfrm>
            <a:off x="10025829" y="4213729"/>
            <a:ext cx="2166171" cy="49251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srgbClr val="C00000"/>
                </a:solidFill>
                <a:effectLst/>
                <a:uLnTx/>
                <a:uFillTx/>
                <a:latin typeface="Meiryo UI"/>
                <a:ea typeface="Meiryo UI"/>
              </a:rPr>
              <a:t>出荷計画立案者の</a:t>
            </a:r>
            <a:br>
              <a:rPr kumimoji="1" lang="ja-JP" altLang="en-US" sz="1200" b="1" i="0" u="none" strike="noStrike" kern="1200" cap="none" spc="0" normalizeH="0" baseline="0" noProof="0">
                <a:ln>
                  <a:noFill/>
                </a:ln>
                <a:solidFill>
                  <a:srgbClr val="C00000"/>
                </a:solidFill>
                <a:effectLst/>
                <a:uLnTx/>
                <a:uFillTx/>
                <a:latin typeface="Meiryo UI"/>
                <a:ea typeface="Meiryo UI"/>
              </a:rPr>
            </a:br>
            <a:r>
              <a:rPr kumimoji="1" lang="ja-JP" altLang="en-US" sz="1200" b="1" i="0" u="none" strike="noStrike" kern="1200" cap="none" spc="0" normalizeH="0" baseline="0" noProof="0">
                <a:ln>
                  <a:noFill/>
                </a:ln>
                <a:solidFill>
                  <a:srgbClr val="C00000"/>
                </a:solidFill>
                <a:effectLst/>
                <a:uLnTx/>
                <a:uFillTx/>
                <a:latin typeface="Meiryo UI"/>
                <a:ea typeface="Meiryo UI"/>
              </a:rPr>
              <a:t>意思決定を</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1200" b="1" i="0" u="none" strike="noStrike" kern="1200" cap="none" spc="0" normalizeH="0" baseline="0" noProof="0">
                <a:ln>
                  <a:noFill/>
                </a:ln>
                <a:solidFill>
                  <a:srgbClr val="C00000"/>
                </a:solidFill>
                <a:effectLst/>
                <a:uLnTx/>
                <a:uFillTx/>
                <a:latin typeface="Meiryo UI"/>
                <a:ea typeface="Meiryo UI"/>
              </a:rPr>
              <a:t>AI</a:t>
            </a:r>
            <a:r>
              <a:rPr kumimoji="1" lang="ja-JP" altLang="en-US" sz="1200" b="1" i="0" u="none" strike="noStrike" kern="1200" cap="none" spc="0" normalizeH="0" baseline="0" noProof="0">
                <a:ln>
                  <a:noFill/>
                </a:ln>
                <a:solidFill>
                  <a:srgbClr val="C00000"/>
                </a:solidFill>
                <a:effectLst/>
                <a:uLnTx/>
                <a:uFillTx/>
                <a:latin typeface="Meiryo UI"/>
                <a:ea typeface="Meiryo UI"/>
              </a:rPr>
              <a:t>が支援</a:t>
            </a:r>
            <a:endParaRPr kumimoji="1" lang="ja-JP" altLang="en-US" sz="1200" b="0" i="0" u="none" strike="noStrike" kern="1200" cap="none" spc="0" normalizeH="0" baseline="0" noProof="0">
              <a:ln>
                <a:noFill/>
              </a:ln>
              <a:solidFill>
                <a:srgbClr val="C00000"/>
              </a:solidFill>
              <a:effectLst/>
              <a:uLnTx/>
              <a:uFillTx/>
              <a:latin typeface="Meiryo UI"/>
              <a:ea typeface="Meiryo UI"/>
            </a:endParaRPr>
          </a:p>
        </p:txBody>
      </p:sp>
      <p:sp>
        <p:nvSpPr>
          <p:cNvPr id="4" name="正方形/長方形 3">
            <a:extLst>
              <a:ext uri="{FF2B5EF4-FFF2-40B4-BE49-F238E27FC236}">
                <a16:creationId xmlns:a16="http://schemas.microsoft.com/office/drawing/2014/main" id="{5E250793-C005-4EAF-9AD9-45D2F7D5ECB0}"/>
              </a:ext>
            </a:extLst>
          </p:cNvPr>
          <p:cNvSpPr/>
          <p:nvPr/>
        </p:nvSpPr>
        <p:spPr>
          <a:xfrm>
            <a:off x="7576342" y="2364657"/>
            <a:ext cx="3740727" cy="7159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sp>
        <p:nvSpPr>
          <p:cNvPr id="29" name="テキスト ボックス 28">
            <a:extLst>
              <a:ext uri="{FF2B5EF4-FFF2-40B4-BE49-F238E27FC236}">
                <a16:creationId xmlns:a16="http://schemas.microsoft.com/office/drawing/2014/main" id="{9F4A3E38-2344-49EB-A1DB-7C013B515CD2}"/>
              </a:ext>
            </a:extLst>
          </p:cNvPr>
          <p:cNvSpPr txBox="1"/>
          <p:nvPr/>
        </p:nvSpPr>
        <p:spPr>
          <a:xfrm>
            <a:off x="8306564" y="2226158"/>
            <a:ext cx="2325700" cy="276999"/>
          </a:xfrm>
          <a:prstGeom prst="rect">
            <a:avLst/>
          </a:prstGeom>
          <a:solidFill>
            <a:schemeClr val="bg1"/>
          </a:solidFill>
        </p:spPr>
        <p:txBody>
          <a:bodyPr wrap="none" lIns="91440" tIns="45720" rIns="91440" bIns="45720" rtlCol="0" anchor="t">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black"/>
                </a:solidFill>
                <a:effectLst/>
                <a:uLnTx/>
                <a:uFillTx/>
                <a:latin typeface="Meiryo UI"/>
                <a:ea typeface="Meiryo UI"/>
              </a:rPr>
              <a:t>人手による26千</a:t>
            </a:r>
            <a:r>
              <a:rPr kumimoji="1" lang="en-US" altLang="ja-JP" sz="1200" b="1" i="0" u="none" strike="noStrike" kern="1200" cap="none" spc="0" normalizeH="0" baseline="0" noProof="0">
                <a:ln>
                  <a:noFill/>
                </a:ln>
                <a:solidFill>
                  <a:prstClr val="black"/>
                </a:solidFill>
                <a:effectLst/>
                <a:uLnTx/>
                <a:uFillTx/>
                <a:latin typeface="Meiryo UI"/>
                <a:ea typeface="Meiryo UI"/>
              </a:rPr>
              <a:t>SKU</a:t>
            </a:r>
            <a:r>
              <a:rPr kumimoji="1" lang="ja-JP" altLang="en-US" sz="1200" b="1" i="0" u="none" strike="noStrike" kern="1200" cap="none" spc="0" normalizeH="0" baseline="0" noProof="0">
                <a:ln>
                  <a:noFill/>
                </a:ln>
                <a:solidFill>
                  <a:prstClr val="black"/>
                </a:solidFill>
                <a:effectLst/>
                <a:uLnTx/>
                <a:uFillTx/>
                <a:latin typeface="Meiryo UI"/>
                <a:ea typeface="Meiryo UI"/>
              </a:rPr>
              <a:t>の出荷管理</a:t>
            </a:r>
          </a:p>
        </p:txBody>
      </p:sp>
      <p:sp>
        <p:nvSpPr>
          <p:cNvPr id="32" name="四角形: 角を丸くする 31">
            <a:extLst>
              <a:ext uri="{FF2B5EF4-FFF2-40B4-BE49-F238E27FC236}">
                <a16:creationId xmlns:a16="http://schemas.microsoft.com/office/drawing/2014/main" id="{DBD280D0-3A67-4AB0-8312-F1D34A7A46A0}"/>
              </a:ext>
            </a:extLst>
          </p:cNvPr>
          <p:cNvSpPr/>
          <p:nvPr/>
        </p:nvSpPr>
        <p:spPr>
          <a:xfrm>
            <a:off x="8689903" y="4303688"/>
            <a:ext cx="1559020" cy="492521"/>
          </a:xfrm>
          <a:prstGeom prst="round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white"/>
                </a:solidFill>
                <a:effectLst/>
                <a:uLnTx/>
                <a:uFillTx/>
                <a:latin typeface="Meiryo UI"/>
                <a:ea typeface="Meiryo UI"/>
              </a:rPr>
              <a:t>出荷有無と出荷量</a:t>
            </a:r>
            <a:endParaRPr kumimoji="1" lang="en-US" altLang="ja-JP" sz="1200" b="1" i="0" u="none" strike="noStrike" kern="1200" cap="none" spc="0" normalizeH="0" baseline="0" noProof="0">
              <a:ln>
                <a:noFill/>
              </a:ln>
              <a:solidFill>
                <a:prstClr val="white"/>
              </a:solidFill>
              <a:effectLst/>
              <a:uLnTx/>
              <a:uFillTx/>
              <a:latin typeface="Meiryo UI"/>
              <a:ea typeface="Meiryo UI"/>
            </a:endParaRPr>
          </a:p>
        </p:txBody>
      </p:sp>
      <p:cxnSp>
        <p:nvCxnSpPr>
          <p:cNvPr id="11" name="直線矢印コネクタ 10">
            <a:extLst>
              <a:ext uri="{FF2B5EF4-FFF2-40B4-BE49-F238E27FC236}">
                <a16:creationId xmlns:a16="http://schemas.microsoft.com/office/drawing/2014/main" id="{7AE9EE0B-696B-4EED-8D53-3FD889697FC2}"/>
              </a:ext>
            </a:extLst>
          </p:cNvPr>
          <p:cNvCxnSpPr>
            <a:stCxn id="50" idx="2"/>
            <a:endCxn id="32" idx="0"/>
          </p:cNvCxnSpPr>
          <p:nvPr/>
        </p:nvCxnSpPr>
        <p:spPr>
          <a:xfrm>
            <a:off x="9469413" y="4062638"/>
            <a:ext cx="0" cy="2410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楕円 30">
            <a:extLst>
              <a:ext uri="{FF2B5EF4-FFF2-40B4-BE49-F238E27FC236}">
                <a16:creationId xmlns:a16="http://schemas.microsoft.com/office/drawing/2014/main" id="{A3399120-C60A-4083-9963-0941E5C659E6}"/>
              </a:ext>
            </a:extLst>
          </p:cNvPr>
          <p:cNvSpPr/>
          <p:nvPr/>
        </p:nvSpPr>
        <p:spPr>
          <a:xfrm>
            <a:off x="9623846" y="5239707"/>
            <a:ext cx="942328" cy="94232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1200" b="1" i="0" u="none" strike="noStrike" kern="1200" cap="none" spc="0" normalizeH="0" baseline="0" noProof="0" err="1">
                <a:ln>
                  <a:noFill/>
                </a:ln>
                <a:solidFill>
                  <a:prstClr val="white"/>
                </a:solidFill>
                <a:effectLst/>
                <a:uLnTx/>
                <a:uFillTx/>
                <a:latin typeface="Meiryo UI"/>
                <a:ea typeface="Meiryo UI"/>
              </a:rPr>
              <a:t>sMAE</a:t>
            </a:r>
            <a:endParaRPr kumimoji="1" lang="en-US" altLang="ja-JP" sz="1200" b="1" i="0" u="none" strike="noStrike" kern="1200" cap="none" spc="0" normalizeH="0" baseline="0" noProof="0">
              <a:ln>
                <a:noFill/>
              </a:ln>
              <a:solidFill>
                <a:prstClr val="white"/>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1200" b="1" i="0" u="none" strike="noStrike" kern="1200" cap="none" spc="0" normalizeH="0" baseline="0" noProof="0">
                <a:ln>
                  <a:noFill/>
                </a:ln>
                <a:solidFill>
                  <a:prstClr val="white"/>
                </a:solidFill>
                <a:effectLst/>
                <a:uLnTx/>
                <a:uFillTx/>
                <a:latin typeface="Meiryo UI"/>
                <a:ea typeface="Meiryo UI"/>
              </a:rPr>
              <a:t>15%</a:t>
            </a:r>
            <a:r>
              <a:rPr kumimoji="1" lang="ja-JP" altLang="en-US" sz="1200" b="1" i="0" u="none" strike="noStrike" kern="1200" cap="none" spc="0" normalizeH="0" baseline="0" noProof="0">
                <a:ln>
                  <a:noFill/>
                </a:ln>
                <a:solidFill>
                  <a:prstClr val="white"/>
                </a:solidFill>
                <a:effectLst/>
                <a:uLnTx/>
                <a:uFillTx/>
                <a:latin typeface="Meiryo UI"/>
                <a:ea typeface="Meiryo UI"/>
              </a:rPr>
              <a:t>以下</a:t>
            </a:r>
          </a:p>
        </p:txBody>
      </p:sp>
      <p:sp>
        <p:nvSpPr>
          <p:cNvPr id="33" name="楕円 32">
            <a:extLst>
              <a:ext uri="{FF2B5EF4-FFF2-40B4-BE49-F238E27FC236}">
                <a16:creationId xmlns:a16="http://schemas.microsoft.com/office/drawing/2014/main" id="{C43B724D-8AB7-4AF6-A4F2-F50E59C592DC}"/>
              </a:ext>
            </a:extLst>
          </p:cNvPr>
          <p:cNvSpPr/>
          <p:nvPr/>
        </p:nvSpPr>
        <p:spPr>
          <a:xfrm>
            <a:off x="8377665" y="5239707"/>
            <a:ext cx="942328" cy="94232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white"/>
                </a:solidFill>
                <a:effectLst/>
                <a:uLnTx/>
                <a:uFillTx/>
                <a:latin typeface="Meiryo UI"/>
                <a:ea typeface="Meiryo UI"/>
              </a:rPr>
              <a:t>精度：</a:t>
            </a:r>
            <a:endParaRPr kumimoji="1" lang="en-US" altLang="ja-JP" sz="1200" b="1" i="0" u="none" strike="noStrike" kern="1200" cap="none" spc="0" normalizeH="0" baseline="0" noProof="0">
              <a:ln>
                <a:noFill/>
              </a:ln>
              <a:solidFill>
                <a:prstClr val="white"/>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1200" b="1" i="0" u="none" strike="noStrike" kern="1200" cap="none" spc="0" normalizeH="0" baseline="0" noProof="0">
                <a:ln>
                  <a:noFill/>
                </a:ln>
                <a:solidFill>
                  <a:prstClr val="white"/>
                </a:solidFill>
                <a:effectLst/>
                <a:uLnTx/>
                <a:uFillTx/>
                <a:latin typeface="Meiryo UI"/>
                <a:ea typeface="Meiryo UI"/>
              </a:rPr>
              <a:t>85%</a:t>
            </a:r>
            <a:r>
              <a:rPr kumimoji="1" lang="ja-JP" altLang="en-US" sz="1200" b="1" i="0" u="none" strike="noStrike" kern="1200" cap="none" spc="0" normalizeH="0" baseline="0" noProof="0">
                <a:ln>
                  <a:noFill/>
                </a:ln>
                <a:solidFill>
                  <a:prstClr val="white"/>
                </a:solidFill>
                <a:effectLst/>
                <a:uLnTx/>
                <a:uFillTx/>
                <a:latin typeface="Meiryo UI"/>
                <a:ea typeface="Meiryo UI"/>
              </a:rPr>
              <a:t>以上</a:t>
            </a:r>
            <a:endParaRPr kumimoji="1" lang="en-US" altLang="ja-JP" sz="1200" b="1" i="0" u="none" strike="noStrike" kern="1200" cap="none" spc="0" normalizeH="0" baseline="0" noProof="0">
              <a:ln>
                <a:noFill/>
              </a:ln>
              <a:solidFill>
                <a:prstClr val="white"/>
              </a:solidFill>
              <a:effectLst/>
              <a:uLnTx/>
              <a:uFillTx/>
              <a:latin typeface="Meiryo UI"/>
              <a:ea typeface="Meiryo UI"/>
            </a:endParaRPr>
          </a:p>
        </p:txBody>
      </p:sp>
      <p:sp>
        <p:nvSpPr>
          <p:cNvPr id="34" name="四角形: 角を丸くする 33">
            <a:extLst>
              <a:ext uri="{FF2B5EF4-FFF2-40B4-BE49-F238E27FC236}">
                <a16:creationId xmlns:a16="http://schemas.microsoft.com/office/drawing/2014/main" id="{6C87CB2F-2190-49A4-A738-81B2E78CE843}"/>
              </a:ext>
            </a:extLst>
          </p:cNvPr>
          <p:cNvSpPr/>
          <p:nvPr/>
        </p:nvSpPr>
        <p:spPr>
          <a:xfrm>
            <a:off x="8232864" y="4919655"/>
            <a:ext cx="1215248"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sng" strike="noStrike" kern="1200" cap="none" spc="0" normalizeH="0" baseline="0" noProof="0">
                <a:ln>
                  <a:noFill/>
                </a:ln>
                <a:solidFill>
                  <a:prstClr val="black"/>
                </a:solidFill>
                <a:effectLst/>
                <a:uLnTx/>
                <a:uFillTx/>
                <a:latin typeface="Meiryo UI"/>
                <a:ea typeface="Meiryo UI"/>
              </a:rPr>
              <a:t>出荷有無</a:t>
            </a:r>
          </a:p>
        </p:txBody>
      </p:sp>
      <p:sp>
        <p:nvSpPr>
          <p:cNvPr id="35" name="四角形: 角を丸くする 34">
            <a:extLst>
              <a:ext uri="{FF2B5EF4-FFF2-40B4-BE49-F238E27FC236}">
                <a16:creationId xmlns:a16="http://schemas.microsoft.com/office/drawing/2014/main" id="{9556B523-CC70-4435-8579-C59CC50F73A9}"/>
              </a:ext>
            </a:extLst>
          </p:cNvPr>
          <p:cNvSpPr/>
          <p:nvPr/>
        </p:nvSpPr>
        <p:spPr>
          <a:xfrm>
            <a:off x="9504308" y="4919655"/>
            <a:ext cx="1215248"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sng" strike="noStrike" kern="1200" cap="none" spc="0" normalizeH="0" baseline="0" noProof="0">
                <a:ln>
                  <a:noFill/>
                </a:ln>
                <a:solidFill>
                  <a:prstClr val="black"/>
                </a:solidFill>
                <a:effectLst/>
                <a:uLnTx/>
                <a:uFillTx/>
                <a:latin typeface="Meiryo UI"/>
                <a:ea typeface="Meiryo UI"/>
              </a:rPr>
              <a:t>出荷量</a:t>
            </a:r>
          </a:p>
        </p:txBody>
      </p:sp>
      <p:sp>
        <p:nvSpPr>
          <p:cNvPr id="36" name="四角形: 角を丸くする 35">
            <a:extLst>
              <a:ext uri="{FF2B5EF4-FFF2-40B4-BE49-F238E27FC236}">
                <a16:creationId xmlns:a16="http://schemas.microsoft.com/office/drawing/2014/main" id="{B5C15AA1-8E01-4283-9A53-1F6DCD7E8EA2}"/>
              </a:ext>
            </a:extLst>
          </p:cNvPr>
          <p:cNvSpPr/>
          <p:nvPr/>
        </p:nvSpPr>
        <p:spPr>
          <a:xfrm>
            <a:off x="7197319" y="4919655"/>
            <a:ext cx="1215248"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black"/>
                </a:solidFill>
                <a:effectLst/>
                <a:uLnTx/>
                <a:uFillTx/>
                <a:latin typeface="Meiryo UI"/>
                <a:ea typeface="Meiryo UI"/>
              </a:rPr>
              <a:t>結果的に</a:t>
            </a:r>
            <a:r>
              <a:rPr kumimoji="1" lang="en-US" altLang="ja-JP" sz="1200" b="0" i="0" u="none" strike="noStrike" kern="1200" cap="none" spc="0" normalizeH="0" baseline="0" noProof="0">
                <a:ln>
                  <a:noFill/>
                </a:ln>
                <a:solidFill>
                  <a:prstClr val="black"/>
                </a:solidFill>
                <a:effectLst/>
                <a:uLnTx/>
                <a:uFillTx/>
                <a:latin typeface="Meiryo UI"/>
                <a:ea typeface="Meiryo UI"/>
              </a:rPr>
              <a:t>…</a:t>
            </a:r>
            <a:endParaRPr kumimoji="1" lang="ja-JP" altLang="en-US" sz="1200" b="0" i="0" u="none" strike="noStrike" kern="1200" cap="none" spc="0" normalizeH="0" baseline="0" noProof="0">
              <a:ln>
                <a:noFill/>
              </a:ln>
              <a:solidFill>
                <a:prstClr val="black"/>
              </a:solidFill>
              <a:effectLst/>
              <a:uLnTx/>
              <a:uFillTx/>
              <a:latin typeface="Meiryo UI"/>
              <a:ea typeface="Meiryo UI"/>
            </a:endParaRPr>
          </a:p>
        </p:txBody>
      </p:sp>
    </p:spTree>
    <p:extLst>
      <p:ext uri="{BB962C8B-B14F-4D97-AF65-F5344CB8AC3E}">
        <p14:creationId xmlns:p14="http://schemas.microsoft.com/office/powerpoint/2010/main" val="22059573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タイトル 8">
            <a:extLst>
              <a:ext uri="{FF2B5EF4-FFF2-40B4-BE49-F238E27FC236}">
                <a16:creationId xmlns:a16="http://schemas.microsoft.com/office/drawing/2014/main" id="{819A9337-865F-4158-9BE7-492D5876512C}"/>
              </a:ext>
            </a:extLst>
          </p:cNvPr>
          <p:cNvSpPr>
            <a:spLocks noGrp="1"/>
          </p:cNvSpPr>
          <p:nvPr>
            <p:ph type="title"/>
          </p:nvPr>
        </p:nvSpPr>
        <p:spPr/>
        <p:txBody>
          <a:bodyPr>
            <a:normAutofit/>
          </a:bodyPr>
          <a:lstStyle/>
          <a:p>
            <a:r>
              <a:rPr lang="ja-JP" altLang="en-US" dirty="0">
                <a:latin typeface="Meiryo UI"/>
                <a:ea typeface="Meiryo UI"/>
              </a:rPr>
              <a:t>事例④　自動販売機　製品補充業務最適化</a:t>
            </a:r>
            <a:endParaRPr lang="en-US" altLang="ja-JP" dirty="0"/>
          </a:p>
        </p:txBody>
      </p:sp>
      <p:sp>
        <p:nvSpPr>
          <p:cNvPr id="3" name="Slide Number Placeholder 2">
            <a:extLst>
              <a:ext uri="{FF2B5EF4-FFF2-40B4-BE49-F238E27FC236}">
                <a16:creationId xmlns:a16="http://schemas.microsoft.com/office/drawing/2014/main" id="{5A97C2FA-13F9-48DD-AD0E-D98681F72D28}"/>
              </a:ext>
            </a:extLst>
          </p:cNvPr>
          <p:cNvSpPr>
            <a:spLocks noGrp="1"/>
          </p:cNvSpPr>
          <p:nvPr>
            <p:ph type="sldNum"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Meiryo UI" panose="020B0604030504040204" pitchFamily="50" charset="-128"/>
                <a:ea typeface="Meiryo UI"/>
              </a:rPr>
              <a:pPr marL="0" marR="0" lvl="0" indent="0" algn="ct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white">
                  <a:lumMod val="75000"/>
                </a:prstClr>
              </a:solidFill>
              <a:effectLst/>
              <a:uLnTx/>
              <a:uFillTx/>
              <a:latin typeface="Meiryo UI" panose="020B0604030504040204" pitchFamily="50" charset="-128"/>
              <a:ea typeface="Meiryo UI"/>
            </a:endParaRPr>
          </a:p>
        </p:txBody>
      </p:sp>
      <p:sp>
        <p:nvSpPr>
          <p:cNvPr id="10" name="フッター プレースホルダー 9">
            <a:extLst>
              <a:ext uri="{FF2B5EF4-FFF2-40B4-BE49-F238E27FC236}">
                <a16:creationId xmlns:a16="http://schemas.microsoft.com/office/drawing/2014/main" id="{6726DEFD-68E4-4E7E-B1E7-1CB3FA70E031}"/>
              </a:ext>
            </a:extLst>
          </p:cNvPr>
          <p:cNvSpPr>
            <a:spLocks noGrp="1"/>
          </p:cNvSpPr>
          <p:nvPr>
            <p:ph type="ftr" sz="quarter" idx="10"/>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ja-JP" sz="1000" b="0" i="0" u="none" strike="noStrike" kern="1200" cap="none" spc="0" normalizeH="0" baseline="0" noProof="0">
                <a:ln>
                  <a:noFill/>
                </a:ln>
                <a:solidFill>
                  <a:prstClr val="black">
                    <a:tint val="75000"/>
                  </a:prstClr>
                </a:solidFill>
                <a:effectLst/>
                <a:uLnTx/>
                <a:uFillTx/>
                <a:latin typeface="Meiryo UI"/>
                <a:ea typeface="Meiryo UI"/>
              </a:rPr>
              <a:t>©Copyright by FPT Japan - CONFIDENTIAL</a:t>
            </a:r>
            <a:endParaRPr kumimoji="0" lang="ja-JP" altLang="en-US" sz="1000" b="0" i="0" u="none" strike="noStrike" kern="1200" cap="none" spc="0" normalizeH="0" baseline="0" noProof="0">
              <a:ln>
                <a:noFill/>
              </a:ln>
              <a:solidFill>
                <a:prstClr val="black">
                  <a:tint val="75000"/>
                </a:prstClr>
              </a:solidFill>
              <a:effectLst/>
              <a:uLnTx/>
              <a:uFillTx/>
              <a:latin typeface="Meiryo UI"/>
              <a:ea typeface="Meiryo UI"/>
            </a:endParaRPr>
          </a:p>
        </p:txBody>
      </p:sp>
      <p:sp>
        <p:nvSpPr>
          <p:cNvPr id="6" name="Content Placeholder 5">
            <a:extLst>
              <a:ext uri="{FF2B5EF4-FFF2-40B4-BE49-F238E27FC236}">
                <a16:creationId xmlns:a16="http://schemas.microsoft.com/office/drawing/2014/main" id="{B390645E-84EE-4C4A-9B0E-BA0C3A57C839}"/>
              </a:ext>
            </a:extLst>
          </p:cNvPr>
          <p:cNvSpPr txBox="1">
            <a:spLocks/>
          </p:cNvSpPr>
          <p:nvPr/>
        </p:nvSpPr>
        <p:spPr>
          <a:xfrm>
            <a:off x="443346" y="917226"/>
            <a:ext cx="11206992" cy="606639"/>
          </a:xfrm>
          <a:prstGeom prst="rect">
            <a:avLst/>
          </a:prstGeom>
        </p:spPr>
        <p:txBody>
          <a:bodyPr/>
          <a:lstStyle>
            <a:defPPr>
              <a:defRPr lang="en-US"/>
            </a:defPPr>
            <a:lvl1pPr indent="0" defTabSz="914400">
              <a:lnSpc>
                <a:spcPct val="100000"/>
              </a:lnSpc>
              <a:spcBef>
                <a:spcPts val="1000"/>
              </a:spcBef>
              <a:buFont typeface="Arial" panose="020B0604020202020204" pitchFamily="34" charset="0"/>
              <a:buNone/>
              <a:defRPr kumimoji="1">
                <a:solidFill>
                  <a:srgbClr val="020673"/>
                </a:solidFill>
                <a:latin typeface="Meiryo UI" panose="020B0604030504040204" charset="-128"/>
                <a:ea typeface="Meiryo UI" panose="020B0604030504040204" charset="-128"/>
                <a:cs typeface="Meiryo UI" panose="020B0604030504040204" charset="-128"/>
              </a:defRPr>
            </a:lvl1pPr>
            <a:lvl2pPr marL="685800" indent="-228600" defTabSz="914400">
              <a:lnSpc>
                <a:spcPct val="100000"/>
              </a:lnSpc>
              <a:spcBef>
                <a:spcPts val="500"/>
              </a:spcBef>
              <a:buFont typeface="Arial" panose="020B0604020202020204" pitchFamily="34" charset="0"/>
              <a:buChar char="•"/>
              <a:defRPr kumimoji="1" sz="2400">
                <a:solidFill>
                  <a:srgbClr val="020673"/>
                </a:solidFill>
                <a:latin typeface="Meiryo UI" panose="020B0604030504040204" charset="-128"/>
                <a:ea typeface="Meiryo UI" panose="020B0604030504040204" charset="-128"/>
                <a:cs typeface="Meiryo UI" panose="020B0604030504040204" charset="-128"/>
              </a:defRPr>
            </a:lvl2pPr>
            <a:lvl3pPr marL="1143000" indent="-228600" defTabSz="914400">
              <a:lnSpc>
                <a:spcPct val="100000"/>
              </a:lnSpc>
              <a:spcBef>
                <a:spcPts val="500"/>
              </a:spcBef>
              <a:buFont typeface="Arial" panose="020B0604020202020204" pitchFamily="34" charset="0"/>
              <a:buChar char="•"/>
              <a:defRPr kumimoji="1" sz="2000">
                <a:solidFill>
                  <a:srgbClr val="020673"/>
                </a:solidFill>
                <a:latin typeface="Meiryo UI" panose="020B0604030504040204" charset="-128"/>
                <a:ea typeface="Meiryo UI" panose="020B0604030504040204" charset="-128"/>
                <a:cs typeface="Meiryo UI" panose="020B0604030504040204" charset="-128"/>
              </a:defRPr>
            </a:lvl3pPr>
            <a:lvl4pPr marL="1600200" indent="-228600" defTabSz="914400">
              <a:lnSpc>
                <a:spcPct val="100000"/>
              </a:lnSpc>
              <a:spcBef>
                <a:spcPts val="500"/>
              </a:spcBef>
              <a:buFont typeface="Arial" panose="020B0604020202020204" pitchFamily="34" charset="0"/>
              <a:buChar char="•"/>
              <a:defRPr kumimoji="1">
                <a:solidFill>
                  <a:srgbClr val="020673"/>
                </a:solidFill>
                <a:latin typeface="Meiryo UI" panose="020B0604030504040204" charset="-128"/>
                <a:ea typeface="Meiryo UI" panose="020B0604030504040204" charset="-128"/>
                <a:cs typeface="Meiryo UI" panose="020B0604030504040204" charset="-128"/>
              </a:defRPr>
            </a:lvl4pPr>
            <a:lvl5pPr marL="2057400" indent="-228600" defTabSz="914400">
              <a:lnSpc>
                <a:spcPct val="100000"/>
              </a:lnSpc>
              <a:spcBef>
                <a:spcPts val="500"/>
              </a:spcBef>
              <a:buFont typeface="Arial" panose="020B0604020202020204" pitchFamily="34" charset="0"/>
              <a:buChar char="•"/>
              <a:defRPr kumimoji="1">
                <a:solidFill>
                  <a:srgbClr val="020673"/>
                </a:solidFill>
                <a:latin typeface="Meiryo UI" panose="020B0604030504040204" charset="-128"/>
                <a:ea typeface="Meiryo UI" panose="020B0604030504040204" charset="-128"/>
                <a:cs typeface="Meiryo UI" panose="020B0604030504040204" charset="-128"/>
              </a:defRPr>
            </a:lvl5pPr>
            <a:lvl6pPr marL="2514600" indent="-228600" defTabSz="914400">
              <a:lnSpc>
                <a:spcPct val="90000"/>
              </a:lnSpc>
              <a:spcBef>
                <a:spcPts val="500"/>
              </a:spcBef>
              <a:buFont typeface="Arial" panose="020B0604020202020204" pitchFamily="34" charset="0"/>
              <a:buChar char="•"/>
              <a:defRPr kumimoji="1">
                <a:latin typeface="Meiryo UI" panose="020B0604030504040204" charset="-128"/>
                <a:ea typeface="Meiryo UI" panose="020B0604030504040204" charset="-128"/>
                <a:cs typeface="Meiryo UI" panose="020B0604030504040204" charset="-128"/>
              </a:defRPr>
            </a:lvl6pPr>
            <a:lvl7pPr marL="2971800" indent="-228600" defTabSz="914400">
              <a:lnSpc>
                <a:spcPct val="90000"/>
              </a:lnSpc>
              <a:spcBef>
                <a:spcPts val="500"/>
              </a:spcBef>
              <a:buFont typeface="Arial" panose="020B0604020202020204" pitchFamily="34" charset="0"/>
              <a:buChar char="•"/>
              <a:defRPr kumimoji="1">
                <a:latin typeface="Meiryo UI" panose="020B0604030504040204" charset="-128"/>
                <a:ea typeface="Meiryo UI" panose="020B0604030504040204" charset="-128"/>
                <a:cs typeface="Meiryo UI" panose="020B0604030504040204" charset="-128"/>
              </a:defRPr>
            </a:lvl7pPr>
            <a:lvl8pPr marL="3429000" indent="-228600" defTabSz="914400">
              <a:lnSpc>
                <a:spcPct val="90000"/>
              </a:lnSpc>
              <a:spcBef>
                <a:spcPts val="500"/>
              </a:spcBef>
              <a:buFont typeface="Arial" panose="020B0604020202020204" pitchFamily="34" charset="0"/>
              <a:buChar char="•"/>
              <a:defRPr kumimoji="1">
                <a:latin typeface="Meiryo UI" panose="020B0604030504040204" charset="-128"/>
                <a:ea typeface="Meiryo UI" panose="020B0604030504040204" charset="-128"/>
                <a:cs typeface="Meiryo UI" panose="020B0604030504040204" charset="-128"/>
              </a:defRPr>
            </a:lvl8pPr>
            <a:lvl9pPr marL="3886200" indent="-228600" defTabSz="914400">
              <a:lnSpc>
                <a:spcPct val="90000"/>
              </a:lnSpc>
              <a:spcBef>
                <a:spcPts val="500"/>
              </a:spcBef>
              <a:buFont typeface="Arial" panose="020B0604020202020204" pitchFamily="34" charset="0"/>
              <a:buChar char="•"/>
              <a:defRPr kumimoji="1">
                <a:latin typeface="Meiryo UI" panose="020B0604030504040204" charset="-128"/>
                <a:ea typeface="Meiryo UI" panose="020B0604030504040204" charset="-128"/>
                <a:cs typeface="Meiryo UI" panose="020B0604030504040204" charset="-128"/>
              </a:defRPr>
            </a:lvl9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1" lang="ja-JP" altLang="en-US" sz="18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　長年利用された予測ソリューションを改善され、より安定・より正確でシステムの緊急対応が発生せず、自動販売機への製品補充業務を最適化した</a:t>
            </a:r>
          </a:p>
        </p:txBody>
      </p:sp>
      <p:sp>
        <p:nvSpPr>
          <p:cNvPr id="8" name="正方形/長方形 7">
            <a:extLst>
              <a:ext uri="{FF2B5EF4-FFF2-40B4-BE49-F238E27FC236}">
                <a16:creationId xmlns:a16="http://schemas.microsoft.com/office/drawing/2014/main" id="{B95D551D-A769-4220-87D8-874B7D0F5F3E}"/>
              </a:ext>
            </a:extLst>
          </p:cNvPr>
          <p:cNvSpPr/>
          <p:nvPr/>
        </p:nvSpPr>
        <p:spPr>
          <a:xfrm>
            <a:off x="443346" y="1722135"/>
            <a:ext cx="1034472" cy="1461361"/>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prstClr val="white"/>
                </a:solidFill>
                <a:effectLst/>
                <a:uLnTx/>
                <a:uFillTx/>
                <a:latin typeface="Meiryo UI"/>
                <a:ea typeface="Meiryo UI"/>
              </a:rPr>
              <a:t>顧客課題</a:t>
            </a:r>
          </a:p>
        </p:txBody>
      </p:sp>
      <p:sp>
        <p:nvSpPr>
          <p:cNvPr id="14" name="正方形/長方形 13">
            <a:extLst>
              <a:ext uri="{FF2B5EF4-FFF2-40B4-BE49-F238E27FC236}">
                <a16:creationId xmlns:a16="http://schemas.microsoft.com/office/drawing/2014/main" id="{6B67CE6B-AFCD-4EEE-9735-7CE655FA3B52}"/>
              </a:ext>
            </a:extLst>
          </p:cNvPr>
          <p:cNvSpPr/>
          <p:nvPr/>
        </p:nvSpPr>
        <p:spPr>
          <a:xfrm>
            <a:off x="1522087" y="1722135"/>
            <a:ext cx="4693986" cy="1461361"/>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既存の販売量予測システムの予測精度が改善されない</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ビジネス拡張に対し、既存システムのスケール限界がある</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システムで夜間処理が多く、運用コストが高い。予測処理が遅れると、その後の処理が遅れ、システム緊急対応が発生し、大量の手作業が発生します。</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p:txBody>
      </p:sp>
      <p:sp>
        <p:nvSpPr>
          <p:cNvPr id="16" name="正方形/長方形 15">
            <a:extLst>
              <a:ext uri="{FF2B5EF4-FFF2-40B4-BE49-F238E27FC236}">
                <a16:creationId xmlns:a16="http://schemas.microsoft.com/office/drawing/2014/main" id="{59ECF7BD-8B77-40A0-8945-CE2D9ACAC234}"/>
              </a:ext>
            </a:extLst>
          </p:cNvPr>
          <p:cNvSpPr/>
          <p:nvPr/>
        </p:nvSpPr>
        <p:spPr>
          <a:xfrm>
            <a:off x="443346" y="3268934"/>
            <a:ext cx="1034472" cy="1378480"/>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rPr>
              <a:t>解決方法</a:t>
            </a:r>
          </a:p>
        </p:txBody>
      </p:sp>
      <p:sp>
        <p:nvSpPr>
          <p:cNvPr id="17" name="正方形/長方形 16">
            <a:extLst>
              <a:ext uri="{FF2B5EF4-FFF2-40B4-BE49-F238E27FC236}">
                <a16:creationId xmlns:a16="http://schemas.microsoft.com/office/drawing/2014/main" id="{59047308-25F2-4B43-94EC-CBE41C4311E4}"/>
              </a:ext>
            </a:extLst>
          </p:cNvPr>
          <p:cNvSpPr/>
          <p:nvPr/>
        </p:nvSpPr>
        <p:spPr>
          <a:xfrm>
            <a:off x="443346" y="4732869"/>
            <a:ext cx="1034472" cy="1459854"/>
          </a:xfrm>
          <a:prstGeom prst="rect">
            <a:avLst/>
          </a:prstGeom>
          <a:solidFill>
            <a:srgbClr val="2E60AD"/>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rPr>
              <a:t>成果</a:t>
            </a:r>
          </a:p>
        </p:txBody>
      </p:sp>
      <p:sp>
        <p:nvSpPr>
          <p:cNvPr id="18" name="正方形/長方形 17">
            <a:extLst>
              <a:ext uri="{FF2B5EF4-FFF2-40B4-BE49-F238E27FC236}">
                <a16:creationId xmlns:a16="http://schemas.microsoft.com/office/drawing/2014/main" id="{42E7BDE6-B362-40BD-B04B-560C148F0F59}"/>
              </a:ext>
            </a:extLst>
          </p:cNvPr>
          <p:cNvSpPr/>
          <p:nvPr/>
        </p:nvSpPr>
        <p:spPr>
          <a:xfrm>
            <a:off x="1522087" y="3268934"/>
            <a:ext cx="4693986" cy="1375322"/>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データサイエンスチームで過去の大量データを探検し、予測アルゴリズム改善検討</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en-US" altLang="ja-JP" sz="1400" b="0" i="0" u="none" strike="noStrike" kern="1200" cap="none" spc="0" normalizeH="0" baseline="0" noProof="0">
                <a:ln>
                  <a:noFill/>
                </a:ln>
                <a:solidFill>
                  <a:prstClr val="black"/>
                </a:solidFill>
                <a:effectLst/>
                <a:uLnTx/>
                <a:uFillTx/>
                <a:latin typeface="Meiryo UI"/>
                <a:ea typeface="Meiryo UI"/>
              </a:rPr>
              <a:t>Usee</a:t>
            </a:r>
            <a:r>
              <a:rPr kumimoji="1" lang="ja-JP" altLang="en-US" sz="1400" b="0" i="0" u="none" strike="noStrike" kern="1200" cap="none" spc="0" normalizeH="0" baseline="0" noProof="0">
                <a:ln>
                  <a:noFill/>
                </a:ln>
                <a:solidFill>
                  <a:prstClr val="black"/>
                </a:solidFill>
                <a:effectLst/>
                <a:uLnTx/>
                <a:uFillTx/>
                <a:latin typeface="Meiryo UI"/>
                <a:ea typeface="Meiryo UI"/>
              </a:rPr>
              <a:t>ソリューション利用し、販売予測モデル作成・探検</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お客様とともに予測後処理過程改善</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p:txBody>
      </p:sp>
      <p:sp>
        <p:nvSpPr>
          <p:cNvPr id="19" name="正方形/長方形 18">
            <a:extLst>
              <a:ext uri="{FF2B5EF4-FFF2-40B4-BE49-F238E27FC236}">
                <a16:creationId xmlns:a16="http://schemas.microsoft.com/office/drawing/2014/main" id="{3F749378-388C-4B12-9EA5-5595BE4F0C31}"/>
              </a:ext>
            </a:extLst>
          </p:cNvPr>
          <p:cNvSpPr/>
          <p:nvPr/>
        </p:nvSpPr>
        <p:spPr>
          <a:xfrm>
            <a:off x="1530806" y="4731282"/>
            <a:ext cx="4693986" cy="1463028"/>
          </a:xfrm>
          <a:prstGeom prst="rect">
            <a:avLst/>
          </a:prstGeom>
          <a:solidFill>
            <a:schemeClr val="bg1"/>
          </a:solidFill>
          <a:ln>
            <a:solidFill>
              <a:srgbClr val="2E60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2800" marR="0" lvl="0" indent="-17280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予測処理時間も改善でき、システムの緊急対応が発生しません。（毎月の緊急対応は</a:t>
            </a:r>
            <a:r>
              <a:rPr kumimoji="1" lang="en-US" altLang="ja-JP" sz="1400" b="0" i="0" u="none" strike="noStrike" kern="1200" cap="none" spc="0" normalizeH="0" baseline="0" noProof="0">
                <a:ln>
                  <a:noFill/>
                </a:ln>
                <a:solidFill>
                  <a:prstClr val="black"/>
                </a:solidFill>
                <a:effectLst/>
                <a:uLnTx/>
                <a:uFillTx/>
                <a:latin typeface="Meiryo UI"/>
                <a:ea typeface="Meiryo UI"/>
              </a:rPr>
              <a:t>4</a:t>
            </a:r>
            <a:r>
              <a:rPr kumimoji="1" lang="ja-JP" altLang="en-US" sz="1400" b="0" i="0" u="none" strike="noStrike" kern="1200" cap="none" spc="0" normalizeH="0" baseline="0" noProof="0">
                <a:ln>
                  <a:noFill/>
                </a:ln>
                <a:solidFill>
                  <a:prstClr val="black"/>
                </a:solidFill>
                <a:effectLst/>
                <a:uLnTx/>
                <a:uFillTx/>
                <a:latin typeface="Meiryo UI"/>
                <a:ea typeface="Meiryo UI"/>
              </a:rPr>
              <a:t>から</a:t>
            </a:r>
            <a:r>
              <a:rPr kumimoji="1" lang="en-US" altLang="ja-JP" sz="1400" b="0" i="0" u="none" strike="noStrike" kern="1200" cap="none" spc="0" normalizeH="0" baseline="0" noProof="0">
                <a:ln>
                  <a:noFill/>
                </a:ln>
                <a:solidFill>
                  <a:prstClr val="black"/>
                </a:solidFill>
                <a:effectLst/>
                <a:uLnTx/>
                <a:uFillTx/>
                <a:latin typeface="Meiryo UI"/>
                <a:ea typeface="Meiryo UI"/>
              </a:rPr>
              <a:t>0</a:t>
            </a:r>
            <a:r>
              <a:rPr kumimoji="1" lang="ja-JP" altLang="en-US" sz="1400" b="0" i="0" u="none" strike="noStrike" kern="1200" cap="none" spc="0" normalizeH="0" baseline="0" noProof="0">
                <a:ln>
                  <a:noFill/>
                </a:ln>
                <a:solidFill>
                  <a:prstClr val="black"/>
                </a:solidFill>
                <a:effectLst/>
                <a:uLnTx/>
                <a:uFillTx/>
                <a:latin typeface="Meiryo UI"/>
                <a:ea typeface="Meiryo UI"/>
              </a:rPr>
              <a:t>に改善できた）</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a:p>
            <a:pPr marL="171450" marR="0" lvl="0" indent="-1714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予測アルゴリズムを改善し、より正確に予測できた</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a:p>
            <a:pPr marL="0" marR="0" lvl="0" indent="0" algn="l" defTabSz="457200" rtl="0" eaLnBrk="1" fontAlgn="auto" latinLnBrk="0" hangingPunct="1">
              <a:lnSpc>
                <a:spcPct val="100000"/>
              </a:lnSpc>
              <a:spcBef>
                <a:spcPts val="0"/>
              </a:spcBef>
              <a:spcAft>
                <a:spcPts val="600"/>
              </a:spcAft>
              <a:buClrTx/>
              <a:buSzTx/>
              <a:buFontTx/>
              <a:buNone/>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（全自動販売機上の</a:t>
            </a:r>
            <a:r>
              <a:rPr kumimoji="1" lang="en-US" altLang="ja-JP" sz="1400" b="0" i="0" u="none" strike="noStrike" kern="1200" cap="none" spc="0" normalizeH="0" baseline="0" noProof="0">
                <a:ln>
                  <a:noFill/>
                </a:ln>
                <a:solidFill>
                  <a:prstClr val="black"/>
                </a:solidFill>
                <a:effectLst/>
                <a:uLnTx/>
                <a:uFillTx/>
                <a:latin typeface="Meiryo UI"/>
                <a:ea typeface="Meiryo UI"/>
              </a:rPr>
              <a:t>SKU</a:t>
            </a:r>
            <a:r>
              <a:rPr kumimoji="1" lang="ja-JP" altLang="en-US" sz="1400" b="0" i="0" u="none" strike="noStrike" kern="1200" cap="none" spc="0" normalizeH="0" baseline="0" noProof="0">
                <a:ln>
                  <a:noFill/>
                </a:ln>
                <a:solidFill>
                  <a:prstClr val="black"/>
                </a:solidFill>
                <a:effectLst/>
                <a:uLnTx/>
                <a:uFillTx/>
                <a:latin typeface="Meiryo UI"/>
                <a:ea typeface="Meiryo UI"/>
              </a:rPr>
              <a:t>の予測絶対平均誤差は</a:t>
            </a:r>
            <a:r>
              <a:rPr kumimoji="1" lang="en-US" altLang="ja-JP" sz="1400" b="0" i="0" u="none" strike="noStrike" kern="1200" cap="none" spc="0" normalizeH="0" baseline="0" noProof="0">
                <a:ln>
                  <a:noFill/>
                </a:ln>
                <a:solidFill>
                  <a:prstClr val="black"/>
                </a:solidFill>
                <a:effectLst/>
                <a:uLnTx/>
                <a:uFillTx/>
                <a:latin typeface="Meiryo UI"/>
                <a:ea typeface="Meiryo UI"/>
              </a:rPr>
              <a:t>4.6</a:t>
            </a:r>
            <a:r>
              <a:rPr kumimoji="1" lang="ja-JP" altLang="en-US" sz="1400" b="0" i="0" u="none" strike="noStrike" kern="1200" cap="none" spc="0" normalizeH="0" baseline="0" noProof="0">
                <a:ln>
                  <a:noFill/>
                </a:ln>
                <a:solidFill>
                  <a:prstClr val="black"/>
                </a:solidFill>
                <a:effectLst/>
                <a:uLnTx/>
                <a:uFillTx/>
                <a:latin typeface="Meiryo UI"/>
                <a:ea typeface="Meiryo UI"/>
              </a:rPr>
              <a:t>製品から</a:t>
            </a:r>
            <a:r>
              <a:rPr kumimoji="1" lang="en-US" altLang="ja-JP" sz="1400" b="0" i="0" u="none" strike="noStrike" kern="1200" cap="none" spc="0" normalizeH="0" baseline="0" noProof="0">
                <a:ln>
                  <a:noFill/>
                </a:ln>
                <a:solidFill>
                  <a:prstClr val="black"/>
                </a:solidFill>
                <a:effectLst/>
                <a:uLnTx/>
                <a:uFillTx/>
                <a:latin typeface="Meiryo UI"/>
                <a:ea typeface="Meiryo UI"/>
              </a:rPr>
              <a:t>3.5</a:t>
            </a:r>
            <a:r>
              <a:rPr kumimoji="1" lang="ja-JP" altLang="en-US" sz="1400" b="0" i="0" u="none" strike="noStrike" kern="1200" cap="none" spc="0" normalizeH="0" baseline="0" noProof="0">
                <a:ln>
                  <a:noFill/>
                </a:ln>
                <a:solidFill>
                  <a:prstClr val="black"/>
                </a:solidFill>
                <a:effectLst/>
                <a:uLnTx/>
                <a:uFillTx/>
                <a:latin typeface="Meiryo UI"/>
                <a:ea typeface="Meiryo UI"/>
              </a:rPr>
              <a:t>製品に改善した）</a:t>
            </a:r>
            <a:endParaRPr kumimoji="1" lang="en-US" altLang="ja-JP" sz="1400" b="0" i="0" u="none" strike="noStrike" kern="1200" cap="none" spc="0" normalizeH="0" baseline="0" noProof="0">
              <a:ln>
                <a:noFill/>
              </a:ln>
              <a:solidFill>
                <a:prstClr val="black"/>
              </a:solidFill>
              <a:effectLst/>
              <a:uLnTx/>
              <a:uFillTx/>
              <a:latin typeface="Meiryo UI"/>
              <a:ea typeface="Meiryo UI"/>
            </a:endParaRPr>
          </a:p>
        </p:txBody>
      </p:sp>
      <p:grpSp>
        <p:nvGrpSpPr>
          <p:cNvPr id="42" name="グループ化 41">
            <a:extLst>
              <a:ext uri="{FF2B5EF4-FFF2-40B4-BE49-F238E27FC236}">
                <a16:creationId xmlns:a16="http://schemas.microsoft.com/office/drawing/2014/main" id="{03F2C61E-994C-4074-A331-B4AB71194559}"/>
              </a:ext>
            </a:extLst>
          </p:cNvPr>
          <p:cNvGrpSpPr/>
          <p:nvPr/>
        </p:nvGrpSpPr>
        <p:grpSpPr>
          <a:xfrm>
            <a:off x="6493164" y="1610604"/>
            <a:ext cx="5364198" cy="307777"/>
            <a:chOff x="6493164" y="1483514"/>
            <a:chExt cx="4765963" cy="307777"/>
          </a:xfrm>
        </p:grpSpPr>
        <p:cxnSp>
          <p:nvCxnSpPr>
            <p:cNvPr id="43" name="直線コネクタ 42">
              <a:extLst>
                <a:ext uri="{FF2B5EF4-FFF2-40B4-BE49-F238E27FC236}">
                  <a16:creationId xmlns:a16="http://schemas.microsoft.com/office/drawing/2014/main" id="{11B74814-03D5-45B9-A0BD-FB3E09A48F1D}"/>
                </a:ext>
              </a:extLst>
            </p:cNvPr>
            <p:cNvCxnSpPr>
              <a:cxnSpLocks/>
            </p:cNvCxnSpPr>
            <p:nvPr/>
          </p:nvCxnSpPr>
          <p:spPr>
            <a:xfrm>
              <a:off x="6493164" y="1791291"/>
              <a:ext cx="4765963"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94D878D1-AB75-4694-93CC-8C109AFBB079}"/>
                </a:ext>
              </a:extLst>
            </p:cNvPr>
            <p:cNvSpPr txBox="1"/>
            <p:nvPr/>
          </p:nvSpPr>
          <p:spPr>
            <a:xfrm>
              <a:off x="8424740" y="1483514"/>
              <a:ext cx="902811" cy="307777"/>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a:ln>
                    <a:noFill/>
                  </a:ln>
                  <a:solidFill>
                    <a:prstClr val="black"/>
                  </a:solidFill>
                  <a:effectLst/>
                  <a:uLnTx/>
                  <a:uFillTx/>
                  <a:latin typeface="Meiryo UI"/>
                  <a:ea typeface="Meiryo UI"/>
                </a:rPr>
                <a:t>事例概要</a:t>
              </a:r>
            </a:p>
          </p:txBody>
        </p:sp>
      </p:grpSp>
      <p:sp>
        <p:nvSpPr>
          <p:cNvPr id="45" name="テキスト ボックス 44">
            <a:extLst>
              <a:ext uri="{FF2B5EF4-FFF2-40B4-BE49-F238E27FC236}">
                <a16:creationId xmlns:a16="http://schemas.microsoft.com/office/drawing/2014/main" id="{2F2DCC9F-1DDF-47EA-9F3B-1B22BBCF1994}"/>
              </a:ext>
            </a:extLst>
          </p:cNvPr>
          <p:cNvSpPr txBox="1"/>
          <p:nvPr/>
        </p:nvSpPr>
        <p:spPr>
          <a:xfrm>
            <a:off x="6795303" y="2226159"/>
            <a:ext cx="492443" cy="276999"/>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sng" strike="noStrike" kern="1200" cap="none" spc="0" normalizeH="0" baseline="0" noProof="0">
                <a:ln>
                  <a:noFill/>
                </a:ln>
                <a:solidFill>
                  <a:prstClr val="black"/>
                </a:solidFill>
                <a:effectLst/>
                <a:uLnTx/>
                <a:uFillTx/>
                <a:latin typeface="Meiryo UI"/>
                <a:ea typeface="Meiryo UI"/>
              </a:rPr>
              <a:t>課題</a:t>
            </a:r>
          </a:p>
        </p:txBody>
      </p:sp>
      <p:sp>
        <p:nvSpPr>
          <p:cNvPr id="46" name="テキスト ボックス 45">
            <a:extLst>
              <a:ext uri="{FF2B5EF4-FFF2-40B4-BE49-F238E27FC236}">
                <a16:creationId xmlns:a16="http://schemas.microsoft.com/office/drawing/2014/main" id="{8A3D5C43-7485-471B-998B-C55019F9C176}"/>
              </a:ext>
            </a:extLst>
          </p:cNvPr>
          <p:cNvSpPr txBox="1"/>
          <p:nvPr/>
        </p:nvSpPr>
        <p:spPr>
          <a:xfrm>
            <a:off x="6641415" y="2993651"/>
            <a:ext cx="800219" cy="46166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1200" b="1" i="0" u="sng" strike="noStrike" kern="1200" cap="none" spc="0" normalizeH="0" baseline="0" noProof="0" err="1">
                <a:ln>
                  <a:noFill/>
                </a:ln>
                <a:solidFill>
                  <a:prstClr val="black"/>
                </a:solidFill>
                <a:effectLst/>
                <a:uLnTx/>
                <a:uFillTx/>
                <a:latin typeface="Meiryo UI"/>
                <a:ea typeface="Meiryo UI"/>
              </a:rPr>
              <a:t>Usee</a:t>
            </a:r>
            <a:r>
              <a:rPr kumimoji="1" lang="ja-JP" altLang="en-US" sz="1200" b="1" i="0" u="sng" strike="noStrike" kern="1200" cap="none" spc="0" normalizeH="0" baseline="0" noProof="0">
                <a:ln>
                  <a:noFill/>
                </a:ln>
                <a:solidFill>
                  <a:prstClr val="black"/>
                </a:solidFill>
                <a:effectLst/>
                <a:uLnTx/>
                <a:uFillTx/>
                <a:latin typeface="Meiryo UI"/>
                <a:ea typeface="Meiryo UI"/>
              </a:rPr>
              <a:t>の</a:t>
            </a:r>
            <a:endParaRPr kumimoji="1" lang="en-US" altLang="ja-JP" sz="1200" b="1" i="0" u="sng" strike="noStrike" kern="1200" cap="none" spc="0" normalizeH="0" baseline="0" noProof="0">
              <a:ln>
                <a:noFill/>
              </a:ln>
              <a:solidFill>
                <a:prstClr val="black"/>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sng" strike="noStrike" kern="1200" cap="none" spc="0" normalizeH="0" baseline="0" noProof="0">
                <a:ln>
                  <a:noFill/>
                </a:ln>
                <a:solidFill>
                  <a:prstClr val="black"/>
                </a:solidFill>
                <a:effectLst/>
                <a:uLnTx/>
                <a:uFillTx/>
                <a:latin typeface="Meiryo UI"/>
                <a:ea typeface="Meiryo UI"/>
              </a:rPr>
              <a:t>提供価値</a:t>
            </a:r>
          </a:p>
        </p:txBody>
      </p:sp>
      <p:sp>
        <p:nvSpPr>
          <p:cNvPr id="48" name="四角形: 角を丸くする 47">
            <a:extLst>
              <a:ext uri="{FF2B5EF4-FFF2-40B4-BE49-F238E27FC236}">
                <a16:creationId xmlns:a16="http://schemas.microsoft.com/office/drawing/2014/main" id="{286DF759-B3F6-46E1-996C-14CF2A936AC6}"/>
              </a:ext>
            </a:extLst>
          </p:cNvPr>
          <p:cNvSpPr/>
          <p:nvPr/>
        </p:nvSpPr>
        <p:spPr>
          <a:xfrm>
            <a:off x="7887686" y="2140779"/>
            <a:ext cx="1559020" cy="492521"/>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black">
                    <a:lumMod val="65000"/>
                    <a:lumOff val="35000"/>
                  </a:prstClr>
                </a:solidFill>
                <a:effectLst/>
                <a:uLnTx/>
                <a:uFillTx/>
                <a:latin typeface="Meiryo UI"/>
                <a:ea typeface="Meiryo UI"/>
              </a:rPr>
              <a:t>予測精度向上</a:t>
            </a:r>
          </a:p>
        </p:txBody>
      </p:sp>
      <p:sp>
        <p:nvSpPr>
          <p:cNvPr id="49" name="四角形: 角を丸くする 48">
            <a:extLst>
              <a:ext uri="{FF2B5EF4-FFF2-40B4-BE49-F238E27FC236}">
                <a16:creationId xmlns:a16="http://schemas.microsoft.com/office/drawing/2014/main" id="{67FC2625-31FC-48FF-ADC3-D3F6D1953439}"/>
              </a:ext>
            </a:extLst>
          </p:cNvPr>
          <p:cNvSpPr/>
          <p:nvPr/>
        </p:nvSpPr>
        <p:spPr>
          <a:xfrm>
            <a:off x="9852980" y="2140779"/>
            <a:ext cx="1559020" cy="492521"/>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black">
                    <a:lumMod val="65000"/>
                    <a:lumOff val="35000"/>
                  </a:prstClr>
                </a:solidFill>
                <a:effectLst/>
                <a:uLnTx/>
                <a:uFillTx/>
                <a:latin typeface="Meiryo UI"/>
                <a:ea typeface="Meiryo UI"/>
              </a:rPr>
              <a:t>システム拡張</a:t>
            </a:r>
            <a:endParaRPr kumimoji="1" lang="en-US" altLang="ja-JP" sz="1200" b="1" i="0" u="none" strike="noStrike" kern="1200" cap="none" spc="0" normalizeH="0" baseline="0" noProof="0">
              <a:ln>
                <a:noFill/>
              </a:ln>
              <a:solidFill>
                <a:prstClr val="black">
                  <a:lumMod val="65000"/>
                  <a:lumOff val="35000"/>
                </a:prstClr>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black">
                    <a:lumMod val="65000"/>
                    <a:lumOff val="35000"/>
                  </a:prstClr>
                </a:solidFill>
                <a:effectLst/>
                <a:uLnTx/>
                <a:uFillTx/>
                <a:latin typeface="Meiryo UI"/>
                <a:ea typeface="Meiryo UI"/>
              </a:rPr>
              <a:t>処理安定</a:t>
            </a:r>
          </a:p>
        </p:txBody>
      </p:sp>
      <p:sp>
        <p:nvSpPr>
          <p:cNvPr id="50" name="四角形: 角を丸くする 49">
            <a:extLst>
              <a:ext uri="{FF2B5EF4-FFF2-40B4-BE49-F238E27FC236}">
                <a16:creationId xmlns:a16="http://schemas.microsoft.com/office/drawing/2014/main" id="{8239FB26-5427-4AB3-9294-478143977E71}"/>
              </a:ext>
            </a:extLst>
          </p:cNvPr>
          <p:cNvSpPr/>
          <p:nvPr/>
        </p:nvSpPr>
        <p:spPr>
          <a:xfrm>
            <a:off x="7887686" y="2978224"/>
            <a:ext cx="1559020" cy="820778"/>
          </a:xfrm>
          <a:prstGeom prst="round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white"/>
                </a:solidFill>
                <a:effectLst/>
                <a:uLnTx/>
                <a:uFillTx/>
                <a:latin typeface="Meiryo UI"/>
                <a:ea typeface="Meiryo UI"/>
              </a:rPr>
              <a:t>大量データ探検獅</a:t>
            </a:r>
            <a:endParaRPr kumimoji="1" lang="en-US" altLang="ja-JP" sz="1200" b="1" i="0" u="none" strike="noStrike" kern="1200" cap="none" spc="0" normalizeH="0" baseline="0" noProof="0">
              <a:ln>
                <a:noFill/>
              </a:ln>
              <a:solidFill>
                <a:prstClr val="white"/>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1200" b="1" i="0" u="none" strike="noStrike" kern="1200" cap="none" spc="0" normalizeH="0" baseline="0" noProof="0">
                <a:ln>
                  <a:noFill/>
                </a:ln>
                <a:solidFill>
                  <a:prstClr val="white"/>
                </a:solidFill>
                <a:effectLst/>
                <a:uLnTx/>
                <a:uFillTx/>
                <a:latin typeface="Meiryo UI"/>
                <a:ea typeface="Meiryo UI"/>
              </a:rPr>
              <a:t>Usee</a:t>
            </a:r>
            <a:r>
              <a:rPr kumimoji="1" lang="ja-JP" altLang="en-US" sz="1200" b="1" i="0" u="none" strike="noStrike" kern="1200" cap="none" spc="0" normalizeH="0" baseline="0" noProof="0">
                <a:ln>
                  <a:noFill/>
                </a:ln>
                <a:solidFill>
                  <a:prstClr val="white"/>
                </a:solidFill>
                <a:effectLst/>
                <a:uLnTx/>
                <a:uFillTx/>
                <a:latin typeface="Meiryo UI"/>
                <a:ea typeface="Meiryo UI"/>
              </a:rPr>
              <a:t>ソリューションで需要予測モデル作成</a:t>
            </a:r>
          </a:p>
        </p:txBody>
      </p:sp>
      <p:sp>
        <p:nvSpPr>
          <p:cNvPr id="51" name="四角形: 角を丸くする 50">
            <a:extLst>
              <a:ext uri="{FF2B5EF4-FFF2-40B4-BE49-F238E27FC236}">
                <a16:creationId xmlns:a16="http://schemas.microsoft.com/office/drawing/2014/main" id="{EFB12452-5C7F-49BB-BFB5-6C934C416CC6}"/>
              </a:ext>
            </a:extLst>
          </p:cNvPr>
          <p:cNvSpPr/>
          <p:nvPr/>
        </p:nvSpPr>
        <p:spPr>
          <a:xfrm>
            <a:off x="9852980" y="2978223"/>
            <a:ext cx="1559020" cy="820777"/>
          </a:xfrm>
          <a:prstGeom prst="round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white"/>
                </a:solidFill>
                <a:effectLst/>
                <a:uLnTx/>
                <a:uFillTx/>
                <a:latin typeface="Meiryo UI"/>
                <a:ea typeface="Meiryo UI"/>
              </a:rPr>
              <a:t>継続的にシステム処理過程改善検討</a:t>
            </a:r>
          </a:p>
        </p:txBody>
      </p:sp>
      <p:sp>
        <p:nvSpPr>
          <p:cNvPr id="5" name="二等辺三角形 4">
            <a:extLst>
              <a:ext uri="{FF2B5EF4-FFF2-40B4-BE49-F238E27FC236}">
                <a16:creationId xmlns:a16="http://schemas.microsoft.com/office/drawing/2014/main" id="{92EEEFCB-F4D3-4527-B139-0566361CA81C}"/>
              </a:ext>
            </a:extLst>
          </p:cNvPr>
          <p:cNvSpPr/>
          <p:nvPr/>
        </p:nvSpPr>
        <p:spPr>
          <a:xfrm rot="10800000">
            <a:off x="8314203" y="2738784"/>
            <a:ext cx="861060" cy="172056"/>
          </a:xfrm>
          <a:prstGeom prs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sp>
        <p:nvSpPr>
          <p:cNvPr id="52" name="二等辺三角形 51">
            <a:extLst>
              <a:ext uri="{FF2B5EF4-FFF2-40B4-BE49-F238E27FC236}">
                <a16:creationId xmlns:a16="http://schemas.microsoft.com/office/drawing/2014/main" id="{D9AC2469-9703-4FE1-A1E6-5D47B027ECB0}"/>
              </a:ext>
            </a:extLst>
          </p:cNvPr>
          <p:cNvSpPr/>
          <p:nvPr/>
        </p:nvSpPr>
        <p:spPr>
          <a:xfrm rot="10800000">
            <a:off x="10201960" y="2738784"/>
            <a:ext cx="861060" cy="172056"/>
          </a:xfrm>
          <a:prstGeom prs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sp>
        <p:nvSpPr>
          <p:cNvPr id="53" name="四角形: 角を丸くする 52">
            <a:extLst>
              <a:ext uri="{FF2B5EF4-FFF2-40B4-BE49-F238E27FC236}">
                <a16:creationId xmlns:a16="http://schemas.microsoft.com/office/drawing/2014/main" id="{434C6670-35C5-4FEB-874C-AF4381F0CA24}"/>
              </a:ext>
            </a:extLst>
          </p:cNvPr>
          <p:cNvSpPr/>
          <p:nvPr/>
        </p:nvSpPr>
        <p:spPr>
          <a:xfrm>
            <a:off x="7400590" y="3899954"/>
            <a:ext cx="4348064"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1400" b="1" i="0" u="none" strike="noStrike" kern="1200" cap="none" spc="0" normalizeH="0" baseline="0" noProof="0">
                <a:ln>
                  <a:noFill/>
                </a:ln>
                <a:solidFill>
                  <a:srgbClr val="C00000"/>
                </a:solidFill>
                <a:effectLst/>
                <a:uLnTx/>
                <a:uFillTx/>
                <a:latin typeface="Meiryo UI"/>
                <a:ea typeface="Meiryo UI"/>
              </a:rPr>
              <a:t>AI</a:t>
            </a:r>
            <a:r>
              <a:rPr kumimoji="1" lang="ja-JP" altLang="en-US" sz="1400" b="1" i="0" u="none" strike="noStrike" kern="1200" cap="none" spc="0" normalizeH="0" baseline="0" noProof="0">
                <a:ln>
                  <a:noFill/>
                </a:ln>
                <a:solidFill>
                  <a:srgbClr val="C00000"/>
                </a:solidFill>
                <a:effectLst/>
                <a:uLnTx/>
                <a:uFillTx/>
                <a:latin typeface="Meiryo UI"/>
                <a:ea typeface="Meiryo UI"/>
              </a:rPr>
              <a:t>ベース需要予測でより安定・正確に</a:t>
            </a:r>
            <a:endParaRPr kumimoji="1" lang="ja-JP" altLang="en-US" sz="1400" b="0" i="0" u="none" strike="noStrike" kern="1200" cap="none" spc="0" normalizeH="0" baseline="0" noProof="0">
              <a:ln>
                <a:noFill/>
              </a:ln>
              <a:solidFill>
                <a:srgbClr val="C00000"/>
              </a:solidFill>
              <a:effectLst/>
              <a:uLnTx/>
              <a:uFillTx/>
              <a:latin typeface="Meiryo UI"/>
              <a:ea typeface="Meiryo UI"/>
            </a:endParaRPr>
          </a:p>
        </p:txBody>
      </p:sp>
      <p:sp>
        <p:nvSpPr>
          <p:cNvPr id="27" name="四角形: 角を丸くする 26">
            <a:extLst>
              <a:ext uri="{FF2B5EF4-FFF2-40B4-BE49-F238E27FC236}">
                <a16:creationId xmlns:a16="http://schemas.microsoft.com/office/drawing/2014/main" id="{1CB61B22-1491-4856-983C-3BE7511BE7A1}"/>
              </a:ext>
            </a:extLst>
          </p:cNvPr>
          <p:cNvSpPr/>
          <p:nvPr/>
        </p:nvSpPr>
        <p:spPr>
          <a:xfrm>
            <a:off x="7098955" y="4410525"/>
            <a:ext cx="1215248"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black"/>
                </a:solidFill>
                <a:effectLst/>
                <a:uLnTx/>
                <a:uFillTx/>
                <a:latin typeface="Meiryo UI"/>
                <a:ea typeface="Meiryo UI"/>
              </a:rPr>
              <a:t>結果的に</a:t>
            </a:r>
            <a:r>
              <a:rPr kumimoji="1" lang="en-US" altLang="ja-JP" sz="1200" b="0" i="0" u="none" strike="noStrike" kern="1200" cap="none" spc="0" normalizeH="0" baseline="0" noProof="0">
                <a:ln>
                  <a:noFill/>
                </a:ln>
                <a:solidFill>
                  <a:prstClr val="black"/>
                </a:solidFill>
                <a:effectLst/>
                <a:uLnTx/>
                <a:uFillTx/>
                <a:latin typeface="Meiryo UI"/>
                <a:ea typeface="Meiryo UI"/>
              </a:rPr>
              <a:t>…</a:t>
            </a:r>
            <a:endParaRPr kumimoji="1" lang="ja-JP" altLang="en-US" sz="1200" b="0" i="0" u="none" strike="noStrike" kern="1200" cap="none" spc="0" normalizeH="0" baseline="0" noProof="0">
              <a:ln>
                <a:noFill/>
              </a:ln>
              <a:solidFill>
                <a:prstClr val="black"/>
              </a:solidFill>
              <a:effectLst/>
              <a:uLnTx/>
              <a:uFillTx/>
              <a:latin typeface="Meiryo UI"/>
              <a:ea typeface="Meiryo UI"/>
            </a:endParaRPr>
          </a:p>
        </p:txBody>
      </p:sp>
      <p:sp>
        <p:nvSpPr>
          <p:cNvPr id="30" name="四角形: 角を丸くする 29">
            <a:extLst>
              <a:ext uri="{FF2B5EF4-FFF2-40B4-BE49-F238E27FC236}">
                <a16:creationId xmlns:a16="http://schemas.microsoft.com/office/drawing/2014/main" id="{0E238CE9-00F2-4C35-8B04-8004D478DBD1}"/>
              </a:ext>
            </a:extLst>
          </p:cNvPr>
          <p:cNvSpPr/>
          <p:nvPr/>
        </p:nvSpPr>
        <p:spPr>
          <a:xfrm>
            <a:off x="8059572" y="4754209"/>
            <a:ext cx="1215248"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sng" strike="noStrike" kern="1200" cap="none" spc="0" normalizeH="0" baseline="0" noProof="0">
                <a:ln>
                  <a:noFill/>
                </a:ln>
                <a:solidFill>
                  <a:prstClr val="black"/>
                </a:solidFill>
                <a:effectLst/>
                <a:uLnTx/>
                <a:uFillTx/>
                <a:latin typeface="Meiryo UI"/>
                <a:ea typeface="Meiryo UI"/>
              </a:rPr>
              <a:t>より安定</a:t>
            </a:r>
          </a:p>
        </p:txBody>
      </p:sp>
      <p:sp>
        <p:nvSpPr>
          <p:cNvPr id="31" name="四角形: 角を丸くする 30">
            <a:extLst>
              <a:ext uri="{FF2B5EF4-FFF2-40B4-BE49-F238E27FC236}">
                <a16:creationId xmlns:a16="http://schemas.microsoft.com/office/drawing/2014/main" id="{D83A741C-53F4-43A7-80A0-A33CA8A719BA}"/>
              </a:ext>
            </a:extLst>
          </p:cNvPr>
          <p:cNvSpPr/>
          <p:nvPr/>
        </p:nvSpPr>
        <p:spPr>
          <a:xfrm>
            <a:off x="10001189" y="4754209"/>
            <a:ext cx="1215248" cy="3223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sng" strike="noStrike" kern="1200" cap="none" spc="0" normalizeH="0" baseline="0" noProof="0">
                <a:ln>
                  <a:noFill/>
                </a:ln>
                <a:solidFill>
                  <a:prstClr val="black"/>
                </a:solidFill>
                <a:effectLst/>
                <a:uLnTx/>
                <a:uFillTx/>
                <a:latin typeface="Meiryo UI"/>
                <a:ea typeface="Meiryo UI"/>
              </a:rPr>
              <a:t>より正確</a:t>
            </a:r>
          </a:p>
        </p:txBody>
      </p:sp>
      <p:sp>
        <p:nvSpPr>
          <p:cNvPr id="32" name="四角形: 角を丸くする 31">
            <a:extLst>
              <a:ext uri="{FF2B5EF4-FFF2-40B4-BE49-F238E27FC236}">
                <a16:creationId xmlns:a16="http://schemas.microsoft.com/office/drawing/2014/main" id="{7DB3022D-1C53-486F-A4A1-A56CED8C016C}"/>
              </a:ext>
            </a:extLst>
          </p:cNvPr>
          <p:cNvSpPr/>
          <p:nvPr/>
        </p:nvSpPr>
        <p:spPr>
          <a:xfrm>
            <a:off x="7887686" y="5109979"/>
            <a:ext cx="1559020" cy="820778"/>
          </a:xfrm>
          <a:prstGeom prst="round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white"/>
                </a:solidFill>
                <a:effectLst/>
                <a:uLnTx/>
                <a:uFillTx/>
                <a:latin typeface="Meiryo UI"/>
                <a:ea typeface="Meiryo UI"/>
              </a:rPr>
              <a:t>月のシステム緊急対応回数：</a:t>
            </a:r>
            <a:r>
              <a:rPr kumimoji="1" lang="en-US" altLang="ja-JP" sz="1200" b="1" i="0" u="none" strike="noStrike" kern="1200" cap="none" spc="0" normalizeH="0" baseline="0" noProof="0">
                <a:ln>
                  <a:noFill/>
                </a:ln>
                <a:solidFill>
                  <a:prstClr val="white"/>
                </a:solidFill>
                <a:effectLst/>
                <a:uLnTx/>
                <a:uFillTx/>
                <a:latin typeface="Meiryo UI"/>
                <a:ea typeface="Meiryo UI"/>
              </a:rPr>
              <a:t>4</a:t>
            </a:r>
            <a:r>
              <a:rPr kumimoji="1" lang="en-US" altLang="ja-JP" sz="1200" b="1" i="0" u="none" strike="noStrike" kern="1200" cap="none" spc="0" normalizeH="0" baseline="0" noProof="0">
                <a:ln>
                  <a:noFill/>
                </a:ln>
                <a:solidFill>
                  <a:prstClr val="white"/>
                </a:solidFill>
                <a:effectLst/>
                <a:uLnTx/>
                <a:uFillTx/>
                <a:latin typeface="Meiryo UI"/>
                <a:ea typeface="Meiryo UI"/>
                <a:sym typeface="Wingdings" panose="05000000000000000000" pitchFamily="2" charset="2"/>
              </a:rPr>
              <a:t>0</a:t>
            </a:r>
            <a:endParaRPr kumimoji="1" lang="ja-JP" altLang="en-US" sz="1200" b="1" i="0" u="none" strike="noStrike" kern="1200" cap="none" spc="0" normalizeH="0" baseline="0" noProof="0">
              <a:ln>
                <a:noFill/>
              </a:ln>
              <a:solidFill>
                <a:prstClr val="white"/>
              </a:solidFill>
              <a:effectLst/>
              <a:uLnTx/>
              <a:uFillTx/>
              <a:latin typeface="Meiryo UI"/>
              <a:ea typeface="Meiryo UI"/>
            </a:endParaRPr>
          </a:p>
        </p:txBody>
      </p:sp>
      <p:sp>
        <p:nvSpPr>
          <p:cNvPr id="33" name="四角形: 角を丸くする 32">
            <a:extLst>
              <a:ext uri="{FF2B5EF4-FFF2-40B4-BE49-F238E27FC236}">
                <a16:creationId xmlns:a16="http://schemas.microsoft.com/office/drawing/2014/main" id="{A7258012-3F0C-4684-8852-D62A8A32E63E}"/>
              </a:ext>
            </a:extLst>
          </p:cNvPr>
          <p:cNvSpPr/>
          <p:nvPr/>
        </p:nvSpPr>
        <p:spPr>
          <a:xfrm>
            <a:off x="9881684" y="5104292"/>
            <a:ext cx="1559020" cy="820778"/>
          </a:xfrm>
          <a:prstGeom prst="round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200" b="1" i="0" u="none" strike="noStrike" kern="1200" cap="none" spc="0" normalizeH="0" baseline="0" noProof="0">
                <a:ln>
                  <a:noFill/>
                </a:ln>
                <a:solidFill>
                  <a:prstClr val="white"/>
                </a:solidFill>
                <a:effectLst/>
                <a:uLnTx/>
                <a:uFillTx/>
                <a:latin typeface="Meiryo UI"/>
                <a:ea typeface="Meiryo UI"/>
              </a:rPr>
              <a:t>毎日の</a:t>
            </a:r>
            <a:r>
              <a:rPr kumimoji="1" lang="zh-TW" altLang="en-US" sz="1200" b="1" i="0" u="none" strike="noStrike" kern="1200" cap="none" spc="0" normalizeH="0" baseline="0" noProof="0">
                <a:ln>
                  <a:noFill/>
                </a:ln>
                <a:solidFill>
                  <a:prstClr val="white"/>
                </a:solidFill>
                <a:effectLst/>
                <a:uLnTx/>
                <a:uFillTx/>
                <a:latin typeface="Meiryo UI"/>
                <a:ea typeface="Meiryo UI"/>
              </a:rPr>
              <a:t>予測</a:t>
            </a:r>
            <a:endParaRPr kumimoji="1" lang="en-US" altLang="zh-TW" sz="1200" b="1" i="0" u="none" strike="noStrike" kern="1200" cap="none" spc="0" normalizeH="0" baseline="0" noProof="0">
              <a:ln>
                <a:noFill/>
              </a:ln>
              <a:solidFill>
                <a:prstClr val="white"/>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zh-TW" altLang="en-US" sz="1200" b="1" i="0" u="none" strike="noStrike" kern="1200" cap="none" spc="0" normalizeH="0" baseline="0" noProof="0">
                <a:ln>
                  <a:noFill/>
                </a:ln>
                <a:solidFill>
                  <a:prstClr val="white"/>
                </a:solidFill>
                <a:effectLst/>
                <a:uLnTx/>
                <a:uFillTx/>
                <a:latin typeface="Meiryo UI"/>
                <a:ea typeface="Meiryo UI"/>
              </a:rPr>
              <a:t>絶対平均誤差</a:t>
            </a:r>
            <a:r>
              <a:rPr kumimoji="1" lang="en-US" altLang="ja-JP" sz="1200" b="1" i="0" u="none" strike="noStrike" kern="1200" cap="none" spc="0" normalizeH="0" baseline="0" noProof="0">
                <a:ln>
                  <a:noFill/>
                </a:ln>
                <a:solidFill>
                  <a:prstClr val="white"/>
                </a:solidFill>
                <a:effectLst/>
                <a:uLnTx/>
                <a:uFillTx/>
                <a:latin typeface="Meiryo UI"/>
                <a:ea typeface="Meiryo UI"/>
              </a:rPr>
              <a:t>MAE</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1200" b="1" i="0" u="none" strike="noStrike" kern="1200" cap="none" spc="0" normalizeH="0" baseline="0" noProof="0">
                <a:ln>
                  <a:noFill/>
                </a:ln>
                <a:solidFill>
                  <a:prstClr val="white"/>
                </a:solidFill>
                <a:effectLst/>
                <a:uLnTx/>
                <a:uFillTx/>
                <a:latin typeface="Meiryo UI"/>
                <a:ea typeface="Meiryo UI"/>
              </a:rPr>
              <a:t>4.6</a:t>
            </a:r>
            <a:r>
              <a:rPr kumimoji="1" lang="en-US" altLang="ja-JP" sz="1200" b="1" i="0" u="none" strike="noStrike" kern="1200" cap="none" spc="0" normalizeH="0" baseline="0" noProof="0">
                <a:ln>
                  <a:noFill/>
                </a:ln>
                <a:solidFill>
                  <a:prstClr val="white"/>
                </a:solidFill>
                <a:effectLst/>
                <a:uLnTx/>
                <a:uFillTx/>
                <a:latin typeface="Meiryo UI"/>
                <a:ea typeface="Meiryo UI"/>
                <a:sym typeface="Wingdings" panose="05000000000000000000" pitchFamily="2" charset="2"/>
              </a:rPr>
              <a:t>3.5</a:t>
            </a:r>
            <a:endParaRPr kumimoji="1" lang="ja-JP" altLang="en-US" sz="1200" b="1" i="0" u="none" strike="noStrike" kern="1200" cap="none" spc="0" normalizeH="0" baseline="0" noProof="0">
              <a:ln>
                <a:noFill/>
              </a:ln>
              <a:solidFill>
                <a:prstClr val="white"/>
              </a:solidFill>
              <a:effectLst/>
              <a:uLnTx/>
              <a:uFillTx/>
              <a:latin typeface="Meiryo UI"/>
              <a:ea typeface="Meiryo UI"/>
            </a:endParaRPr>
          </a:p>
        </p:txBody>
      </p:sp>
    </p:spTree>
    <p:extLst>
      <p:ext uri="{BB962C8B-B14F-4D97-AF65-F5344CB8AC3E}">
        <p14:creationId xmlns:p14="http://schemas.microsoft.com/office/powerpoint/2010/main" val="36578792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02926" y="2731381"/>
            <a:ext cx="7725022" cy="590931"/>
          </a:xfrm>
        </p:spPr>
        <p:txBody>
          <a:bodyPr/>
          <a:lstStyle/>
          <a:p>
            <a:r>
              <a:rPr kumimoji="1" lang="ja-JP" altLang="en-US" sz="3600" dirty="0"/>
              <a:t>以上、ご検討のほどよろしくお願いします。</a:t>
            </a:r>
          </a:p>
        </p:txBody>
      </p:sp>
    </p:spTree>
    <p:extLst>
      <p:ext uri="{BB962C8B-B14F-4D97-AF65-F5344CB8AC3E}">
        <p14:creationId xmlns:p14="http://schemas.microsoft.com/office/powerpoint/2010/main" val="5872671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err="1">
                <a:solidFill>
                  <a:srgbClr val="444444"/>
                </a:solidFill>
                <a:latin typeface="Arial" panose="020B0604020202020204" pitchFamily="34" charset="0"/>
              </a:rPr>
              <a:t>Usee</a:t>
            </a:r>
            <a:r>
              <a:rPr lang="en-US" altLang="ja-JP">
                <a:solidFill>
                  <a:srgbClr val="444444"/>
                </a:solidFill>
                <a:latin typeface="Arial" panose="020B0604020202020204" pitchFamily="34" charset="0"/>
              </a:rPr>
              <a:t> DSS (Data Science Studio)</a:t>
            </a:r>
          </a:p>
        </p:txBody>
      </p:sp>
      <p:sp>
        <p:nvSpPr>
          <p:cNvPr id="4" name="テキスト ボックス 3"/>
          <p:cNvSpPr txBox="1"/>
          <p:nvPr/>
        </p:nvSpPr>
        <p:spPr>
          <a:xfrm>
            <a:off x="1066800" y="4257231"/>
            <a:ext cx="37542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b="0" i="0" u="none" strike="noStrike" kern="1200" cap="none" spc="0" normalizeH="0" baseline="0" noProof="0">
                <a:ln>
                  <a:noFill/>
                </a:ln>
                <a:solidFill>
                  <a:prstClr val="white"/>
                </a:solidFill>
                <a:effectLst/>
                <a:uLnTx/>
                <a:uFillTx/>
                <a:latin typeface="Meiryo UI"/>
                <a:ea typeface="Meiryo UI"/>
              </a:rPr>
              <a:t>2</a:t>
            </a:r>
            <a:endParaRPr kumimoji="1" lang="ja-JP" altLang="en-US" sz="2400" b="0" i="0" u="none" strike="noStrike" kern="1200" cap="none" spc="0" normalizeH="0" baseline="0" noProof="0">
              <a:ln>
                <a:noFill/>
              </a:ln>
              <a:solidFill>
                <a:prstClr val="white"/>
              </a:solidFill>
              <a:effectLst/>
              <a:uLnTx/>
              <a:uFillTx/>
              <a:latin typeface="Meiryo UI"/>
              <a:ea typeface="Meiryo UI"/>
            </a:endParaRPr>
          </a:p>
        </p:txBody>
      </p:sp>
      <p:sp>
        <p:nvSpPr>
          <p:cNvPr id="6" name="テキスト プレースホルダー 5">
            <a:extLst>
              <a:ext uri="{FF2B5EF4-FFF2-40B4-BE49-F238E27FC236}">
                <a16:creationId xmlns:a16="http://schemas.microsoft.com/office/drawing/2014/main" id="{B201FBF2-603E-41EF-B6B4-F81E8DCE2582}"/>
              </a:ext>
            </a:extLst>
          </p:cNvPr>
          <p:cNvSpPr>
            <a:spLocks noGrp="1"/>
          </p:cNvSpPr>
          <p:nvPr>
            <p:ph type="body" idx="1"/>
          </p:nvPr>
        </p:nvSpPr>
        <p:spPr/>
        <p:txBody>
          <a:bodyPr>
            <a:normAutofit fontScale="92500"/>
          </a:bodyPr>
          <a:lstStyle/>
          <a:p>
            <a:r>
              <a:rPr lang="ja-JP" altLang="en-US">
                <a:latin typeface="Meiryo UI" panose="020B0604030504040204" pitchFamily="50" charset="-128"/>
                <a:ea typeface="Meiryo UI" panose="020B0604030504040204" pitchFamily="50" charset="-128"/>
                <a:sym typeface="Segoe UI"/>
              </a:rPr>
              <a:t>過去トランザクションデータに基づいた未来予測</a:t>
            </a:r>
            <a:r>
              <a:rPr lang="en-US" altLang="ja-JP">
                <a:latin typeface="Meiryo UI" panose="020B0604030504040204" pitchFamily="50" charset="-128"/>
                <a:ea typeface="Meiryo UI" panose="020B0604030504040204" pitchFamily="50" charset="-128"/>
                <a:sym typeface="Segoe UI"/>
              </a:rPr>
              <a:t>SaaS</a:t>
            </a:r>
            <a:r>
              <a:rPr lang="ja-JP" altLang="en-US">
                <a:latin typeface="Meiryo UI" panose="020B0604030504040204" pitchFamily="50" charset="-128"/>
                <a:ea typeface="Meiryo UI" panose="020B0604030504040204" pitchFamily="50" charset="-128"/>
                <a:sym typeface="Segoe UI"/>
              </a:rPr>
              <a:t>ソリューション</a:t>
            </a:r>
            <a:endParaRPr lang="ja-JP" altLang="en-US"/>
          </a:p>
        </p:txBody>
      </p:sp>
    </p:spTree>
    <p:extLst>
      <p:ext uri="{BB962C8B-B14F-4D97-AF65-F5344CB8AC3E}">
        <p14:creationId xmlns:p14="http://schemas.microsoft.com/office/powerpoint/2010/main" val="1741466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テキスト ボックス 16">
            <a:extLst>
              <a:ext uri="{FF2B5EF4-FFF2-40B4-BE49-F238E27FC236}">
                <a16:creationId xmlns:a16="http://schemas.microsoft.com/office/drawing/2014/main" id="{F7CD28EC-9CBB-0329-D8A8-AC6C84CA03F6}"/>
              </a:ext>
            </a:extLst>
          </p:cNvPr>
          <p:cNvSpPr txBox="1"/>
          <p:nvPr/>
        </p:nvSpPr>
        <p:spPr>
          <a:xfrm>
            <a:off x="486709" y="898857"/>
            <a:ext cx="11521440" cy="369332"/>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1" lang="en-US" altLang="ja-JP" sz="1800" b="0" i="0" u="none" strike="noStrike" kern="0" cap="none" spc="0" normalizeH="0" baseline="0" noProof="0" dirty="0">
                <a:ln>
                  <a:noFill/>
                </a:ln>
                <a:solidFill>
                  <a:srgbClr val="171616"/>
                </a:solidFill>
                <a:effectLst/>
                <a:uLnTx/>
                <a:uFillTx/>
              </a:rPr>
              <a:t>AI</a:t>
            </a:r>
            <a:r>
              <a:rPr kumimoji="1" lang="ja-JP" altLang="en-US" sz="1800" b="0" i="0" u="none" strike="noStrike" kern="0" cap="none" spc="0" normalizeH="0" baseline="0" noProof="0" dirty="0">
                <a:ln>
                  <a:noFill/>
                </a:ln>
                <a:solidFill>
                  <a:srgbClr val="171616"/>
                </a:solidFill>
                <a:effectLst/>
                <a:uLnTx/>
                <a:uFillTx/>
              </a:rPr>
              <a:t>による高精度の受注予測を構築し、食品ロス削減、人員配置最適化、スマートファクトリーの構築を実現したい</a:t>
            </a:r>
            <a:endParaRPr kumimoji="1" lang="en-US" altLang="ja-JP" sz="1800" b="0" i="0" u="none" strike="noStrike" kern="0" cap="none" spc="0" normalizeH="0" baseline="0" noProof="0" dirty="0">
              <a:ln>
                <a:noFill/>
              </a:ln>
              <a:solidFill>
                <a:srgbClr val="171616"/>
              </a:solidFill>
              <a:effectLst/>
              <a:uLnTx/>
              <a:uFillTx/>
            </a:endParaRPr>
          </a:p>
        </p:txBody>
      </p:sp>
      <p:sp>
        <p:nvSpPr>
          <p:cNvPr id="20" name="Rectangle 4">
            <a:extLst>
              <a:ext uri="{FF2B5EF4-FFF2-40B4-BE49-F238E27FC236}">
                <a16:creationId xmlns:a16="http://schemas.microsoft.com/office/drawing/2014/main" id="{69176005-9880-3348-2F40-517F982C1A67}"/>
              </a:ext>
            </a:extLst>
          </p:cNvPr>
          <p:cNvSpPr/>
          <p:nvPr/>
        </p:nvSpPr>
        <p:spPr>
          <a:xfrm>
            <a:off x="623820" y="2853235"/>
            <a:ext cx="2017473" cy="1635516"/>
          </a:xfrm>
          <a:prstGeom prst="rect">
            <a:avLst/>
          </a:prstGeom>
          <a:solidFill>
            <a:srgbClr val="2A4273"/>
          </a:solidFill>
          <a:ln w="12700" cap="flat" cmpd="sng" algn="ctr">
            <a:solidFill>
              <a:srgbClr val="2A4273"/>
            </a:solidFill>
            <a:prstDash val="solid"/>
            <a:miter lim="800000"/>
          </a:ln>
          <a:effectLst/>
        </p:spPr>
        <p:txBody>
          <a:bodyPr rot="0" spcFirstLastPara="0" vert="horz" wrap="square" lIns="36000" tIns="45720" rIns="3600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b="1" kern="0" dirty="0">
                <a:solidFill>
                  <a:srgbClr val="FFFFFF"/>
                </a:solidFill>
                <a:latin typeface="Meiryo UI"/>
                <a:ea typeface="Meiryo UI"/>
              </a:rPr>
              <a:t>提案</a:t>
            </a:r>
            <a:r>
              <a:rPr kumimoji="1" lang="ja-JP" altLang="en-US" sz="1800" b="1" i="0" u="none" strike="noStrike" kern="0" cap="none" spc="0" normalizeH="0" baseline="0" noProof="0" dirty="0">
                <a:ln>
                  <a:noFill/>
                </a:ln>
                <a:solidFill>
                  <a:srgbClr val="FFFFFF"/>
                </a:solidFill>
                <a:effectLst/>
                <a:uLnTx/>
                <a:uFillTx/>
                <a:latin typeface="Meiryo UI"/>
                <a:ea typeface="Meiryo UI"/>
                <a:cs typeface="+mn-cs"/>
              </a:rPr>
              <a:t>アプローチ</a:t>
            </a:r>
            <a:endParaRPr kumimoji="1" lang="en-US" altLang="ja-JP" sz="1800" b="1" i="0" u="none" strike="noStrike" kern="0" cap="none" spc="0" normalizeH="0" baseline="0" noProof="0" dirty="0">
              <a:ln>
                <a:noFill/>
              </a:ln>
              <a:solidFill>
                <a:srgbClr val="FFFFFF"/>
              </a:solidFill>
              <a:effectLst/>
              <a:uLnTx/>
              <a:uFillTx/>
              <a:latin typeface="Meiryo UI"/>
              <a:ea typeface="Meiryo UI"/>
              <a:cs typeface="+mn-cs"/>
            </a:endParaRPr>
          </a:p>
        </p:txBody>
      </p:sp>
      <p:sp>
        <p:nvSpPr>
          <p:cNvPr id="21" name="Rectangle 10">
            <a:extLst>
              <a:ext uri="{FF2B5EF4-FFF2-40B4-BE49-F238E27FC236}">
                <a16:creationId xmlns:a16="http://schemas.microsoft.com/office/drawing/2014/main" id="{8FC22BBA-08D7-BEC8-27DB-BC0F6904FD76}"/>
              </a:ext>
            </a:extLst>
          </p:cNvPr>
          <p:cNvSpPr/>
          <p:nvPr/>
        </p:nvSpPr>
        <p:spPr>
          <a:xfrm>
            <a:off x="623820" y="2098946"/>
            <a:ext cx="2017473" cy="703402"/>
          </a:xfrm>
          <a:prstGeom prst="rect">
            <a:avLst/>
          </a:prstGeom>
          <a:solidFill>
            <a:srgbClr val="2A4273"/>
          </a:solidFill>
          <a:ln w="12700" cap="flat" cmpd="sng" algn="ctr">
            <a:solidFill>
              <a:srgbClr val="2A4273"/>
            </a:solidFill>
            <a:prstDash val="solid"/>
            <a:miter lim="800000"/>
          </a:ln>
          <a:effectLst/>
        </p:spPr>
        <p:txBody>
          <a:bodyPr rot="0" spcFirstLastPara="0" vert="horz" wrap="square" lIns="36000" tIns="45720" rIns="3600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1" i="0" u="none" strike="noStrike" kern="0" cap="none" spc="0" normalizeH="0" baseline="0" noProof="0" dirty="0">
                <a:ln>
                  <a:noFill/>
                </a:ln>
                <a:solidFill>
                  <a:srgbClr val="FFFFFF"/>
                </a:solidFill>
                <a:effectLst/>
                <a:uLnTx/>
                <a:uFillTx/>
                <a:latin typeface="Meiryo UI"/>
                <a:ea typeface="Meiryo UI"/>
                <a:cs typeface="+mn-cs"/>
              </a:rPr>
              <a:t>目指す精度</a:t>
            </a:r>
            <a:endParaRPr kumimoji="1" lang="en-US" altLang="ja-JP" sz="1800" b="0" i="0" u="none" strike="noStrike" kern="1200" cap="none" spc="0" normalizeH="0" baseline="0" noProof="0" dirty="0">
              <a:ln>
                <a:noFill/>
              </a:ln>
              <a:solidFill>
                <a:srgbClr val="FFFFFF"/>
              </a:solidFill>
              <a:effectLst/>
              <a:uLnTx/>
              <a:uFillTx/>
              <a:latin typeface="Meiryo UI"/>
              <a:ea typeface="Meiryo UI"/>
              <a:cs typeface="+mn-cs"/>
            </a:endParaRPr>
          </a:p>
        </p:txBody>
      </p:sp>
      <p:sp>
        <p:nvSpPr>
          <p:cNvPr id="22" name="Rectangle 12">
            <a:extLst>
              <a:ext uri="{FF2B5EF4-FFF2-40B4-BE49-F238E27FC236}">
                <a16:creationId xmlns:a16="http://schemas.microsoft.com/office/drawing/2014/main" id="{50B60D6C-3D67-C3FD-B0BD-05F78EA66476}"/>
              </a:ext>
            </a:extLst>
          </p:cNvPr>
          <p:cNvSpPr/>
          <p:nvPr/>
        </p:nvSpPr>
        <p:spPr>
          <a:xfrm>
            <a:off x="2692359" y="2090336"/>
            <a:ext cx="8616502" cy="703403"/>
          </a:xfrm>
          <a:prstGeom prst="rect">
            <a:avLst/>
          </a:prstGeom>
          <a:noFill/>
          <a:ln w="12700" cap="flat" cmpd="sng" algn="ctr">
            <a:solidFill>
              <a:srgbClr val="171616"/>
            </a:solidFill>
            <a:prstDash val="solid"/>
            <a:miter lim="800000"/>
          </a:ln>
          <a:effectLst/>
        </p:spPr>
        <p:txBody>
          <a:bodyPr rot="0" spcFirstLastPara="0" vert="horz" wrap="square" lIns="36000" tIns="45720" rIns="3600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171616"/>
                </a:solidFill>
                <a:effectLst/>
                <a:uLnTx/>
                <a:uFillTx/>
                <a:latin typeface="Meiryo UI"/>
                <a:ea typeface="Meiryo UI"/>
                <a:cs typeface="+mn-cs"/>
              </a:rPr>
              <a:t>受注予測精度</a:t>
            </a:r>
            <a:r>
              <a:rPr kumimoji="1" lang="ja-JP" altLang="en-US" dirty="0">
                <a:solidFill>
                  <a:srgbClr val="171616"/>
                </a:solidFill>
                <a:latin typeface="Meiryo UI"/>
                <a:ea typeface="Meiryo UI"/>
              </a:rPr>
              <a:t>を</a:t>
            </a:r>
            <a:r>
              <a:rPr kumimoji="1" lang="en-US" altLang="ja-JP" dirty="0">
                <a:solidFill>
                  <a:srgbClr val="171616"/>
                </a:solidFill>
                <a:latin typeface="Meiryo UI"/>
                <a:ea typeface="Meiryo UI"/>
              </a:rPr>
              <a:t>10</a:t>
            </a:r>
            <a:r>
              <a:rPr kumimoji="1" lang="ja-JP" altLang="en-US" dirty="0">
                <a:solidFill>
                  <a:srgbClr val="171616"/>
                </a:solidFill>
                <a:latin typeface="Meiryo UI"/>
                <a:ea typeface="Meiryo UI"/>
              </a:rPr>
              <a:t>％以内</a:t>
            </a:r>
            <a:endParaRPr kumimoji="1" lang="ja-JP" altLang="en-US" sz="1800" b="0" i="0" u="none" strike="noStrike" kern="1200" cap="none" spc="0" normalizeH="0" baseline="0" noProof="0" dirty="0">
              <a:ln>
                <a:noFill/>
              </a:ln>
              <a:solidFill>
                <a:srgbClr val="171616"/>
              </a:solidFill>
              <a:effectLst/>
              <a:uLnTx/>
              <a:uFillTx/>
              <a:latin typeface="Meiryo UI"/>
              <a:ea typeface="Meiryo UI"/>
              <a:cs typeface="Segoe UI"/>
            </a:endParaRPr>
          </a:p>
        </p:txBody>
      </p:sp>
      <p:sp>
        <p:nvSpPr>
          <p:cNvPr id="23" name="TextBox 36">
            <a:extLst>
              <a:ext uri="{FF2B5EF4-FFF2-40B4-BE49-F238E27FC236}">
                <a16:creationId xmlns:a16="http://schemas.microsoft.com/office/drawing/2014/main" id="{79F19BD9-AD81-8595-AD9F-125FBD4BE92C}"/>
              </a:ext>
            </a:extLst>
          </p:cNvPr>
          <p:cNvSpPr txBox="1"/>
          <p:nvPr/>
        </p:nvSpPr>
        <p:spPr>
          <a:xfrm>
            <a:off x="486709" y="1366749"/>
            <a:ext cx="3149864" cy="46166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b="1" i="0" u="none" strike="noStrike" kern="1200" cap="none" spc="0" normalizeH="0" baseline="0" noProof="0" dirty="0">
                <a:ln>
                  <a:noFill/>
                </a:ln>
                <a:solidFill>
                  <a:srgbClr val="171616"/>
                </a:solidFill>
                <a:effectLst/>
                <a:uLnTx/>
                <a:uFillTx/>
                <a:latin typeface="Meiryo UI"/>
                <a:ea typeface="Meiryo UI"/>
                <a:cs typeface="+mn-cs"/>
              </a:rPr>
              <a:t>■</a:t>
            </a:r>
            <a:r>
              <a:rPr kumimoji="1" lang="ja-JP" altLang="en-US" sz="2400" b="1" dirty="0">
                <a:solidFill>
                  <a:srgbClr val="171616"/>
                </a:solidFill>
                <a:latin typeface="Meiryo UI"/>
                <a:ea typeface="Meiryo UI"/>
              </a:rPr>
              <a:t>ゴール</a:t>
            </a:r>
            <a:endParaRPr kumimoji="1" lang="ja-JP" altLang="en-US" sz="2000" b="0" i="0" u="none" strike="noStrike" kern="1200" cap="none" spc="0" normalizeH="0" baseline="0" noProof="0" dirty="0">
              <a:ln>
                <a:noFill/>
              </a:ln>
              <a:solidFill>
                <a:srgbClr val="171616"/>
              </a:solidFill>
              <a:effectLst/>
              <a:uLnTx/>
              <a:uFillTx/>
              <a:latin typeface="Meiryo UI"/>
              <a:ea typeface="Meiryo UI"/>
              <a:cs typeface="+mn-cs"/>
            </a:endParaRPr>
          </a:p>
        </p:txBody>
      </p:sp>
      <p:sp>
        <p:nvSpPr>
          <p:cNvPr id="24" name="正方形/長方形 23">
            <a:extLst>
              <a:ext uri="{FF2B5EF4-FFF2-40B4-BE49-F238E27FC236}">
                <a16:creationId xmlns:a16="http://schemas.microsoft.com/office/drawing/2014/main" id="{15C9F26C-279F-BC3B-BC2D-B7E23827B904}"/>
              </a:ext>
            </a:extLst>
          </p:cNvPr>
          <p:cNvSpPr/>
          <p:nvPr/>
        </p:nvSpPr>
        <p:spPr>
          <a:xfrm>
            <a:off x="2691363" y="2850678"/>
            <a:ext cx="8621758" cy="396000"/>
          </a:xfrm>
          <a:prstGeom prst="rect">
            <a:avLst/>
          </a:prstGeom>
          <a:noFill/>
          <a:ln w="12700" cap="flat" cmpd="sng" algn="ctr">
            <a:solidFill>
              <a:srgbClr val="171616"/>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1" lang="ja-JP" altLang="en-US" kern="0" dirty="0">
                <a:solidFill>
                  <a:srgbClr val="171616"/>
                </a:solidFill>
                <a:latin typeface="Meiryo UI"/>
                <a:ea typeface="Meiryo UI"/>
              </a:rPr>
              <a:t>ステップ１：データの理解・クレンジング</a:t>
            </a:r>
            <a:endParaRPr kumimoji="1" lang="en-US" altLang="ja-JP" kern="0" dirty="0">
              <a:solidFill>
                <a:srgbClr val="171616"/>
              </a:solidFill>
              <a:latin typeface="Meiryo UI"/>
              <a:ea typeface="Meiryo UI"/>
            </a:endParaRPr>
          </a:p>
        </p:txBody>
      </p:sp>
      <p:sp>
        <p:nvSpPr>
          <p:cNvPr id="25" name="正方形/長方形 24">
            <a:extLst>
              <a:ext uri="{FF2B5EF4-FFF2-40B4-BE49-F238E27FC236}">
                <a16:creationId xmlns:a16="http://schemas.microsoft.com/office/drawing/2014/main" id="{5E9FF7C3-61ED-F29D-DF83-5574473BE002}"/>
              </a:ext>
            </a:extLst>
          </p:cNvPr>
          <p:cNvSpPr/>
          <p:nvPr/>
        </p:nvSpPr>
        <p:spPr>
          <a:xfrm>
            <a:off x="2692359" y="3299436"/>
            <a:ext cx="8616502" cy="711598"/>
          </a:xfrm>
          <a:prstGeom prst="rect">
            <a:avLst/>
          </a:prstGeom>
          <a:noFill/>
          <a:ln w="12700" cap="flat" cmpd="sng" algn="ctr">
            <a:solidFill>
              <a:srgbClr val="171616"/>
            </a:solidFill>
            <a:prstDash val="solid"/>
            <a:miter lim="800000"/>
          </a:ln>
          <a:effectLst/>
        </p:spPr>
        <p:txBody>
          <a:bodyPr lIns="91440" tIns="45720" rIns="91440" bIns="4572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1" lang="ja-JP" altLang="en-US" sz="1800" b="0" i="0" u="none" strike="noStrike" kern="0" cap="none" spc="0" normalizeH="0" baseline="0" noProof="0" dirty="0">
                <a:ln>
                  <a:noFill/>
                </a:ln>
                <a:solidFill>
                  <a:srgbClr val="171616"/>
                </a:solidFill>
                <a:effectLst/>
                <a:uLnTx/>
                <a:uFillTx/>
                <a:latin typeface="Meiryo UI"/>
                <a:ea typeface="Meiryo UI"/>
                <a:cs typeface="+mn-cs"/>
              </a:rPr>
              <a:t>ステップ２：受注予測モデル構築・ファインチューニング</a:t>
            </a:r>
          </a:p>
        </p:txBody>
      </p:sp>
      <p:sp>
        <p:nvSpPr>
          <p:cNvPr id="26" name="正方形/長方形 25">
            <a:extLst>
              <a:ext uri="{FF2B5EF4-FFF2-40B4-BE49-F238E27FC236}">
                <a16:creationId xmlns:a16="http://schemas.microsoft.com/office/drawing/2014/main" id="{4A40D852-213C-93B4-9090-B14A2C0C62BD}"/>
              </a:ext>
            </a:extLst>
          </p:cNvPr>
          <p:cNvSpPr/>
          <p:nvPr/>
        </p:nvSpPr>
        <p:spPr>
          <a:xfrm>
            <a:off x="2691363" y="4094610"/>
            <a:ext cx="8616502" cy="394141"/>
          </a:xfrm>
          <a:prstGeom prst="rect">
            <a:avLst/>
          </a:prstGeom>
          <a:noFill/>
          <a:ln w="12700" cap="flat" cmpd="sng" algn="ctr">
            <a:solidFill>
              <a:srgbClr val="171616"/>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1" lang="ja-JP" altLang="en-US" sz="1800" b="0" i="0" u="none" strike="noStrike" kern="0" cap="none" spc="0" normalizeH="0" baseline="0" noProof="0" dirty="0">
                <a:ln>
                  <a:noFill/>
                </a:ln>
                <a:solidFill>
                  <a:srgbClr val="171616"/>
                </a:solidFill>
                <a:effectLst/>
                <a:uLnTx/>
                <a:uFillTx/>
                <a:latin typeface="Meiryo UI"/>
                <a:ea typeface="Meiryo UI"/>
                <a:cs typeface="+mn-cs"/>
              </a:rPr>
              <a:t>ステップ３：７日先</a:t>
            </a:r>
            <a:r>
              <a:rPr kumimoji="1" lang="ja-JP" altLang="en-US" kern="0" dirty="0">
                <a:solidFill>
                  <a:srgbClr val="171616"/>
                </a:solidFill>
                <a:latin typeface="Meiryo UI"/>
                <a:ea typeface="Meiryo UI"/>
              </a:rPr>
              <a:t>予測パイプライン開発</a:t>
            </a:r>
            <a:endParaRPr kumimoji="1" lang="ja-JP" altLang="en-US" sz="1800" b="0" i="0" u="none" strike="noStrike" kern="0" cap="none" spc="0" normalizeH="0" baseline="0" noProof="0" dirty="0">
              <a:ln>
                <a:noFill/>
              </a:ln>
              <a:solidFill>
                <a:srgbClr val="171616"/>
              </a:solidFill>
              <a:effectLst/>
              <a:uLnTx/>
              <a:uFillTx/>
              <a:latin typeface="Meiryo UI"/>
              <a:ea typeface="Meiryo UI"/>
              <a:cs typeface="+mn-cs"/>
            </a:endParaRPr>
          </a:p>
        </p:txBody>
      </p:sp>
      <p:sp>
        <p:nvSpPr>
          <p:cNvPr id="3" name="スライド番号プレースホルダー 2">
            <a:extLst>
              <a:ext uri="{FF2B5EF4-FFF2-40B4-BE49-F238E27FC236}">
                <a16:creationId xmlns:a16="http://schemas.microsoft.com/office/drawing/2014/main" id="{86CE4DA6-35F5-E4D8-75E7-BDA386ECEBB2}"/>
              </a:ext>
            </a:extLst>
          </p:cNvPr>
          <p:cNvSpPr>
            <a:spLocks noGrp="1"/>
          </p:cNvSpPr>
          <p:nvPr>
            <p:ph type="sldNum" sz="quarter" idx="2"/>
          </p:nvPr>
        </p:nvSpPr>
        <p:spPr/>
        <p:txBody>
          <a:bodyPr/>
          <a:lstStyle/>
          <a:p>
            <a:fld id="{86CB4B4D-7CA3-9044-876B-883B54F8677D}" type="slidenum">
              <a:rPr lang="en-US" altLang="ja-JP" smtClean="0"/>
              <a:t>2</a:t>
            </a:fld>
            <a:endParaRPr lang="ja-JP" altLang="en-US"/>
          </a:p>
        </p:txBody>
      </p:sp>
      <p:sp>
        <p:nvSpPr>
          <p:cNvPr id="6" name="Text Placeholder 1">
            <a:extLst>
              <a:ext uri="{FF2B5EF4-FFF2-40B4-BE49-F238E27FC236}">
                <a16:creationId xmlns:a16="http://schemas.microsoft.com/office/drawing/2014/main" id="{DE3DA940-0A07-8790-2FC5-C636117CBD6C}"/>
              </a:ext>
            </a:extLst>
          </p:cNvPr>
          <p:cNvSpPr txBox="1">
            <a:spLocks/>
          </p:cNvSpPr>
          <p:nvPr/>
        </p:nvSpPr>
        <p:spPr>
          <a:xfrm>
            <a:off x="949419" y="275489"/>
            <a:ext cx="10462477" cy="53553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kumimoji="1" sz="2800" kern="1200">
                <a:solidFill>
                  <a:srgbClr val="020673"/>
                </a:solidFill>
                <a:latin typeface="Meiryo UI"/>
                <a:ea typeface="Meiryo UI"/>
                <a:cs typeface="Meiryo UI"/>
                <a:sym typeface="Meiryo UI"/>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400" kern="1200">
                <a:solidFill>
                  <a:srgbClr val="020673"/>
                </a:solidFill>
                <a:latin typeface="Meiryo UI" panose="020B0604030504040204" charset="-128"/>
                <a:ea typeface="Meiryo UI" panose="020B0604030504040204" charset="-128"/>
                <a:cs typeface="Meiryo UI" panose="020B0604030504040204" charset="-128"/>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2000" kern="1200">
                <a:solidFill>
                  <a:srgbClr val="020673"/>
                </a:solidFill>
                <a:latin typeface="Meiryo UI" panose="020B0604030504040204" charset="-128"/>
                <a:ea typeface="Meiryo UI" panose="020B0604030504040204" charset="-128"/>
                <a:cs typeface="Meiryo UI" panose="020B0604030504040204" charset="-128"/>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9pPr>
          </a:lstStyle>
          <a:p>
            <a:pPr marL="0" indent="0">
              <a:buFont typeface="Arial" panose="020B0604020202020204" pitchFamily="34" charset="0"/>
              <a:buNone/>
            </a:pPr>
            <a:r>
              <a:rPr lang="ja-JP" altLang="en-US" b="1" dirty="0"/>
              <a:t>プロジェクトゴール</a:t>
            </a:r>
          </a:p>
        </p:txBody>
      </p:sp>
    </p:spTree>
    <p:extLst>
      <p:ext uri="{BB962C8B-B14F-4D97-AF65-F5344CB8AC3E}">
        <p14:creationId xmlns:p14="http://schemas.microsoft.com/office/powerpoint/2010/main" val="980774090"/>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7E7BCB8A-E9C1-453B-A776-53A3D6B52C57}"/>
              </a:ext>
            </a:extLst>
          </p:cNvPr>
          <p:cNvSpPr>
            <a:spLocks noGrp="1"/>
          </p:cNvSpPr>
          <p:nvPr>
            <p:ph type="title"/>
          </p:nvPr>
        </p:nvSpPr>
        <p:spPr/>
        <p:txBody>
          <a:bodyPr>
            <a:normAutofit/>
          </a:bodyPr>
          <a:lstStyle/>
          <a:p>
            <a:r>
              <a:rPr lang="en-US" altLang="ja-JP" err="1"/>
              <a:t>Usee</a:t>
            </a:r>
            <a:r>
              <a:rPr lang="ja-JP" altLang="en-US"/>
              <a:t> </a:t>
            </a:r>
            <a:r>
              <a:rPr lang="en-US" altLang="ja-JP"/>
              <a:t>DSS</a:t>
            </a:r>
            <a:r>
              <a:rPr lang="ja-JP" altLang="en-US"/>
              <a:t>の予測対象</a:t>
            </a:r>
            <a:endParaRPr kumimoji="1" lang="ja-JP" altLang="en-US"/>
          </a:p>
        </p:txBody>
      </p:sp>
      <p:sp>
        <p:nvSpPr>
          <p:cNvPr id="3" name="Slide Number Placeholder 2">
            <a:extLst>
              <a:ext uri="{FF2B5EF4-FFF2-40B4-BE49-F238E27FC236}">
                <a16:creationId xmlns:a16="http://schemas.microsoft.com/office/drawing/2014/main" id="{5A97C2FA-13F9-48DD-AD0E-D98681F72D28}"/>
              </a:ext>
            </a:extLst>
          </p:cNvPr>
          <p:cNvSpPr>
            <a:spLocks noGrp="1"/>
          </p:cNvSpPr>
          <p:nvPr>
            <p:ph type="sldNum"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Meiryo UI" panose="020B0604030504040204" pitchFamily="50" charset="-128"/>
                <a:ea typeface="メイリオ" panose="020B0604030504040204" pitchFamily="50" charset="-128"/>
                <a:cs typeface="Calibri" panose="020F0502020204030204" pitchFamily="34" charset="0"/>
              </a:rPr>
              <a:pPr marL="0" marR="0" lvl="0" indent="0" algn="ct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white">
                  <a:lumMod val="75000"/>
                </a:prstClr>
              </a:solidFill>
              <a:effectLst/>
              <a:uLnTx/>
              <a:uFillTx/>
              <a:latin typeface="Meiryo UI" panose="020B0604030504040204" pitchFamily="50" charset="-128"/>
              <a:ea typeface="メイリオ" panose="020B0604030504040204" pitchFamily="50" charset="-128"/>
              <a:cs typeface="Calibri" panose="020F0502020204030204" pitchFamily="34" charset="0"/>
            </a:endParaRPr>
          </a:p>
        </p:txBody>
      </p:sp>
      <p:sp>
        <p:nvSpPr>
          <p:cNvPr id="22" name="Rectangle 21">
            <a:extLst>
              <a:ext uri="{FF2B5EF4-FFF2-40B4-BE49-F238E27FC236}">
                <a16:creationId xmlns:a16="http://schemas.microsoft.com/office/drawing/2014/main" id="{ABD15E82-3FC3-4072-9981-A3AB08AD0875}"/>
              </a:ext>
            </a:extLst>
          </p:cNvPr>
          <p:cNvSpPr/>
          <p:nvPr/>
        </p:nvSpPr>
        <p:spPr>
          <a:xfrm>
            <a:off x="3317031" y="2457293"/>
            <a:ext cx="1590782" cy="452064"/>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　来店客数</a:t>
            </a:r>
            <a:endParaRPr kumimoji="1" lang="en-US" sz="1800" b="0" i="0" u="none" strike="noStrike" kern="1200" cap="none" spc="0" normalizeH="0" baseline="0" noProof="0">
              <a:ln>
                <a:noFill/>
              </a:ln>
              <a:solidFill>
                <a:prstClr val="white"/>
              </a:solidFill>
              <a:effectLst/>
              <a:uLnTx/>
              <a:uFillTx/>
              <a:latin typeface="Meiryo UI"/>
              <a:ea typeface="Meiryo UI"/>
            </a:endParaRPr>
          </a:p>
        </p:txBody>
      </p:sp>
      <p:sp>
        <p:nvSpPr>
          <p:cNvPr id="27" name="Rectangle 26">
            <a:extLst>
              <a:ext uri="{FF2B5EF4-FFF2-40B4-BE49-F238E27FC236}">
                <a16:creationId xmlns:a16="http://schemas.microsoft.com/office/drawing/2014/main" id="{8782462A-C1D5-4A4E-A931-71C1A9269047}"/>
              </a:ext>
            </a:extLst>
          </p:cNvPr>
          <p:cNvSpPr/>
          <p:nvPr/>
        </p:nvSpPr>
        <p:spPr>
          <a:xfrm>
            <a:off x="3321310" y="1475540"/>
            <a:ext cx="1590782" cy="452064"/>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cs typeface="+mn-lt"/>
              </a:rPr>
              <a:t>受注数</a:t>
            </a:r>
            <a:endParaRPr kumimoji="1" lang="en-US" sz="1800" b="0" i="0" u="none" strike="noStrike" kern="1200" cap="none" spc="0" normalizeH="0" baseline="0" noProof="0">
              <a:ln>
                <a:noFill/>
              </a:ln>
              <a:solidFill>
                <a:prstClr val="white"/>
              </a:solidFill>
              <a:effectLst/>
              <a:uLnTx/>
              <a:uFillTx/>
              <a:latin typeface="Meiryo UI"/>
              <a:ea typeface="Meiryo UI"/>
              <a:cs typeface="+mn-lt"/>
            </a:endParaRPr>
          </a:p>
        </p:txBody>
      </p:sp>
      <p:sp>
        <p:nvSpPr>
          <p:cNvPr id="28" name="Rectangle 27">
            <a:extLst>
              <a:ext uri="{FF2B5EF4-FFF2-40B4-BE49-F238E27FC236}">
                <a16:creationId xmlns:a16="http://schemas.microsoft.com/office/drawing/2014/main" id="{FF7B23BA-78A2-4596-80A1-4F7CC5FE6A62}"/>
              </a:ext>
            </a:extLst>
          </p:cNvPr>
          <p:cNvSpPr/>
          <p:nvPr/>
        </p:nvSpPr>
        <p:spPr>
          <a:xfrm>
            <a:off x="3317031" y="1966418"/>
            <a:ext cx="1590782" cy="452064"/>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cs typeface="Segoe UI"/>
              </a:rPr>
              <a:t>出荷数</a:t>
            </a:r>
          </a:p>
        </p:txBody>
      </p:sp>
      <p:sp>
        <p:nvSpPr>
          <p:cNvPr id="33" name="Rectangle 32">
            <a:extLst>
              <a:ext uri="{FF2B5EF4-FFF2-40B4-BE49-F238E27FC236}">
                <a16:creationId xmlns:a16="http://schemas.microsoft.com/office/drawing/2014/main" id="{03F8C62D-B90D-4347-B3F0-121A62C58759}"/>
              </a:ext>
            </a:extLst>
          </p:cNvPr>
          <p:cNvSpPr/>
          <p:nvPr/>
        </p:nvSpPr>
        <p:spPr>
          <a:xfrm>
            <a:off x="4562909" y="2042497"/>
            <a:ext cx="2040576" cy="4399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a:ln>
                  <a:noFill/>
                </a:ln>
                <a:solidFill>
                  <a:srgbClr val="002060"/>
                </a:solidFill>
                <a:effectLst/>
                <a:uLnTx/>
                <a:uFillTx/>
                <a:latin typeface="Meiryo UI"/>
                <a:ea typeface="Meiryo UI"/>
                <a:cs typeface="Segoe UI"/>
              </a:rPr>
              <a:t>がいくつ</a:t>
            </a:r>
            <a:r>
              <a:rPr kumimoji="1" lang="en-US" altLang="ja-JP" sz="2000" b="0" i="0" u="none" strike="noStrike" kern="1200" cap="none" spc="0" normalizeH="0" baseline="0" noProof="0">
                <a:ln>
                  <a:noFill/>
                </a:ln>
                <a:solidFill>
                  <a:srgbClr val="002060"/>
                </a:solidFill>
                <a:effectLst/>
                <a:uLnTx/>
                <a:uFillTx/>
                <a:latin typeface="Meiryo UI"/>
                <a:ea typeface="Meiryo UI"/>
                <a:cs typeface="Segoe UI"/>
              </a:rPr>
              <a:t>？</a:t>
            </a:r>
          </a:p>
        </p:txBody>
      </p:sp>
      <p:sp>
        <p:nvSpPr>
          <p:cNvPr id="6" name="フッター プレースホルダー 5">
            <a:extLst>
              <a:ext uri="{FF2B5EF4-FFF2-40B4-BE49-F238E27FC236}">
                <a16:creationId xmlns:a16="http://schemas.microsoft.com/office/drawing/2014/main" id="{EFEDC462-866C-4CDE-8210-39CA4F159A85}"/>
              </a:ext>
            </a:extLst>
          </p:cNvPr>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t>©Copyright by FPT Japan 2024 - CONFIDENTIAL</a:t>
            </a:r>
            <a:endParaRPr kumimoji="1" lang="ja-JP" alt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cxnSp>
        <p:nvCxnSpPr>
          <p:cNvPr id="23" name="Straight Arrow Connector 5">
            <a:extLst>
              <a:ext uri="{FF2B5EF4-FFF2-40B4-BE49-F238E27FC236}">
                <a16:creationId xmlns:a16="http://schemas.microsoft.com/office/drawing/2014/main" id="{6B2AED50-86AA-4FD7-AA5E-C62543349C21}"/>
              </a:ext>
            </a:extLst>
          </p:cNvPr>
          <p:cNvCxnSpPr>
            <a:cxnSpLocks/>
          </p:cNvCxnSpPr>
          <p:nvPr/>
        </p:nvCxnSpPr>
        <p:spPr>
          <a:xfrm flipV="1">
            <a:off x="916111" y="3563722"/>
            <a:ext cx="11105632" cy="4272"/>
          </a:xfrm>
          <a:prstGeom prst="straightConnector1">
            <a:avLst/>
          </a:prstGeom>
          <a:ln w="57150">
            <a:solidFill>
              <a:srgbClr val="36365C"/>
            </a:solidFill>
          </a:ln>
        </p:spPr>
        <p:style>
          <a:lnRef idx="1">
            <a:schemeClr val="accent1"/>
          </a:lnRef>
          <a:fillRef idx="0">
            <a:schemeClr val="accent1"/>
          </a:fillRef>
          <a:effectRef idx="0">
            <a:schemeClr val="accent1"/>
          </a:effectRef>
          <a:fontRef idx="minor">
            <a:schemeClr val="tx1"/>
          </a:fontRef>
        </p:style>
      </p:cxnSp>
      <p:graphicFrame>
        <p:nvGraphicFramePr>
          <p:cNvPr id="2" name="表 1">
            <a:extLst>
              <a:ext uri="{FF2B5EF4-FFF2-40B4-BE49-F238E27FC236}">
                <a16:creationId xmlns:a16="http://schemas.microsoft.com/office/drawing/2014/main" id="{4422EB3C-CE2A-44C4-9548-765710FC2BD6}"/>
              </a:ext>
            </a:extLst>
          </p:cNvPr>
          <p:cNvGraphicFramePr>
            <a:graphicFrameLocks noGrp="1"/>
          </p:cNvGraphicFramePr>
          <p:nvPr/>
        </p:nvGraphicFramePr>
        <p:xfrm>
          <a:off x="1194012" y="4163211"/>
          <a:ext cx="4941836" cy="2194560"/>
        </p:xfrm>
        <a:graphic>
          <a:graphicData uri="http://schemas.openxmlformats.org/drawingml/2006/table">
            <a:tbl>
              <a:tblPr/>
              <a:tblGrid>
                <a:gridCol w="208280">
                  <a:extLst>
                    <a:ext uri="{9D8B030D-6E8A-4147-A177-3AD203B41FA5}">
                      <a16:colId xmlns:a16="http://schemas.microsoft.com/office/drawing/2014/main" val="1429464421"/>
                    </a:ext>
                  </a:extLst>
                </a:gridCol>
                <a:gridCol w="1460018">
                  <a:extLst>
                    <a:ext uri="{9D8B030D-6E8A-4147-A177-3AD203B41FA5}">
                      <a16:colId xmlns:a16="http://schemas.microsoft.com/office/drawing/2014/main" val="998680818"/>
                    </a:ext>
                  </a:extLst>
                </a:gridCol>
                <a:gridCol w="2268814">
                  <a:extLst>
                    <a:ext uri="{9D8B030D-6E8A-4147-A177-3AD203B41FA5}">
                      <a16:colId xmlns:a16="http://schemas.microsoft.com/office/drawing/2014/main" val="945628239"/>
                    </a:ext>
                  </a:extLst>
                </a:gridCol>
                <a:gridCol w="1004724">
                  <a:extLst>
                    <a:ext uri="{9D8B030D-6E8A-4147-A177-3AD203B41FA5}">
                      <a16:colId xmlns:a16="http://schemas.microsoft.com/office/drawing/2014/main" val="3445049074"/>
                    </a:ext>
                  </a:extLst>
                </a:gridCol>
              </a:tblGrid>
              <a:tr h="180975">
                <a:tc>
                  <a:txBody>
                    <a:bodyPr/>
                    <a:lstStyle/>
                    <a:p>
                      <a:pPr algn="l" fontAlgn="base"/>
                      <a:r>
                        <a:rPr lang="en-US" sz="1200" b="1" i="0">
                          <a:solidFill>
                            <a:srgbClr val="FFFFFF"/>
                          </a:solidFill>
                          <a:effectLst/>
                          <a:latin typeface="Meiryo UI" panose="020B0604030504040204" pitchFamily="50" charset="-128"/>
                        </a:rPr>
                        <a:t>#</a:t>
                      </a:r>
                      <a:r>
                        <a:rPr lang="en-US" altLang="ja-JP" sz="1200" b="1" i="0">
                          <a:solidFill>
                            <a:srgbClr val="FFFFFF"/>
                          </a:solidFill>
                          <a:effectLst/>
                          <a:ea typeface="Meiryo UI" panose="020B0604030504040204" pitchFamily="50" charset="-128"/>
                        </a:rPr>
                        <a:t>​</a:t>
                      </a:r>
                      <a:endParaRPr lang="en-US" altLang="ja-JP" sz="1200" b="1" i="0">
                        <a:solidFill>
                          <a:srgbClr val="FFFFFF"/>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18155" cap="flat" cmpd="sng" algn="ctr">
                      <a:solidFill>
                        <a:srgbClr val="FFFFFF"/>
                      </a:solidFill>
                      <a:prstDash val="solid"/>
                      <a:round/>
                      <a:headEnd type="none" w="med" len="med"/>
                      <a:tailEnd type="none" w="med" len="med"/>
                    </a:lnB>
                    <a:solidFill>
                      <a:srgbClr val="0068C8"/>
                    </a:solidFill>
                  </a:tcPr>
                </a:tc>
                <a:tc>
                  <a:txBody>
                    <a:bodyPr/>
                    <a:lstStyle/>
                    <a:p>
                      <a:pPr algn="l" fontAlgn="base"/>
                      <a:r>
                        <a:rPr lang="ja-JP" altLang="en-US" sz="1200" b="1" i="0">
                          <a:solidFill>
                            <a:srgbClr val="FFFFFF"/>
                          </a:solidFill>
                          <a:effectLst/>
                          <a:ea typeface="Meiryo UI" panose="020B0604030504040204" pitchFamily="50" charset="-128"/>
                        </a:rPr>
                        <a:t>事例</a:t>
                      </a:r>
                      <a:r>
                        <a:rPr lang="ja-JP" altLang="en-US" sz="1200" b="1" i="0">
                          <a:solidFill>
                            <a:srgbClr val="FFFFFF"/>
                          </a:solidFill>
                          <a:effectLst/>
                          <a:latin typeface="Meiryo UI" panose="020B0604030504040204" pitchFamily="50" charset="-128"/>
                        </a:rPr>
                        <a:t>​</a:t>
                      </a:r>
                      <a:endParaRPr lang="ja-JP" altLang="en-US" sz="1200" b="1" i="0">
                        <a:solidFill>
                          <a:srgbClr val="FFFFFF"/>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18155" cap="flat" cmpd="sng" algn="ctr">
                      <a:solidFill>
                        <a:srgbClr val="FFFFFF"/>
                      </a:solidFill>
                      <a:prstDash val="solid"/>
                      <a:round/>
                      <a:headEnd type="none" w="med" len="med"/>
                      <a:tailEnd type="none" w="med" len="med"/>
                    </a:lnB>
                    <a:solidFill>
                      <a:srgbClr val="0068C8"/>
                    </a:solidFill>
                  </a:tcPr>
                </a:tc>
                <a:tc>
                  <a:txBody>
                    <a:bodyPr/>
                    <a:lstStyle/>
                    <a:p>
                      <a:pPr algn="l" fontAlgn="base"/>
                      <a:r>
                        <a:rPr lang="ja-JP" altLang="en-US" sz="1200" b="1" i="0">
                          <a:solidFill>
                            <a:srgbClr val="FFFFFF"/>
                          </a:solidFill>
                          <a:effectLst/>
                          <a:ea typeface="Meiryo UI" panose="020B0604030504040204" pitchFamily="50" charset="-128"/>
                        </a:rPr>
                        <a:t>ボリューム</a:t>
                      </a:r>
                      <a:r>
                        <a:rPr lang="ja-JP" altLang="en-US" sz="1200" b="1" i="0">
                          <a:solidFill>
                            <a:srgbClr val="FFFFFF"/>
                          </a:solidFill>
                          <a:effectLst/>
                          <a:latin typeface="Meiryo UI" panose="020B0604030504040204" pitchFamily="50" charset="-128"/>
                        </a:rPr>
                        <a:t>​</a:t>
                      </a:r>
                      <a:endParaRPr lang="ja-JP" altLang="en-US" sz="1200" b="1" i="0">
                        <a:solidFill>
                          <a:srgbClr val="FFFFFF"/>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18155" cap="flat" cmpd="sng" algn="ctr">
                      <a:solidFill>
                        <a:srgbClr val="FFFFFF"/>
                      </a:solidFill>
                      <a:prstDash val="solid"/>
                      <a:round/>
                      <a:headEnd type="none" w="med" len="med"/>
                      <a:tailEnd type="none" w="med" len="med"/>
                    </a:lnB>
                    <a:solidFill>
                      <a:srgbClr val="0068C8"/>
                    </a:solidFill>
                  </a:tcPr>
                </a:tc>
                <a:tc>
                  <a:txBody>
                    <a:bodyPr/>
                    <a:lstStyle/>
                    <a:p>
                      <a:pPr algn="l" fontAlgn="base"/>
                      <a:r>
                        <a:rPr lang="ja-JP" altLang="en-US" sz="1200" b="1" i="0">
                          <a:solidFill>
                            <a:srgbClr val="FFFFFF"/>
                          </a:solidFill>
                          <a:effectLst/>
                        </a:rPr>
                        <a:t>予測間隔</a:t>
                      </a: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18155" cap="flat" cmpd="sng" algn="ctr">
                      <a:solidFill>
                        <a:srgbClr val="FFFFFF"/>
                      </a:solidFill>
                      <a:prstDash val="solid"/>
                      <a:round/>
                      <a:headEnd type="none" w="med" len="med"/>
                      <a:tailEnd type="none" w="med" len="med"/>
                    </a:lnB>
                    <a:solidFill>
                      <a:srgbClr val="0068C8"/>
                    </a:solidFill>
                  </a:tcPr>
                </a:tc>
                <a:extLst>
                  <a:ext uri="{0D108BD9-81ED-4DB2-BD59-A6C34878D82A}">
                    <a16:rowId xmlns:a16="http://schemas.microsoft.com/office/drawing/2014/main" val="134972541"/>
                  </a:ext>
                </a:extLst>
              </a:tr>
              <a:tr h="180975">
                <a:tc>
                  <a:txBody>
                    <a:bodyPr/>
                    <a:lstStyle/>
                    <a:p>
                      <a:pPr algn="l" fontAlgn="base"/>
                      <a:r>
                        <a:rPr lang="en-US" sz="1200" b="0" i="0">
                          <a:solidFill>
                            <a:srgbClr val="000000"/>
                          </a:solidFill>
                          <a:effectLst/>
                          <a:latin typeface="Meiryo UI" panose="020B0604030504040204" pitchFamily="50" charset="-128"/>
                        </a:rPr>
                        <a:t>1</a:t>
                      </a:r>
                      <a:r>
                        <a:rPr lang="en-US" altLang="ja-JP" sz="1200" b="0" i="0">
                          <a:solidFill>
                            <a:srgbClr val="000000"/>
                          </a:solidFill>
                          <a:effectLst/>
                          <a:ea typeface="Meiryo UI" panose="020B0604030504040204" pitchFamily="50" charset="-128"/>
                        </a:rPr>
                        <a:t>​</a:t>
                      </a:r>
                      <a:endParaRPr lang="en-US" altLang="ja-JP" sz="1200" b="0" i="0">
                        <a:solidFill>
                          <a:srgbClr val="000000"/>
                        </a:solidFill>
                        <a:effectLst/>
                      </a:endParaRP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18155"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ja-JP" altLang="en-US" sz="1200" b="0" i="0" u="none" strike="noStrike">
                          <a:solidFill>
                            <a:srgbClr val="000000"/>
                          </a:solidFill>
                          <a:effectLst/>
                          <a:ea typeface="Meiryo UI" panose="020B0604030504040204" pitchFamily="50" charset="-128"/>
                        </a:rPr>
                        <a:t>薬局ｘ薬品ごとの発注数予測</a:t>
                      </a:r>
                      <a:r>
                        <a:rPr lang="ja-JP" altLang="en-US" sz="1200" b="0" i="0">
                          <a:solidFill>
                            <a:srgbClr val="000000"/>
                          </a:solidFill>
                          <a:effectLst/>
                          <a:latin typeface="Meiryo UI" panose="020B0604030504040204" pitchFamily="50" charset="-128"/>
                        </a:rPr>
                        <a:t>​</a:t>
                      </a:r>
                    </a:p>
                    <a:p>
                      <a:pPr algn="l" fontAlgn="base"/>
                      <a:endParaRPr lang="ja-JP" altLang="en-US" sz="1200" b="0" i="0">
                        <a:solidFill>
                          <a:srgbClr val="000000"/>
                        </a:solidFill>
                        <a:effectLst/>
                      </a:endParaRP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18155"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ja-JP" altLang="en-US" sz="1200" b="0" i="0">
                          <a:solidFill>
                            <a:srgbClr val="000000"/>
                          </a:solidFill>
                          <a:effectLst/>
                          <a:ea typeface="Meiryo UI" panose="020B0604030504040204" pitchFamily="50" charset="-128"/>
                        </a:rPr>
                        <a:t>薬局</a:t>
                      </a:r>
                      <a:r>
                        <a:rPr lang="zh-CN" altLang="en-US" sz="1200" b="0" i="0">
                          <a:solidFill>
                            <a:srgbClr val="000000"/>
                          </a:solidFill>
                          <a:effectLst/>
                          <a:ea typeface="Meiryo UI" panose="020B0604030504040204" pitchFamily="50" charset="-128"/>
                        </a:rPr>
                        <a:t>数：</a:t>
                      </a:r>
                      <a:r>
                        <a:rPr lang="en-US" altLang="zh-CN" sz="1200" b="0" i="0">
                          <a:solidFill>
                            <a:srgbClr val="000000"/>
                          </a:solidFill>
                          <a:effectLst/>
                          <a:latin typeface="Meiryo UI" panose="020B0604030504040204" pitchFamily="50" charset="-128"/>
                          <a:ea typeface="Meiryo UI" panose="020B0604030504040204" pitchFamily="50" charset="-128"/>
                        </a:rPr>
                        <a:t>200</a:t>
                      </a:r>
                      <a:r>
                        <a:rPr lang="en-US" altLang="zh-CN" sz="1200" b="0" i="0">
                          <a:solidFill>
                            <a:srgbClr val="000000"/>
                          </a:solidFill>
                          <a:effectLst/>
                          <a:latin typeface="Meiryo UI" panose="020B0604030504040204" pitchFamily="50" charset="-128"/>
                        </a:rPr>
                        <a:t>0</a:t>
                      </a:r>
                      <a:r>
                        <a:rPr lang="zh-CN" altLang="en-US" sz="1200" b="0" i="0">
                          <a:solidFill>
                            <a:srgbClr val="000000"/>
                          </a:solidFill>
                          <a:effectLst/>
                          <a:ea typeface="Meiryo UI" panose="020B0604030504040204" pitchFamily="50" charset="-128"/>
                        </a:rPr>
                        <a:t>店舗</a:t>
                      </a:r>
                      <a:r>
                        <a:rPr lang="en-US" altLang="zh-CN" sz="1200" b="0" i="0">
                          <a:solidFill>
                            <a:srgbClr val="000000"/>
                          </a:solidFill>
                          <a:effectLst/>
                          <a:ea typeface="Meiryo UI" panose="020B0604030504040204" pitchFamily="50" charset="-128"/>
                        </a:rPr>
                        <a:t>(</a:t>
                      </a:r>
                      <a:r>
                        <a:rPr lang="ja-JP" altLang="en-US" sz="1200" b="0" i="0">
                          <a:solidFill>
                            <a:srgbClr val="000000"/>
                          </a:solidFill>
                          <a:effectLst/>
                          <a:ea typeface="Meiryo UI" panose="020B0604030504040204" pitchFamily="50" charset="-128"/>
                        </a:rPr>
                        <a:t>東京都</a:t>
                      </a:r>
                      <a:r>
                        <a:rPr lang="en-US" altLang="zh-CN" sz="1200" b="0" i="0">
                          <a:solidFill>
                            <a:srgbClr val="000000"/>
                          </a:solidFill>
                          <a:effectLst/>
                          <a:ea typeface="Meiryo UI" panose="020B0604030504040204" pitchFamily="50" charset="-128"/>
                        </a:rPr>
                        <a:t>)</a:t>
                      </a:r>
                      <a:r>
                        <a:rPr lang="zh-CN" altLang="en-US" sz="1200" b="0" i="0">
                          <a:solidFill>
                            <a:srgbClr val="000000"/>
                          </a:solidFill>
                          <a:effectLst/>
                          <a:latin typeface="Meiryo UI" panose="020B0604030504040204" pitchFamily="50" charset="-128"/>
                        </a:rPr>
                        <a:t>​</a:t>
                      </a:r>
                      <a:endParaRPr lang="zh-CN" altLang="en-US" sz="1200" b="0" i="0">
                        <a:solidFill>
                          <a:srgbClr val="000000"/>
                        </a:solidFill>
                        <a:effectLst/>
                      </a:endParaRPr>
                    </a:p>
                    <a:p>
                      <a:pPr algn="l" fontAlgn="base"/>
                      <a:r>
                        <a:rPr lang="ja-JP" altLang="en-US" sz="1200" b="0" i="0">
                          <a:solidFill>
                            <a:srgbClr val="000000"/>
                          </a:solidFill>
                          <a:effectLst/>
                          <a:ea typeface="Meiryo UI" panose="020B0604030504040204" pitchFamily="50" charset="-128"/>
                        </a:rPr>
                        <a:t>薬品</a:t>
                      </a:r>
                      <a:r>
                        <a:rPr lang="zh-CN" altLang="en-US" sz="1200" b="0" i="0">
                          <a:solidFill>
                            <a:srgbClr val="000000"/>
                          </a:solidFill>
                          <a:effectLst/>
                          <a:ea typeface="Meiryo UI" panose="020B0604030504040204" pitchFamily="50" charset="-128"/>
                        </a:rPr>
                        <a:t>数：</a:t>
                      </a:r>
                      <a:r>
                        <a:rPr lang="ja-JP" altLang="en-US" sz="1200" b="0" i="0">
                          <a:solidFill>
                            <a:srgbClr val="000000"/>
                          </a:solidFill>
                          <a:effectLst/>
                          <a:ea typeface="Meiryo UI" panose="020B0604030504040204" pitchFamily="50" charset="-128"/>
                        </a:rPr>
                        <a:t>１店舗</a:t>
                      </a:r>
                      <a:r>
                        <a:rPr lang="en-US" altLang="ja-JP" sz="1200" b="0" i="0">
                          <a:solidFill>
                            <a:srgbClr val="000000"/>
                          </a:solidFill>
                          <a:effectLst/>
                          <a:ea typeface="Meiryo UI" panose="020B0604030504040204" pitchFamily="50" charset="-128"/>
                        </a:rPr>
                        <a:t>1000</a:t>
                      </a:r>
                      <a:r>
                        <a:rPr lang="ja-JP" altLang="en-US" sz="1200" b="0" i="0">
                          <a:solidFill>
                            <a:srgbClr val="000000"/>
                          </a:solidFill>
                          <a:effectLst/>
                          <a:ea typeface="Meiryo UI" panose="020B0604030504040204" pitchFamily="50" charset="-128"/>
                        </a:rPr>
                        <a:t>薬品程度</a:t>
                      </a:r>
                      <a:r>
                        <a:rPr lang="zh-CN" altLang="en-US" sz="1200" b="0" i="0">
                          <a:solidFill>
                            <a:srgbClr val="000000"/>
                          </a:solidFill>
                          <a:effectLst/>
                          <a:ea typeface="Meiryo UI" panose="020B0604030504040204" pitchFamily="50" charset="-128"/>
                        </a:rPr>
                        <a:t>​</a:t>
                      </a:r>
                      <a:endParaRPr lang="zh-CN" alt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18155"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ja-JP" altLang="en-US" sz="1200" b="0" i="0" u="none" strike="noStrike">
                          <a:solidFill>
                            <a:srgbClr val="000000"/>
                          </a:solidFill>
                          <a:effectLst/>
                          <a:ea typeface="Meiryo UI" panose="020B0604030504040204" pitchFamily="50" charset="-128"/>
                        </a:rPr>
                        <a:t>日次</a:t>
                      </a:r>
                      <a:endParaRPr lang="zh-CN" alt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18155"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extLst>
                  <a:ext uri="{0D108BD9-81ED-4DB2-BD59-A6C34878D82A}">
                    <a16:rowId xmlns:a16="http://schemas.microsoft.com/office/drawing/2014/main" val="2712514408"/>
                  </a:ext>
                </a:extLst>
              </a:tr>
              <a:tr h="180975">
                <a:tc>
                  <a:txBody>
                    <a:bodyPr/>
                    <a:lstStyle/>
                    <a:p>
                      <a:pPr algn="l" fontAlgn="base"/>
                      <a:r>
                        <a:rPr lang="en-US" altLang="ja-JP" sz="1200" b="0" i="0">
                          <a:solidFill>
                            <a:srgbClr val="000000"/>
                          </a:solidFill>
                          <a:effectLst/>
                          <a:latin typeface="Meiryo UI" panose="020B0604030504040204" pitchFamily="50" charset="-128"/>
                        </a:rPr>
                        <a:t>2</a:t>
                      </a:r>
                      <a:endParaRPr lang="en-US" altLang="ja-JP" sz="1200" b="0" i="0">
                        <a:solidFill>
                          <a:srgbClr val="000000"/>
                        </a:solidFill>
                        <a:effectLst/>
                      </a:endParaRP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E7EBF5"/>
                    </a:solidFill>
                  </a:tcPr>
                </a:tc>
                <a:tc>
                  <a:txBody>
                    <a:bodyPr/>
                    <a:lstStyle/>
                    <a:p>
                      <a:pPr algn="l" fontAlgn="base"/>
                      <a:r>
                        <a:rPr lang="ja-JP" altLang="en-US" sz="1200" b="0" i="0" u="none" strike="noStrike">
                          <a:solidFill>
                            <a:srgbClr val="000000"/>
                          </a:solidFill>
                          <a:effectLst/>
                          <a:ea typeface="Meiryo UI" panose="020B0604030504040204" pitchFamily="50" charset="-128"/>
                        </a:rPr>
                        <a:t>自販機ｘ商品の販売数量予測</a:t>
                      </a:r>
                      <a:r>
                        <a:rPr lang="ja-JP" altLang="en-US" sz="1200" b="0" i="0">
                          <a:solidFill>
                            <a:srgbClr val="000000"/>
                          </a:solidFill>
                          <a:effectLst/>
                          <a:latin typeface="Meiryo UI" panose="020B0604030504040204" pitchFamily="50" charset="-128"/>
                        </a:rPr>
                        <a:t>​</a:t>
                      </a:r>
                    </a:p>
                    <a:p>
                      <a:pPr algn="l" fontAlgn="base"/>
                      <a:endParaRPr lang="ja-JP" altLang="en-US" sz="1200" b="0" i="0">
                        <a:solidFill>
                          <a:srgbClr val="000000"/>
                        </a:solidFill>
                        <a:effectLst/>
                      </a:endParaRP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E7EBF5"/>
                    </a:solidFill>
                  </a:tcPr>
                </a:tc>
                <a:tc>
                  <a:txBody>
                    <a:bodyPr/>
                    <a:lstStyle/>
                    <a:p>
                      <a:pPr algn="l" fontAlgn="base"/>
                      <a:r>
                        <a:rPr lang="ja-JP" altLang="en-US" sz="1200" b="0" i="0">
                          <a:solidFill>
                            <a:srgbClr val="000000"/>
                          </a:solidFill>
                          <a:effectLst/>
                          <a:latin typeface="Meiryo UI" panose="020B0604030504040204" pitchFamily="50" charset="-128"/>
                          <a:ea typeface="Meiryo UI" panose="020B0604030504040204" pitchFamily="50" charset="-128"/>
                        </a:rPr>
                        <a:t>自販機</a:t>
                      </a:r>
                      <a:r>
                        <a:rPr lang="zh-CN" altLang="en-US" sz="1200" b="0" i="0">
                          <a:solidFill>
                            <a:srgbClr val="000000"/>
                          </a:solidFill>
                          <a:effectLst/>
                          <a:ea typeface="Meiryo UI" panose="020B0604030504040204" pitchFamily="50" charset="-128"/>
                        </a:rPr>
                        <a:t>数：数百万台</a:t>
                      </a:r>
                      <a:r>
                        <a:rPr lang="zh-CN" altLang="en-US" sz="1200" b="0" i="0">
                          <a:solidFill>
                            <a:srgbClr val="000000"/>
                          </a:solidFill>
                          <a:effectLst/>
                          <a:latin typeface="Meiryo UI" panose="020B0604030504040204" pitchFamily="50" charset="-128"/>
                        </a:rPr>
                        <a:t>​</a:t>
                      </a:r>
                      <a:endParaRPr lang="zh-CN" altLang="en-US" sz="1200" b="0" i="0">
                        <a:solidFill>
                          <a:srgbClr val="000000"/>
                        </a:solidFill>
                        <a:effectLst/>
                      </a:endParaRPr>
                    </a:p>
                    <a:p>
                      <a:pPr algn="l" fontAlgn="base"/>
                      <a:r>
                        <a:rPr lang="zh-CN" altLang="en-US" sz="1200" b="0" i="0">
                          <a:solidFill>
                            <a:srgbClr val="000000"/>
                          </a:solidFill>
                          <a:effectLst/>
                          <a:ea typeface="Meiryo UI" panose="020B0604030504040204" pitchFamily="50" charset="-128"/>
                        </a:rPr>
                        <a:t>商品数：</a:t>
                      </a:r>
                      <a:r>
                        <a:rPr lang="en-US" altLang="zh-CN" sz="1200" b="0" i="0">
                          <a:solidFill>
                            <a:srgbClr val="000000"/>
                          </a:solidFill>
                          <a:effectLst/>
                          <a:latin typeface="Meiryo UI" panose="020B0604030504040204" pitchFamily="50" charset="-128"/>
                        </a:rPr>
                        <a:t>2</a:t>
                      </a:r>
                      <a:r>
                        <a:rPr lang="zh-CN" altLang="en-US" sz="1200" b="0" i="0">
                          <a:solidFill>
                            <a:srgbClr val="000000"/>
                          </a:solidFill>
                          <a:effectLst/>
                          <a:ea typeface="Meiryo UI" panose="020B0604030504040204" pitchFamily="50" charset="-128"/>
                        </a:rPr>
                        <a:t>万以上</a:t>
                      </a:r>
                      <a:r>
                        <a:rPr lang="en-US" altLang="zh-CN" sz="1200" b="0" i="0">
                          <a:solidFill>
                            <a:srgbClr val="000000"/>
                          </a:solidFill>
                          <a:effectLst/>
                          <a:latin typeface="Meiryo UI" panose="020B0604030504040204" pitchFamily="50" charset="-128"/>
                        </a:rPr>
                        <a:t>SKUs</a:t>
                      </a:r>
                      <a:r>
                        <a:rPr lang="zh-CN" altLang="en-US" sz="1200" b="0" i="0">
                          <a:solidFill>
                            <a:srgbClr val="000000"/>
                          </a:solidFill>
                          <a:effectLst/>
                          <a:ea typeface="Meiryo UI" panose="020B0604030504040204" pitchFamily="50" charset="-128"/>
                        </a:rPr>
                        <a:t>​</a:t>
                      </a:r>
                      <a:endParaRPr lang="zh-CN" alt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E7EBF5"/>
                    </a:solidFill>
                  </a:tcPr>
                </a:tc>
                <a:tc>
                  <a:txBody>
                    <a:bodyPr/>
                    <a:lstStyle/>
                    <a:p>
                      <a:pPr algn="l" fontAlgn="base"/>
                      <a:r>
                        <a:rPr lang="ja-JP" altLang="en-US" sz="1200" b="0" i="0" u="none" strike="noStrike">
                          <a:solidFill>
                            <a:srgbClr val="000000"/>
                          </a:solidFill>
                          <a:effectLst/>
                          <a:ea typeface="Meiryo UI" panose="020B0604030504040204" pitchFamily="50" charset="-128"/>
                        </a:rPr>
                        <a:t>日次</a:t>
                      </a:r>
                      <a:endParaRPr lang="zh-CN" alt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E7EBF5"/>
                    </a:solidFill>
                  </a:tcPr>
                </a:tc>
                <a:extLst>
                  <a:ext uri="{0D108BD9-81ED-4DB2-BD59-A6C34878D82A}">
                    <a16:rowId xmlns:a16="http://schemas.microsoft.com/office/drawing/2014/main" val="3092572583"/>
                  </a:ext>
                </a:extLst>
              </a:tr>
              <a:tr h="180975">
                <a:tc>
                  <a:txBody>
                    <a:bodyPr/>
                    <a:lstStyle/>
                    <a:p>
                      <a:pPr algn="l" fontAlgn="base"/>
                      <a:r>
                        <a:rPr lang="en-US" altLang="ja-JP" sz="1200" b="0" i="0">
                          <a:solidFill>
                            <a:srgbClr val="000000"/>
                          </a:solidFill>
                          <a:effectLst/>
                          <a:latin typeface="Meiryo UI" panose="020B0604030504040204" pitchFamily="50" charset="-128"/>
                          <a:ea typeface="Meiryo UI" panose="020B0604030504040204" pitchFamily="50" charset="-128"/>
                        </a:rPr>
                        <a:t>3</a:t>
                      </a:r>
                      <a:r>
                        <a:rPr lang="en-US" altLang="ja-JP" sz="1200" b="0" i="0">
                          <a:solidFill>
                            <a:srgbClr val="000000"/>
                          </a:solidFill>
                          <a:effectLst/>
                          <a:ea typeface="Meiryo UI" panose="020B0604030504040204" pitchFamily="50" charset="-128"/>
                        </a:rPr>
                        <a:t>​</a:t>
                      </a:r>
                      <a:endParaRPr lang="en-US" altLang="ja-JP" sz="1200" b="0" i="0">
                        <a:solidFill>
                          <a:srgbClr val="000000"/>
                        </a:solidFill>
                        <a:effectLst/>
                      </a:endParaRP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ja-JP" altLang="en-US" sz="1200" b="0" i="0" u="none" strike="noStrike">
                          <a:solidFill>
                            <a:srgbClr val="000000"/>
                          </a:solidFill>
                          <a:effectLst/>
                          <a:ea typeface="Meiryo UI" panose="020B0604030504040204" pitchFamily="50" charset="-128"/>
                        </a:rPr>
                        <a:t>（自動車）部品ごとの需要予測</a:t>
                      </a:r>
                      <a:r>
                        <a:rPr lang="ja-JP" altLang="en-US" sz="1200" b="0" i="0">
                          <a:solidFill>
                            <a:srgbClr val="000000"/>
                          </a:solidFill>
                          <a:effectLst/>
                          <a:latin typeface="Meiryo UI" panose="020B0604030504040204" pitchFamily="50" charset="-128"/>
                        </a:rPr>
                        <a:t>​</a:t>
                      </a:r>
                      <a:endParaRPr lang="en-US" altLang="ja-JP" sz="1200" b="0" i="0">
                        <a:solidFill>
                          <a:srgbClr val="000000"/>
                        </a:solidFill>
                        <a:effectLst/>
                        <a:latin typeface="Meiryo UI" panose="020B0604030504040204" pitchFamily="50" charset="-128"/>
                      </a:endParaRPr>
                    </a:p>
                    <a:p>
                      <a:pPr algn="l" fontAlgn="base"/>
                      <a:endParaRPr lang="ja-JP" altLang="en-US" sz="1200" b="0" i="0">
                        <a:solidFill>
                          <a:srgbClr val="000000"/>
                        </a:solidFill>
                        <a:effectLst/>
                      </a:endParaRP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ja-JP" altLang="en-US" sz="1200" b="0" i="0">
                          <a:solidFill>
                            <a:srgbClr val="000000"/>
                          </a:solidFill>
                          <a:effectLst/>
                          <a:ea typeface="Meiryo UI" panose="020B0604030504040204" pitchFamily="50" charset="-128"/>
                        </a:rPr>
                        <a:t>車両数：</a:t>
                      </a:r>
                      <a:r>
                        <a:rPr lang="en-US" altLang="ja-JP" sz="1200" b="0" i="0">
                          <a:solidFill>
                            <a:srgbClr val="000000"/>
                          </a:solidFill>
                          <a:effectLst/>
                          <a:latin typeface="Meiryo UI" panose="020B0604030504040204" pitchFamily="50" charset="-128"/>
                        </a:rPr>
                        <a:t>3</a:t>
                      </a:r>
                      <a:r>
                        <a:rPr lang="ja-JP" altLang="en-US" sz="1200" b="0" i="0">
                          <a:solidFill>
                            <a:srgbClr val="000000"/>
                          </a:solidFill>
                          <a:effectLst/>
                          <a:latin typeface="Meiryo UI" panose="020B0604030504040204" pitchFamily="50" charset="-128"/>
                        </a:rPr>
                        <a:t>車種</a:t>
                      </a:r>
                      <a:endParaRPr lang="ja-JP" altLang="en-US" sz="1200" b="0" i="0">
                        <a:solidFill>
                          <a:srgbClr val="000000"/>
                        </a:solidFill>
                        <a:effectLst/>
                      </a:endParaRPr>
                    </a:p>
                    <a:p>
                      <a:pPr algn="l" fontAlgn="base"/>
                      <a:r>
                        <a:rPr lang="ja-JP" altLang="en-US" sz="1200" b="0" i="0">
                          <a:solidFill>
                            <a:srgbClr val="000000"/>
                          </a:solidFill>
                          <a:effectLst/>
                          <a:ea typeface="Meiryo UI" panose="020B0604030504040204" pitchFamily="50" charset="-128"/>
                        </a:rPr>
                        <a:t>部品数：</a:t>
                      </a:r>
                      <a:r>
                        <a:rPr lang="en-US" altLang="ja-JP" sz="1200" b="0" i="0">
                          <a:solidFill>
                            <a:srgbClr val="000000"/>
                          </a:solidFill>
                          <a:effectLst/>
                          <a:latin typeface="Meiryo UI" panose="020B0604030504040204" pitchFamily="50" charset="-128"/>
                        </a:rPr>
                        <a:t>1000</a:t>
                      </a:r>
                      <a:r>
                        <a:rPr lang="ja-JP" altLang="en-US" sz="1200" b="0" i="0">
                          <a:solidFill>
                            <a:srgbClr val="000000"/>
                          </a:solidFill>
                          <a:effectLst/>
                          <a:ea typeface="Meiryo UI" panose="020B0604030504040204" pitchFamily="50" charset="-128"/>
                        </a:rPr>
                        <a:t>部品</a:t>
                      </a:r>
                      <a:r>
                        <a:rPr lang="ja-JP" altLang="en-US" sz="1200" b="0" i="0">
                          <a:solidFill>
                            <a:srgbClr val="000000"/>
                          </a:solidFill>
                          <a:effectLst/>
                          <a:latin typeface="Meiryo UI" panose="020B0604030504040204" pitchFamily="50" charset="-128"/>
                        </a:rPr>
                        <a:t>​</a:t>
                      </a:r>
                      <a:endParaRPr lang="ja-JP" alt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ja-JP" altLang="en-US" sz="1200" b="0" i="0" u="none" strike="noStrike">
                          <a:solidFill>
                            <a:srgbClr val="000000"/>
                          </a:solidFill>
                          <a:effectLst/>
                          <a:ea typeface="Meiryo UI" panose="020B0604030504040204" pitchFamily="50" charset="-128"/>
                        </a:rPr>
                        <a:t>月次</a:t>
                      </a:r>
                      <a:endParaRPr lang="ja-JP" alt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extLst>
                  <a:ext uri="{0D108BD9-81ED-4DB2-BD59-A6C34878D82A}">
                    <a16:rowId xmlns:a16="http://schemas.microsoft.com/office/drawing/2014/main" val="3476044252"/>
                  </a:ext>
                </a:extLst>
              </a:tr>
            </a:tbl>
          </a:graphicData>
        </a:graphic>
      </p:graphicFrame>
      <p:sp>
        <p:nvSpPr>
          <p:cNvPr id="34" name="Rectangle 21">
            <a:extLst>
              <a:ext uri="{FF2B5EF4-FFF2-40B4-BE49-F238E27FC236}">
                <a16:creationId xmlns:a16="http://schemas.microsoft.com/office/drawing/2014/main" id="{10438B94-15E9-4A92-AA5A-4D464EB8ED0B}"/>
              </a:ext>
            </a:extLst>
          </p:cNvPr>
          <p:cNvSpPr/>
          <p:nvPr/>
        </p:nvSpPr>
        <p:spPr>
          <a:xfrm>
            <a:off x="7279910" y="2480520"/>
            <a:ext cx="1590782" cy="452064"/>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cs typeface="+mn-lt"/>
              </a:rPr>
              <a:t>貸し倒れリスク</a:t>
            </a:r>
            <a:endParaRPr kumimoji="1" lang="en-US" sz="1800" b="0" i="0" u="none" strike="noStrike" kern="1200" cap="none" spc="0" normalizeH="0" baseline="0" noProof="0">
              <a:ln>
                <a:noFill/>
              </a:ln>
              <a:solidFill>
                <a:prstClr val="white"/>
              </a:solidFill>
              <a:effectLst/>
              <a:uLnTx/>
              <a:uFillTx/>
              <a:latin typeface="Meiryo UI"/>
              <a:ea typeface="Meiryo UI"/>
            </a:endParaRPr>
          </a:p>
        </p:txBody>
      </p:sp>
      <p:sp>
        <p:nvSpPr>
          <p:cNvPr id="35" name="Rectangle 23">
            <a:extLst>
              <a:ext uri="{FF2B5EF4-FFF2-40B4-BE49-F238E27FC236}">
                <a16:creationId xmlns:a16="http://schemas.microsoft.com/office/drawing/2014/main" id="{6DC76BCE-944E-410E-88E1-9D3B53FEFA7F}"/>
              </a:ext>
            </a:extLst>
          </p:cNvPr>
          <p:cNvSpPr/>
          <p:nvPr/>
        </p:nvSpPr>
        <p:spPr>
          <a:xfrm>
            <a:off x="7279910" y="1981595"/>
            <a:ext cx="1590782" cy="452064"/>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cs typeface="+mn-lt"/>
              </a:rPr>
              <a:t>退職リスク</a:t>
            </a:r>
            <a:endParaRPr kumimoji="1" lang="en-US" sz="1800" b="0" i="0" u="none" strike="noStrike" kern="1200" cap="none" spc="0" normalizeH="0" baseline="0" noProof="0">
              <a:ln>
                <a:noFill/>
              </a:ln>
              <a:solidFill>
                <a:prstClr val="white"/>
              </a:solidFill>
              <a:effectLst/>
              <a:uLnTx/>
              <a:uFillTx/>
              <a:latin typeface="Meiryo UI"/>
              <a:ea typeface="Meiryo UI"/>
              <a:cs typeface="+mn-lt"/>
            </a:endParaRPr>
          </a:p>
        </p:txBody>
      </p:sp>
      <p:sp>
        <p:nvSpPr>
          <p:cNvPr id="36" name="Rectangle 26">
            <a:extLst>
              <a:ext uri="{FF2B5EF4-FFF2-40B4-BE49-F238E27FC236}">
                <a16:creationId xmlns:a16="http://schemas.microsoft.com/office/drawing/2014/main" id="{2420EF34-C3AE-4FE1-BCC4-2066E08BCFED}"/>
              </a:ext>
            </a:extLst>
          </p:cNvPr>
          <p:cNvSpPr/>
          <p:nvPr/>
        </p:nvSpPr>
        <p:spPr>
          <a:xfrm>
            <a:off x="7284189" y="1482670"/>
            <a:ext cx="1590782" cy="452064"/>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cs typeface="+mn-lt"/>
              </a:rPr>
              <a:t>設備故障</a:t>
            </a:r>
            <a:endParaRPr kumimoji="1" lang="en-US" sz="1800" b="0" i="0" u="none" strike="noStrike" kern="1200" cap="none" spc="0" normalizeH="0" baseline="0" noProof="0">
              <a:ln>
                <a:noFill/>
              </a:ln>
              <a:solidFill>
                <a:prstClr val="white"/>
              </a:solidFill>
              <a:effectLst/>
              <a:uLnTx/>
              <a:uFillTx/>
              <a:latin typeface="Meiryo UI"/>
              <a:ea typeface="Meiryo UI"/>
              <a:cs typeface="+mn-lt"/>
            </a:endParaRPr>
          </a:p>
        </p:txBody>
      </p:sp>
      <p:sp>
        <p:nvSpPr>
          <p:cNvPr id="38" name="Rectangle 32">
            <a:extLst>
              <a:ext uri="{FF2B5EF4-FFF2-40B4-BE49-F238E27FC236}">
                <a16:creationId xmlns:a16="http://schemas.microsoft.com/office/drawing/2014/main" id="{9B9A77F9-D96C-475C-87AA-B3B67394248C}"/>
              </a:ext>
            </a:extLst>
          </p:cNvPr>
          <p:cNvSpPr/>
          <p:nvPr/>
        </p:nvSpPr>
        <p:spPr>
          <a:xfrm>
            <a:off x="8856714" y="1966698"/>
            <a:ext cx="3092323" cy="4399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a:ln>
                  <a:noFill/>
                </a:ln>
                <a:solidFill>
                  <a:srgbClr val="002060"/>
                </a:solidFill>
                <a:effectLst/>
                <a:uLnTx/>
                <a:uFillTx/>
                <a:latin typeface="Meiryo UI"/>
                <a:ea typeface="Meiryo UI"/>
                <a:cs typeface="Segoe UI"/>
              </a:rPr>
              <a:t>のリスクが発生する確率は？</a:t>
            </a:r>
            <a:endParaRPr kumimoji="1" lang="en-US" altLang="ja-JP" sz="2000" b="0" i="0" u="none" strike="noStrike" kern="1200" cap="none" spc="0" normalizeH="0" baseline="0" noProof="0">
              <a:ln>
                <a:noFill/>
              </a:ln>
              <a:solidFill>
                <a:srgbClr val="002060"/>
              </a:solidFill>
              <a:effectLst/>
              <a:uLnTx/>
              <a:uFillTx/>
              <a:latin typeface="Meiryo UI"/>
              <a:ea typeface="Meiryo UI"/>
              <a:cs typeface="Segoe UI"/>
            </a:endParaRPr>
          </a:p>
        </p:txBody>
      </p:sp>
      <p:graphicFrame>
        <p:nvGraphicFramePr>
          <p:cNvPr id="39" name="表 38">
            <a:extLst>
              <a:ext uri="{FF2B5EF4-FFF2-40B4-BE49-F238E27FC236}">
                <a16:creationId xmlns:a16="http://schemas.microsoft.com/office/drawing/2014/main" id="{4C001CCB-E030-4156-B11A-A3E1C83150F4}"/>
              </a:ext>
            </a:extLst>
          </p:cNvPr>
          <p:cNvGraphicFramePr>
            <a:graphicFrameLocks noGrp="1"/>
          </p:cNvGraphicFramePr>
          <p:nvPr/>
        </p:nvGraphicFramePr>
        <p:xfrm>
          <a:off x="7079907" y="4163211"/>
          <a:ext cx="4941836" cy="2194560"/>
        </p:xfrm>
        <a:graphic>
          <a:graphicData uri="http://schemas.openxmlformats.org/drawingml/2006/table">
            <a:tbl>
              <a:tblPr/>
              <a:tblGrid>
                <a:gridCol w="208280">
                  <a:extLst>
                    <a:ext uri="{9D8B030D-6E8A-4147-A177-3AD203B41FA5}">
                      <a16:colId xmlns:a16="http://schemas.microsoft.com/office/drawing/2014/main" val="1429464421"/>
                    </a:ext>
                  </a:extLst>
                </a:gridCol>
                <a:gridCol w="1460018">
                  <a:extLst>
                    <a:ext uri="{9D8B030D-6E8A-4147-A177-3AD203B41FA5}">
                      <a16:colId xmlns:a16="http://schemas.microsoft.com/office/drawing/2014/main" val="998680818"/>
                    </a:ext>
                  </a:extLst>
                </a:gridCol>
                <a:gridCol w="2421664">
                  <a:extLst>
                    <a:ext uri="{9D8B030D-6E8A-4147-A177-3AD203B41FA5}">
                      <a16:colId xmlns:a16="http://schemas.microsoft.com/office/drawing/2014/main" val="945628239"/>
                    </a:ext>
                  </a:extLst>
                </a:gridCol>
                <a:gridCol w="851874">
                  <a:extLst>
                    <a:ext uri="{9D8B030D-6E8A-4147-A177-3AD203B41FA5}">
                      <a16:colId xmlns:a16="http://schemas.microsoft.com/office/drawing/2014/main" val="3545730205"/>
                    </a:ext>
                  </a:extLst>
                </a:gridCol>
              </a:tblGrid>
              <a:tr h="180975">
                <a:tc>
                  <a:txBody>
                    <a:bodyPr/>
                    <a:lstStyle/>
                    <a:p>
                      <a:pPr algn="l" fontAlgn="base"/>
                      <a:r>
                        <a:rPr lang="en-US" sz="1200" b="1" i="0">
                          <a:solidFill>
                            <a:srgbClr val="FFFFFF"/>
                          </a:solidFill>
                          <a:effectLst/>
                          <a:latin typeface="Meiryo UI" panose="020B0604030504040204" pitchFamily="50" charset="-128"/>
                        </a:rPr>
                        <a:t>#</a:t>
                      </a:r>
                      <a:endParaRPr lang="en-US" altLang="ja-JP" sz="1200" b="1" i="0">
                        <a:solidFill>
                          <a:srgbClr val="FFFFFF"/>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18155" cap="flat" cmpd="sng" algn="ctr">
                      <a:solidFill>
                        <a:srgbClr val="FFFFFF"/>
                      </a:solidFill>
                      <a:prstDash val="solid"/>
                      <a:round/>
                      <a:headEnd type="none" w="med" len="med"/>
                      <a:tailEnd type="none" w="med" len="med"/>
                    </a:lnB>
                    <a:solidFill>
                      <a:srgbClr val="0068C8"/>
                    </a:solidFill>
                  </a:tcPr>
                </a:tc>
                <a:tc>
                  <a:txBody>
                    <a:bodyPr/>
                    <a:lstStyle/>
                    <a:p>
                      <a:pPr algn="l" fontAlgn="base"/>
                      <a:r>
                        <a:rPr lang="ja-JP" altLang="en-US" sz="1200" b="1" i="0">
                          <a:solidFill>
                            <a:srgbClr val="FFFFFF"/>
                          </a:solidFill>
                          <a:effectLst/>
                          <a:ea typeface="Meiryo UI" panose="020B0604030504040204" pitchFamily="50" charset="-128"/>
                        </a:rPr>
                        <a:t>事例</a:t>
                      </a:r>
                      <a:r>
                        <a:rPr lang="ja-JP" altLang="en-US" sz="1200" b="1" i="0">
                          <a:solidFill>
                            <a:srgbClr val="FFFFFF"/>
                          </a:solidFill>
                          <a:effectLst/>
                          <a:latin typeface="Meiryo UI" panose="020B0604030504040204" pitchFamily="50" charset="-128"/>
                        </a:rPr>
                        <a:t>​</a:t>
                      </a:r>
                      <a:endParaRPr lang="ja-JP" altLang="en-US" sz="1200" b="1" i="0">
                        <a:solidFill>
                          <a:srgbClr val="FFFFFF"/>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18155" cap="flat" cmpd="sng" algn="ctr">
                      <a:solidFill>
                        <a:srgbClr val="FFFFFF"/>
                      </a:solidFill>
                      <a:prstDash val="solid"/>
                      <a:round/>
                      <a:headEnd type="none" w="med" len="med"/>
                      <a:tailEnd type="none" w="med" len="med"/>
                    </a:lnB>
                    <a:solidFill>
                      <a:srgbClr val="0068C8"/>
                    </a:solidFill>
                  </a:tcPr>
                </a:tc>
                <a:tc>
                  <a:txBody>
                    <a:bodyPr/>
                    <a:lstStyle/>
                    <a:p>
                      <a:pPr algn="l" fontAlgn="base"/>
                      <a:r>
                        <a:rPr lang="ja-JP" altLang="en-US" sz="1200" b="1" i="0">
                          <a:solidFill>
                            <a:srgbClr val="FFFFFF"/>
                          </a:solidFill>
                          <a:effectLst/>
                          <a:ea typeface="Meiryo UI" panose="020B0604030504040204" pitchFamily="50" charset="-128"/>
                        </a:rPr>
                        <a:t>ボリューム</a:t>
                      </a:r>
                      <a:r>
                        <a:rPr lang="ja-JP" altLang="en-US" sz="1200" b="1" i="0">
                          <a:solidFill>
                            <a:srgbClr val="FFFFFF"/>
                          </a:solidFill>
                          <a:effectLst/>
                          <a:latin typeface="Meiryo UI" panose="020B0604030504040204" pitchFamily="50" charset="-128"/>
                        </a:rPr>
                        <a:t>​</a:t>
                      </a:r>
                      <a:endParaRPr lang="ja-JP" altLang="en-US" sz="1200" b="1" i="0">
                        <a:solidFill>
                          <a:srgbClr val="FFFFFF"/>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18155" cap="flat" cmpd="sng" algn="ctr">
                      <a:solidFill>
                        <a:srgbClr val="FFFFFF"/>
                      </a:solidFill>
                      <a:prstDash val="solid"/>
                      <a:round/>
                      <a:headEnd type="none" w="med" len="med"/>
                      <a:tailEnd type="none" w="med" len="med"/>
                    </a:lnB>
                    <a:solidFill>
                      <a:srgbClr val="0068C8"/>
                    </a:solidFill>
                  </a:tcPr>
                </a:tc>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ja-JP" altLang="en-US" sz="1200" b="1" i="0">
                          <a:solidFill>
                            <a:srgbClr val="FFFFFF"/>
                          </a:solidFill>
                          <a:effectLst/>
                        </a:rPr>
                        <a:t>予測間隔</a:t>
                      </a: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18155" cap="flat" cmpd="sng" algn="ctr">
                      <a:solidFill>
                        <a:srgbClr val="FFFFFF"/>
                      </a:solidFill>
                      <a:prstDash val="solid"/>
                      <a:round/>
                      <a:headEnd type="none" w="med" len="med"/>
                      <a:tailEnd type="none" w="med" len="med"/>
                    </a:lnB>
                    <a:solidFill>
                      <a:srgbClr val="0068C8"/>
                    </a:solidFill>
                  </a:tcPr>
                </a:tc>
                <a:extLst>
                  <a:ext uri="{0D108BD9-81ED-4DB2-BD59-A6C34878D82A}">
                    <a16:rowId xmlns:a16="http://schemas.microsoft.com/office/drawing/2014/main" val="134972541"/>
                  </a:ext>
                </a:extLst>
              </a:tr>
              <a:tr h="180975">
                <a:tc>
                  <a:txBody>
                    <a:bodyPr/>
                    <a:lstStyle/>
                    <a:p>
                      <a:pPr algn="l" fontAlgn="base"/>
                      <a:r>
                        <a:rPr lang="en-US" altLang="ja-JP" sz="1200" b="0" i="0">
                          <a:solidFill>
                            <a:srgbClr val="000000"/>
                          </a:solidFill>
                          <a:effectLst/>
                          <a:latin typeface="Meiryo UI" panose="020B0604030504040204" pitchFamily="50" charset="-128"/>
                          <a:ea typeface="Meiryo UI" panose="020B0604030504040204" pitchFamily="50" charset="-128"/>
                        </a:rPr>
                        <a:t>4</a:t>
                      </a:r>
                      <a:r>
                        <a:rPr lang="en-US" altLang="ja-JP" sz="1200" b="0" i="0">
                          <a:solidFill>
                            <a:srgbClr val="000000"/>
                          </a:solidFill>
                          <a:effectLst/>
                          <a:ea typeface="Meiryo UI" panose="020B0604030504040204" pitchFamily="50" charset="-128"/>
                        </a:rPr>
                        <a:t>​</a:t>
                      </a:r>
                      <a:endParaRPr lang="en-US" altLang="ja-JP" sz="1200" b="0" i="0">
                        <a:solidFill>
                          <a:srgbClr val="000000"/>
                        </a:solidFill>
                        <a:effectLst/>
                      </a:endParaRP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18155"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en-US" altLang="ja-JP" sz="1200" b="0" i="0">
                          <a:solidFill>
                            <a:srgbClr val="000000"/>
                          </a:solidFill>
                          <a:effectLst/>
                        </a:rPr>
                        <a:t>PC</a:t>
                      </a:r>
                      <a:r>
                        <a:rPr lang="ja-JP" altLang="en-US" sz="1200" b="0" i="0">
                          <a:solidFill>
                            <a:srgbClr val="000000"/>
                          </a:solidFill>
                          <a:effectLst/>
                        </a:rPr>
                        <a:t>の異常（ブルースクリーン、異常シャットダウン）の予測</a:t>
                      </a: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18155"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ja-JP" altLang="en-US" sz="1200" b="0" i="0">
                          <a:solidFill>
                            <a:srgbClr val="000000"/>
                          </a:solidFill>
                          <a:effectLst/>
                        </a:rPr>
                        <a:t>台数：</a:t>
                      </a:r>
                      <a:r>
                        <a:rPr lang="en-US" altLang="ja-JP" sz="1200" b="0" i="0">
                          <a:solidFill>
                            <a:srgbClr val="000000"/>
                          </a:solidFill>
                          <a:effectLst/>
                        </a:rPr>
                        <a:t>300</a:t>
                      </a:r>
                      <a:r>
                        <a:rPr lang="ja-JP" altLang="en-US" sz="1200" b="0" i="0">
                          <a:solidFill>
                            <a:srgbClr val="000000"/>
                          </a:solidFill>
                          <a:effectLst/>
                        </a:rPr>
                        <a:t>台（ノート</a:t>
                      </a:r>
                      <a:r>
                        <a:rPr lang="en-US" altLang="ja-JP" sz="1200" b="0" i="0">
                          <a:solidFill>
                            <a:srgbClr val="000000"/>
                          </a:solidFill>
                          <a:effectLst/>
                        </a:rPr>
                        <a:t>PC</a:t>
                      </a:r>
                      <a:r>
                        <a:rPr lang="ja-JP" altLang="en-US" sz="1200" b="0" i="0">
                          <a:solidFill>
                            <a:srgbClr val="000000"/>
                          </a:solidFill>
                          <a:effectLst/>
                        </a:rPr>
                        <a:t>、</a:t>
                      </a:r>
                      <a:r>
                        <a:rPr lang="en-US" altLang="ja-JP" sz="1200" b="0" i="0" err="1">
                          <a:solidFill>
                            <a:srgbClr val="000000"/>
                          </a:solidFill>
                          <a:effectLst/>
                        </a:rPr>
                        <a:t>DesktopPC</a:t>
                      </a:r>
                      <a:r>
                        <a:rPr lang="ja-JP" altLang="en-US" sz="1200" b="0" i="0">
                          <a:solidFill>
                            <a:srgbClr val="000000"/>
                          </a:solidFill>
                          <a:effectLst/>
                        </a:rPr>
                        <a:t>を含み）</a:t>
                      </a:r>
                      <a:endParaRPr lang="en-US" altLang="ja-JP" sz="1200" b="0" i="0">
                        <a:solidFill>
                          <a:srgbClr val="000000"/>
                        </a:solidFill>
                        <a:effectLst/>
                      </a:endParaRPr>
                    </a:p>
                    <a:p>
                      <a:pPr algn="l" fontAlgn="base"/>
                      <a:r>
                        <a:rPr lang="ja-JP" altLang="en-US" sz="1200" b="0" i="0">
                          <a:solidFill>
                            <a:srgbClr val="000000"/>
                          </a:solidFill>
                          <a:effectLst/>
                        </a:rPr>
                        <a:t>センサー数：</a:t>
                      </a:r>
                      <a:r>
                        <a:rPr lang="en-US" altLang="ja-JP" sz="1200" b="0" i="0">
                          <a:solidFill>
                            <a:srgbClr val="000000"/>
                          </a:solidFill>
                          <a:effectLst/>
                        </a:rPr>
                        <a:t>90</a:t>
                      </a:r>
                      <a:r>
                        <a:rPr lang="ja-JP" altLang="en-US" sz="1200" b="0" i="0">
                          <a:solidFill>
                            <a:srgbClr val="000000"/>
                          </a:solidFill>
                          <a:effectLst/>
                        </a:rPr>
                        <a:t>センサー以上</a:t>
                      </a:r>
                      <a:endParaRPr lang="zh-CN" alt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18155"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ja-JP" altLang="en-US" sz="1200" b="0" i="0">
                          <a:solidFill>
                            <a:srgbClr val="000000"/>
                          </a:solidFill>
                          <a:effectLst/>
                        </a:rPr>
                        <a:t>週次</a:t>
                      </a:r>
                      <a:endParaRPr lang="zh-CN" alt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18155"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extLst>
                  <a:ext uri="{0D108BD9-81ED-4DB2-BD59-A6C34878D82A}">
                    <a16:rowId xmlns:a16="http://schemas.microsoft.com/office/drawing/2014/main" val="2712514408"/>
                  </a:ext>
                </a:extLst>
              </a:tr>
              <a:tr h="180975">
                <a:tc>
                  <a:txBody>
                    <a:bodyPr/>
                    <a:lstStyle/>
                    <a:p>
                      <a:pPr algn="l" fontAlgn="base"/>
                      <a:r>
                        <a:rPr lang="en-US" altLang="ja-JP" sz="1200" b="0" i="0">
                          <a:solidFill>
                            <a:srgbClr val="000000"/>
                          </a:solidFill>
                          <a:effectLst/>
                          <a:latin typeface="Meiryo UI" panose="020B0604030504040204" pitchFamily="50" charset="-128"/>
                          <a:ea typeface="Meiryo UI" panose="020B0604030504040204" pitchFamily="50" charset="-128"/>
                        </a:rPr>
                        <a:t>5</a:t>
                      </a:r>
                      <a:r>
                        <a:rPr lang="en-US" altLang="ja-JP" sz="1200" b="0" i="0">
                          <a:solidFill>
                            <a:srgbClr val="000000"/>
                          </a:solidFill>
                          <a:effectLst/>
                          <a:ea typeface="Meiryo UI" panose="020B0604030504040204" pitchFamily="50" charset="-128"/>
                        </a:rPr>
                        <a:t>​</a:t>
                      </a:r>
                      <a:endParaRPr lang="en-US" altLang="ja-JP" sz="1200" b="0" i="0">
                        <a:solidFill>
                          <a:srgbClr val="000000"/>
                        </a:solidFill>
                        <a:effectLst/>
                      </a:endParaRP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E7EBF5"/>
                    </a:solidFill>
                  </a:tcPr>
                </a:tc>
                <a:tc>
                  <a:txBody>
                    <a:bodyPr/>
                    <a:lstStyle/>
                    <a:p>
                      <a:pPr algn="l" fontAlgn="base"/>
                      <a:r>
                        <a:rPr lang="ja-JP" altLang="en-US" sz="1200" b="0" i="0">
                          <a:solidFill>
                            <a:srgbClr val="000000"/>
                          </a:solidFill>
                          <a:effectLst/>
                        </a:rPr>
                        <a:t>退職リスク</a:t>
                      </a: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E7EBF5"/>
                    </a:solidFill>
                  </a:tcPr>
                </a:tc>
                <a:tc>
                  <a:txBody>
                    <a:bodyPr/>
                    <a:lstStyle/>
                    <a:p>
                      <a:pPr algn="l" fontAlgn="base"/>
                      <a:r>
                        <a:rPr lang="ja-JP" altLang="en-US" sz="1200" b="0" i="0">
                          <a:solidFill>
                            <a:srgbClr val="000000"/>
                          </a:solidFill>
                          <a:effectLst/>
                        </a:rPr>
                        <a:t>社員数</a:t>
                      </a:r>
                      <a:r>
                        <a:rPr lang="en-US" altLang="ja-JP" sz="1200" b="0" i="0">
                          <a:solidFill>
                            <a:srgbClr val="000000"/>
                          </a:solidFill>
                          <a:effectLst/>
                        </a:rPr>
                        <a:t>1500</a:t>
                      </a:r>
                      <a:r>
                        <a:rPr lang="ja-JP" altLang="en-US" sz="1200" b="0" i="0">
                          <a:solidFill>
                            <a:srgbClr val="000000"/>
                          </a:solidFill>
                          <a:effectLst/>
                        </a:rPr>
                        <a:t>以上の</a:t>
                      </a:r>
                      <a:r>
                        <a:rPr lang="en-US" altLang="ja-JP" sz="1200" b="0" i="0">
                          <a:solidFill>
                            <a:srgbClr val="000000"/>
                          </a:solidFill>
                          <a:effectLst/>
                        </a:rPr>
                        <a:t>IT</a:t>
                      </a:r>
                      <a:r>
                        <a:rPr lang="ja-JP" altLang="en-US" sz="1200" b="0" i="0">
                          <a:solidFill>
                            <a:srgbClr val="000000"/>
                          </a:solidFill>
                          <a:effectLst/>
                        </a:rPr>
                        <a:t>会社に、社員情報（年齢、勤続人数、残業時間など）を使って退職リスクを予測</a:t>
                      </a:r>
                      <a:endParaRPr 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E7EBF5"/>
                    </a:solidFill>
                  </a:tcPr>
                </a:tc>
                <a:tc>
                  <a:txBody>
                    <a:bodyPr/>
                    <a:lstStyle/>
                    <a:p>
                      <a:pPr algn="l" fontAlgn="base"/>
                      <a:r>
                        <a:rPr lang="en-US" altLang="ja-JP" sz="1200" b="0" i="0">
                          <a:solidFill>
                            <a:srgbClr val="000000"/>
                          </a:solidFill>
                          <a:effectLst/>
                        </a:rPr>
                        <a:t>1</a:t>
                      </a:r>
                      <a:r>
                        <a:rPr lang="ja-JP" altLang="en-US" sz="1200" b="0" i="0">
                          <a:solidFill>
                            <a:srgbClr val="000000"/>
                          </a:solidFill>
                          <a:effectLst/>
                        </a:rPr>
                        <a:t>年先</a:t>
                      </a:r>
                      <a:endParaRPr 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E7EBF5"/>
                    </a:solidFill>
                  </a:tcPr>
                </a:tc>
                <a:extLst>
                  <a:ext uri="{0D108BD9-81ED-4DB2-BD59-A6C34878D82A}">
                    <a16:rowId xmlns:a16="http://schemas.microsoft.com/office/drawing/2014/main" val="1639196299"/>
                  </a:ext>
                </a:extLst>
              </a:tr>
              <a:tr h="224286">
                <a:tc>
                  <a:txBody>
                    <a:bodyPr/>
                    <a:lstStyle/>
                    <a:p>
                      <a:pPr algn="l" fontAlgn="base"/>
                      <a:r>
                        <a:rPr lang="en-US" altLang="ja-JP" sz="1200" b="0" i="0">
                          <a:solidFill>
                            <a:srgbClr val="000000"/>
                          </a:solidFill>
                          <a:effectLst/>
                          <a:latin typeface="Meiryo UI" panose="020B0604030504040204" pitchFamily="50" charset="-128"/>
                          <a:ea typeface="Meiryo UI" panose="020B0604030504040204" pitchFamily="50" charset="-128"/>
                        </a:rPr>
                        <a:t>6</a:t>
                      </a:r>
                      <a:r>
                        <a:rPr lang="en-US" altLang="ja-JP" sz="1200" b="0" i="0">
                          <a:solidFill>
                            <a:srgbClr val="000000"/>
                          </a:solidFill>
                          <a:effectLst/>
                          <a:ea typeface="Meiryo UI" panose="020B0604030504040204" pitchFamily="50" charset="-128"/>
                        </a:rPr>
                        <a:t>​</a:t>
                      </a:r>
                      <a:endParaRPr lang="en-US" altLang="ja-JP" sz="1200" b="0" i="0">
                        <a:solidFill>
                          <a:srgbClr val="000000"/>
                        </a:solidFill>
                        <a:effectLst/>
                      </a:endParaRP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ja-JP" altLang="en-US" sz="1200" b="0" i="0">
                          <a:solidFill>
                            <a:srgbClr val="000000"/>
                          </a:solidFill>
                          <a:effectLst/>
                        </a:rPr>
                        <a:t>賃借人の家賃貸し倒れ予測</a:t>
                      </a:r>
                      <a:endParaRPr lang="en-US" altLang="ja-JP" sz="1200" b="0" i="0">
                        <a:solidFill>
                          <a:srgbClr val="000000"/>
                        </a:solidFill>
                        <a:effectLst/>
                      </a:endParaRPr>
                    </a:p>
                    <a:p>
                      <a:pPr algn="l" fontAlgn="base"/>
                      <a:endParaRPr lang="ja-JP" altLang="en-US" sz="1200" b="0" i="0">
                        <a:solidFill>
                          <a:srgbClr val="000000"/>
                        </a:solidFill>
                        <a:effectLst/>
                      </a:endParaRPr>
                    </a:p>
                  </a:txBody>
                  <a:tcPr anchor="ct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ja-JP" altLang="en-US" sz="1200" b="0" i="0">
                          <a:solidFill>
                            <a:srgbClr val="000000"/>
                          </a:solidFill>
                          <a:effectLst/>
                        </a:rPr>
                        <a:t>申込数：</a:t>
                      </a:r>
                      <a:r>
                        <a:rPr lang="en-US" altLang="ja-JP" sz="1200" b="0" i="0">
                          <a:solidFill>
                            <a:srgbClr val="000000"/>
                          </a:solidFill>
                          <a:effectLst/>
                        </a:rPr>
                        <a:t>1000</a:t>
                      </a:r>
                      <a:r>
                        <a:rPr lang="ja-JP" altLang="en-US" sz="1200" b="0" i="0">
                          <a:solidFill>
                            <a:srgbClr val="000000"/>
                          </a:solidFill>
                          <a:effectLst/>
                        </a:rPr>
                        <a:t>件</a:t>
                      </a:r>
                      <a:endParaRPr 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tc>
                  <a:txBody>
                    <a:bodyPr/>
                    <a:lstStyle/>
                    <a:p>
                      <a:pPr algn="l" fontAlgn="base"/>
                      <a:r>
                        <a:rPr lang="ja-JP" altLang="en-US" sz="1200" b="0" i="0">
                          <a:solidFill>
                            <a:srgbClr val="000000"/>
                          </a:solidFill>
                          <a:effectLst/>
                        </a:rPr>
                        <a:t>日次</a:t>
                      </a:r>
                      <a:endParaRPr lang="en-US" sz="1200" b="0" i="0">
                        <a:solidFill>
                          <a:srgbClr val="000000"/>
                        </a:solidFill>
                        <a:effectLst/>
                      </a:endParaRPr>
                    </a:p>
                  </a:txBody>
                  <a:tcPr>
                    <a:lnL w="6048" cap="flat" cmpd="sng" algn="ctr">
                      <a:solidFill>
                        <a:srgbClr val="FFFFFF"/>
                      </a:solidFill>
                      <a:prstDash val="solid"/>
                      <a:round/>
                      <a:headEnd type="none" w="med" len="med"/>
                      <a:tailEnd type="none" w="med" len="med"/>
                    </a:lnL>
                    <a:lnR w="6048" cap="flat" cmpd="sng" algn="ctr">
                      <a:solidFill>
                        <a:srgbClr val="FFFFFF"/>
                      </a:solidFill>
                      <a:prstDash val="solid"/>
                      <a:round/>
                      <a:headEnd type="none" w="med" len="med"/>
                      <a:tailEnd type="none" w="med" len="med"/>
                    </a:lnR>
                    <a:lnT w="6048" cap="flat" cmpd="sng" algn="ctr">
                      <a:solidFill>
                        <a:srgbClr val="FFFFFF"/>
                      </a:solidFill>
                      <a:prstDash val="solid"/>
                      <a:round/>
                      <a:headEnd type="none" w="med" len="med"/>
                      <a:tailEnd type="none" w="med" len="med"/>
                    </a:lnT>
                    <a:lnB w="6048" cap="flat" cmpd="sng" algn="ctr">
                      <a:solidFill>
                        <a:srgbClr val="FFFFFF"/>
                      </a:solidFill>
                      <a:prstDash val="solid"/>
                      <a:round/>
                      <a:headEnd type="none" w="med" len="med"/>
                      <a:tailEnd type="none" w="med" len="med"/>
                    </a:lnB>
                    <a:solidFill>
                      <a:srgbClr val="CBD4EB"/>
                    </a:solidFill>
                  </a:tcPr>
                </a:tc>
                <a:extLst>
                  <a:ext uri="{0D108BD9-81ED-4DB2-BD59-A6C34878D82A}">
                    <a16:rowId xmlns:a16="http://schemas.microsoft.com/office/drawing/2014/main" val="1769492857"/>
                  </a:ext>
                </a:extLst>
              </a:tr>
            </a:tbl>
          </a:graphicData>
        </a:graphic>
      </p:graphicFrame>
      <p:sp>
        <p:nvSpPr>
          <p:cNvPr id="19" name="正方形/長方形 18">
            <a:extLst>
              <a:ext uri="{FF2B5EF4-FFF2-40B4-BE49-F238E27FC236}">
                <a16:creationId xmlns:a16="http://schemas.microsoft.com/office/drawing/2014/main" id="{E4818F04-03D3-426E-8212-D5A3C4BF1114}"/>
              </a:ext>
            </a:extLst>
          </p:cNvPr>
          <p:cNvSpPr/>
          <p:nvPr/>
        </p:nvSpPr>
        <p:spPr>
          <a:xfrm>
            <a:off x="916111" y="3670451"/>
            <a:ext cx="1401081" cy="401995"/>
          </a:xfrm>
          <a:prstGeom prst="rect">
            <a:avLst/>
          </a:prstGeom>
          <a:solidFill>
            <a:schemeClr val="tx2">
              <a:lumMod val="20000"/>
              <a:lumOff val="80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srgbClr val="535353">
                    <a:lumMod val="75000"/>
                  </a:srgbClr>
                </a:solidFill>
                <a:effectLst/>
                <a:uLnTx/>
                <a:uFillTx/>
                <a:latin typeface="Meiryo UI"/>
                <a:ea typeface="Meiryo UI"/>
                <a:cs typeface="Calibri"/>
                <a:sym typeface="Segoe UI"/>
              </a:rPr>
              <a:t>事例</a:t>
            </a:r>
            <a:endParaRPr kumimoji="1" lang="en-US" altLang="ja-JP" sz="1400" b="1" i="0" u="none" strike="noStrike" kern="1200" cap="none" spc="0" normalizeH="0" baseline="0" noProof="0">
              <a:ln>
                <a:noFill/>
              </a:ln>
              <a:solidFill>
                <a:srgbClr val="535353">
                  <a:lumMod val="50000"/>
                </a:srgbClr>
              </a:solidFill>
              <a:effectLst/>
              <a:uLnTx/>
              <a:uFillTx/>
              <a:latin typeface="Meiryo UI"/>
              <a:ea typeface="Meiryo UI"/>
              <a:cs typeface="Calibri"/>
              <a:sym typeface="Segoe UI"/>
            </a:endParaRPr>
          </a:p>
        </p:txBody>
      </p:sp>
      <p:sp>
        <p:nvSpPr>
          <p:cNvPr id="4" name="Rectangle 32">
            <a:extLst>
              <a:ext uri="{FF2B5EF4-FFF2-40B4-BE49-F238E27FC236}">
                <a16:creationId xmlns:a16="http://schemas.microsoft.com/office/drawing/2014/main" id="{0351D9DA-58AD-BFB0-08D9-0A7662C7F1D7}"/>
              </a:ext>
            </a:extLst>
          </p:cNvPr>
          <p:cNvSpPr/>
          <p:nvPr/>
        </p:nvSpPr>
        <p:spPr>
          <a:xfrm>
            <a:off x="1548013" y="953767"/>
            <a:ext cx="3062331" cy="4399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a:noFill/>
                </a:ln>
                <a:solidFill>
                  <a:srgbClr val="002060"/>
                </a:solidFill>
                <a:effectLst/>
                <a:uLnTx/>
                <a:uFillTx/>
                <a:latin typeface="Meiryo UI"/>
                <a:ea typeface="Meiryo UI"/>
                <a:cs typeface="Segoe UI"/>
              </a:rPr>
              <a:t>需要予測</a:t>
            </a:r>
            <a:endParaRPr kumimoji="1" lang="en-US" altLang="ja-JP" sz="2800" b="1" i="0" u="none" strike="noStrike" kern="1200" cap="none" spc="0" normalizeH="0" baseline="0" noProof="0">
              <a:ln>
                <a:noFill/>
              </a:ln>
              <a:solidFill>
                <a:srgbClr val="002060"/>
              </a:solidFill>
              <a:effectLst/>
              <a:uLnTx/>
              <a:uFillTx/>
              <a:latin typeface="Meiryo UI"/>
              <a:ea typeface="Meiryo UI"/>
              <a:cs typeface="Segoe UI"/>
            </a:endParaRPr>
          </a:p>
        </p:txBody>
      </p:sp>
      <p:sp>
        <p:nvSpPr>
          <p:cNvPr id="7" name="Rectangle 21">
            <a:extLst>
              <a:ext uri="{FF2B5EF4-FFF2-40B4-BE49-F238E27FC236}">
                <a16:creationId xmlns:a16="http://schemas.microsoft.com/office/drawing/2014/main" id="{E3C9ED8A-41B3-CAE7-C5C2-A0891A3487F0}"/>
              </a:ext>
            </a:extLst>
          </p:cNvPr>
          <p:cNvSpPr/>
          <p:nvPr/>
        </p:nvSpPr>
        <p:spPr>
          <a:xfrm>
            <a:off x="1146816" y="2479830"/>
            <a:ext cx="1590782" cy="452064"/>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Meiryo UI"/>
                <a:ea typeface="Meiryo UI"/>
              </a:rPr>
              <a:t>1</a:t>
            </a:r>
            <a:r>
              <a:rPr kumimoji="1" lang="ja-JP" altLang="en-US" sz="1800" b="0" i="0" u="none" strike="noStrike" kern="1200" cap="none" spc="0" normalizeH="0" baseline="0" noProof="0">
                <a:ln>
                  <a:noFill/>
                </a:ln>
                <a:solidFill>
                  <a:prstClr val="white"/>
                </a:solidFill>
                <a:effectLst/>
                <a:uLnTx/>
                <a:uFillTx/>
                <a:latin typeface="Meiryo UI"/>
                <a:ea typeface="Meiryo UI"/>
              </a:rPr>
              <a:t>か月後</a:t>
            </a:r>
            <a:endParaRPr kumimoji="1" lang="en-US" sz="1800" b="0" i="0" u="none" strike="noStrike" kern="1200" cap="none" spc="0" normalizeH="0" baseline="0" noProof="0">
              <a:ln>
                <a:noFill/>
              </a:ln>
              <a:solidFill>
                <a:prstClr val="white"/>
              </a:solidFill>
              <a:effectLst/>
              <a:uLnTx/>
              <a:uFillTx/>
              <a:latin typeface="Meiryo UI"/>
              <a:ea typeface="Meiryo UI"/>
            </a:endParaRPr>
          </a:p>
        </p:txBody>
      </p:sp>
      <p:sp>
        <p:nvSpPr>
          <p:cNvPr id="8" name="Rectangle 26">
            <a:extLst>
              <a:ext uri="{FF2B5EF4-FFF2-40B4-BE49-F238E27FC236}">
                <a16:creationId xmlns:a16="http://schemas.microsoft.com/office/drawing/2014/main" id="{8841DEA4-CE15-2AA6-E780-5E51F0024D9D}"/>
              </a:ext>
            </a:extLst>
          </p:cNvPr>
          <p:cNvSpPr/>
          <p:nvPr/>
        </p:nvSpPr>
        <p:spPr>
          <a:xfrm>
            <a:off x="1151095" y="1498077"/>
            <a:ext cx="1590782" cy="452064"/>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cs typeface="+mn-lt"/>
              </a:rPr>
              <a:t>明日</a:t>
            </a:r>
            <a:endParaRPr kumimoji="1" lang="en-US" sz="1800" b="0" i="0" u="none" strike="noStrike" kern="1200" cap="none" spc="0" normalizeH="0" baseline="0" noProof="0">
              <a:ln>
                <a:noFill/>
              </a:ln>
              <a:solidFill>
                <a:prstClr val="white"/>
              </a:solidFill>
              <a:effectLst/>
              <a:uLnTx/>
              <a:uFillTx/>
              <a:latin typeface="Meiryo UI"/>
              <a:ea typeface="Meiryo UI"/>
              <a:cs typeface="+mn-lt"/>
            </a:endParaRPr>
          </a:p>
        </p:txBody>
      </p:sp>
      <p:sp>
        <p:nvSpPr>
          <p:cNvPr id="9" name="Rectangle 27">
            <a:extLst>
              <a:ext uri="{FF2B5EF4-FFF2-40B4-BE49-F238E27FC236}">
                <a16:creationId xmlns:a16="http://schemas.microsoft.com/office/drawing/2014/main" id="{05DB9BE9-D0DF-ADFE-DA3B-C66B32A06696}"/>
              </a:ext>
            </a:extLst>
          </p:cNvPr>
          <p:cNvSpPr/>
          <p:nvPr/>
        </p:nvSpPr>
        <p:spPr>
          <a:xfrm>
            <a:off x="1146816" y="1988955"/>
            <a:ext cx="1590782" cy="452064"/>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Meiryo UI"/>
                <a:ea typeface="Meiryo UI"/>
                <a:cs typeface="Segoe UI"/>
              </a:rPr>
              <a:t>1</a:t>
            </a:r>
            <a:r>
              <a:rPr kumimoji="1" lang="ja-JP" altLang="en-US" sz="1800" b="0" i="0" u="none" strike="noStrike" kern="1200" cap="none" spc="0" normalizeH="0" baseline="0" noProof="0">
                <a:ln>
                  <a:noFill/>
                </a:ln>
                <a:solidFill>
                  <a:prstClr val="white"/>
                </a:solidFill>
                <a:effectLst/>
                <a:uLnTx/>
                <a:uFillTx/>
                <a:latin typeface="Meiryo UI"/>
                <a:ea typeface="Meiryo UI"/>
                <a:cs typeface="Segoe UI"/>
              </a:rPr>
              <a:t>週間後</a:t>
            </a:r>
          </a:p>
        </p:txBody>
      </p:sp>
      <p:sp>
        <p:nvSpPr>
          <p:cNvPr id="10" name="Rectangle 32">
            <a:extLst>
              <a:ext uri="{FF2B5EF4-FFF2-40B4-BE49-F238E27FC236}">
                <a16:creationId xmlns:a16="http://schemas.microsoft.com/office/drawing/2014/main" id="{7405712A-47E7-389A-923F-9D4F94CD294C}"/>
              </a:ext>
            </a:extLst>
          </p:cNvPr>
          <p:cNvSpPr/>
          <p:nvPr/>
        </p:nvSpPr>
        <p:spPr>
          <a:xfrm>
            <a:off x="2737598" y="2059648"/>
            <a:ext cx="569449" cy="4399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a:ln>
                  <a:noFill/>
                </a:ln>
                <a:solidFill>
                  <a:srgbClr val="002060"/>
                </a:solidFill>
                <a:effectLst/>
                <a:uLnTx/>
                <a:uFillTx/>
                <a:latin typeface="Meiryo UI"/>
                <a:ea typeface="Meiryo UI"/>
                <a:cs typeface="Segoe UI"/>
              </a:rPr>
              <a:t>の</a:t>
            </a:r>
            <a:endParaRPr kumimoji="1" lang="en-US" altLang="ja-JP" sz="2000" b="0" i="0" u="none" strike="noStrike" kern="1200" cap="none" spc="0" normalizeH="0" baseline="0" noProof="0">
              <a:ln>
                <a:noFill/>
              </a:ln>
              <a:solidFill>
                <a:srgbClr val="002060"/>
              </a:solidFill>
              <a:effectLst/>
              <a:uLnTx/>
              <a:uFillTx/>
              <a:latin typeface="Meiryo UI"/>
              <a:ea typeface="Meiryo UI"/>
              <a:cs typeface="Segoe UI"/>
            </a:endParaRPr>
          </a:p>
        </p:txBody>
      </p:sp>
      <p:sp>
        <p:nvSpPr>
          <p:cNvPr id="11" name="Rectangle 32">
            <a:extLst>
              <a:ext uri="{FF2B5EF4-FFF2-40B4-BE49-F238E27FC236}">
                <a16:creationId xmlns:a16="http://schemas.microsoft.com/office/drawing/2014/main" id="{C66D3DF9-CC0F-E317-404F-6185AABC8887}"/>
              </a:ext>
            </a:extLst>
          </p:cNvPr>
          <p:cNvSpPr/>
          <p:nvPr/>
        </p:nvSpPr>
        <p:spPr>
          <a:xfrm>
            <a:off x="7782797" y="964213"/>
            <a:ext cx="3923688" cy="4399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a:noFill/>
                </a:ln>
                <a:solidFill>
                  <a:srgbClr val="002060"/>
                </a:solidFill>
                <a:effectLst/>
                <a:uLnTx/>
                <a:uFillTx/>
                <a:latin typeface="Meiryo UI"/>
                <a:ea typeface="Meiryo UI"/>
                <a:cs typeface="Segoe UI"/>
              </a:rPr>
              <a:t>リスク発生確率予測</a:t>
            </a:r>
            <a:endParaRPr kumimoji="1" lang="en-US" altLang="ja-JP" sz="2800" b="1" i="0" u="none" strike="noStrike" kern="1200" cap="none" spc="0" normalizeH="0" baseline="0" noProof="0">
              <a:ln>
                <a:noFill/>
              </a:ln>
              <a:solidFill>
                <a:srgbClr val="002060"/>
              </a:solidFill>
              <a:effectLst/>
              <a:uLnTx/>
              <a:uFillTx/>
              <a:latin typeface="Meiryo UI"/>
              <a:ea typeface="Meiryo UI"/>
              <a:cs typeface="Segoe UI"/>
            </a:endParaRPr>
          </a:p>
        </p:txBody>
      </p:sp>
    </p:spTree>
    <p:extLst>
      <p:ext uri="{BB962C8B-B14F-4D97-AF65-F5344CB8AC3E}">
        <p14:creationId xmlns:p14="http://schemas.microsoft.com/office/powerpoint/2010/main" val="17532621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Text Placeholder 1"/>
          <p:cNvSpPr txBox="1">
            <a:spLocks noGrp="1"/>
          </p:cNvSpPr>
          <p:nvPr>
            <p:ph type="body" sz="quarter" idx="1"/>
          </p:nvPr>
        </p:nvSpPr>
        <p:spPr>
          <a:xfrm>
            <a:off x="949419" y="275489"/>
            <a:ext cx="10462477" cy="535533"/>
          </a:xfrm>
          <a:prstGeom prst="rect">
            <a:avLst/>
          </a:prstGeom>
        </p:spPr>
        <p:txBody>
          <a:bodyPr vert="horz" lIns="91440" tIns="45720" rIns="91440" bIns="45720" rtlCol="0" anchor="ctr">
            <a:normAutofit/>
          </a:bodyPr>
          <a:lstStyle>
            <a:lvl1pPr>
              <a:defRPr>
                <a:latin typeface="Meiryo UI"/>
                <a:ea typeface="Meiryo UI"/>
                <a:cs typeface="Meiryo UI"/>
                <a:sym typeface="Meiryo UI"/>
              </a:defRPr>
            </a:lvl1pPr>
          </a:lstStyle>
          <a:p>
            <a:pPr marL="0" indent="0">
              <a:lnSpc>
                <a:spcPct val="90000"/>
              </a:lnSpc>
              <a:spcBef>
                <a:spcPct val="0"/>
              </a:spcBef>
              <a:buNone/>
            </a:pPr>
            <a:r>
              <a:rPr lang="en-US" altLang="ja-JP" b="1" err="1"/>
              <a:t>Usee</a:t>
            </a:r>
            <a:r>
              <a:rPr lang="en-US" altLang="ja-JP" b="1"/>
              <a:t> DSS</a:t>
            </a:r>
            <a:r>
              <a:rPr lang="ja-JP" altLang="en-US" b="1"/>
              <a:t> のソリューション概要</a:t>
            </a:r>
          </a:p>
        </p:txBody>
      </p:sp>
      <p:sp>
        <p:nvSpPr>
          <p:cNvPr id="299" name="Slide Number Placeholder 2"/>
          <p:cNvSpPr txBox="1">
            <a:spLocks noGrp="1"/>
          </p:cNvSpPr>
          <p:nvPr>
            <p:ph type="sldNum" sz="quarter" idx="2"/>
          </p:nvPr>
        </p:nvSpPr>
        <p:spPr>
          <a:xfrm>
            <a:off x="11779137" y="6258293"/>
            <a:ext cx="188898" cy="269241"/>
          </a:xfrm>
          <a:prstGeom prst="rect">
            <a:avLst/>
          </a:prstGeom>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a:lstStyle>
            <a:lvl1pPr>
              <a:defRPr b="0">
                <a:latin typeface="Meiryo UI"/>
                <a:ea typeface="Meiryo UI"/>
                <a:cs typeface="Meiryo UI"/>
                <a:sym typeface="Meiryo UI"/>
              </a:defRPr>
            </a:lvl1pPr>
          </a:lstStyle>
          <a:p>
            <a:pPr marL="0" marR="0" lvl="0" indent="0" algn="ctr" defTabSz="914400" rtl="0" eaLnBrk="1" fontAlgn="auto" latinLnBrk="0" hangingPunct="0">
              <a:lnSpc>
                <a:spcPct val="100000"/>
              </a:lnSpc>
              <a:spcBef>
                <a:spcPts val="0"/>
              </a:spcBef>
              <a:spcAft>
                <a:spcPts val="0"/>
              </a:spcAft>
              <a:buClrTx/>
              <a:buSzTx/>
              <a:buFontTx/>
              <a:buNone/>
              <a:tabLst/>
              <a:defRPr/>
            </a:pPr>
            <a:fld id="{86CB4B4D-7CA3-9044-876B-883B54F8677D}" type="slidenum">
              <a:rPr kumimoji="0" sz="1200" b="0" i="0" u="none" strike="noStrike" kern="0" cap="none" spc="0" normalizeH="0" baseline="0" noProof="0">
                <a:ln>
                  <a:noFill/>
                </a:ln>
                <a:solidFill>
                  <a:srgbClr val="BFBFBF"/>
                </a:solidFill>
                <a:effectLst/>
                <a:uLnTx/>
                <a:uFillTx/>
                <a:latin typeface="Meiryo UI"/>
                <a:ea typeface="Meiryo UI"/>
                <a:sym typeface="Meiryo UI"/>
              </a:rPr>
              <a:pPr marL="0" marR="0" lvl="0" indent="0" algn="ctr" defTabSz="914400" rtl="0" eaLnBrk="1" fontAlgn="auto" latinLnBrk="0" hangingPunct="0">
                <a:lnSpc>
                  <a:spcPct val="100000"/>
                </a:lnSpc>
                <a:spcBef>
                  <a:spcPts val="0"/>
                </a:spcBef>
                <a:spcAft>
                  <a:spcPts val="0"/>
                </a:spcAft>
                <a:buClrTx/>
                <a:buSzTx/>
                <a:buFontTx/>
                <a:buNone/>
                <a:tabLst/>
                <a:defRPr/>
              </a:pPr>
              <a:t>21</a:t>
            </a:fld>
            <a:endParaRPr kumimoji="0" sz="1200" b="0" i="0" u="none" strike="noStrike" kern="0" cap="none" spc="0" normalizeH="0" baseline="0" noProof="0">
              <a:ln>
                <a:noFill/>
              </a:ln>
              <a:solidFill>
                <a:srgbClr val="BFBFBF"/>
              </a:solidFill>
              <a:effectLst/>
              <a:uLnTx/>
              <a:uFillTx/>
              <a:latin typeface="Meiryo UI"/>
              <a:ea typeface="Meiryo UI"/>
              <a:sym typeface="Meiryo UI"/>
            </a:endParaRPr>
          </a:p>
        </p:txBody>
      </p:sp>
      <p:sp>
        <p:nvSpPr>
          <p:cNvPr id="9" name="テキスト プレースホルダー 2">
            <a:extLst>
              <a:ext uri="{FF2B5EF4-FFF2-40B4-BE49-F238E27FC236}">
                <a16:creationId xmlns:a16="http://schemas.microsoft.com/office/drawing/2014/main" id="{2499CFF7-A4A9-41D3-9CDF-A63078B77787}"/>
              </a:ext>
            </a:extLst>
          </p:cNvPr>
          <p:cNvSpPr>
            <a:spLocks noGrp="1"/>
          </p:cNvSpPr>
          <p:nvPr>
            <p:ph type="body" idx="13"/>
          </p:nvPr>
        </p:nvSpPr>
        <p:spPr>
          <a:xfrm>
            <a:off x="949324" y="901311"/>
            <a:ext cx="10463215" cy="535533"/>
          </a:xfrm>
        </p:spPr>
        <p:txBody>
          <a:bodyPr>
            <a:normAutofit/>
          </a:bodyPr>
          <a:lstStyle/>
          <a:p>
            <a:pPr marL="0" indent="0">
              <a:buNone/>
            </a:pPr>
            <a:r>
              <a:rPr lang="en-US" altLang="ja-JP" b="0" dirty="0" err="1">
                <a:latin typeface="Meiryo UI" panose="020B0604030504040204" pitchFamily="50" charset="-128"/>
                <a:ea typeface="Meiryo UI" panose="020B0604030504040204" pitchFamily="50" charset="-128"/>
              </a:rPr>
              <a:t>Usee</a:t>
            </a:r>
            <a:r>
              <a:rPr lang="en-US" altLang="ja-JP" b="0" dirty="0">
                <a:latin typeface="Meiryo UI" panose="020B0604030504040204" pitchFamily="50" charset="-128"/>
                <a:ea typeface="Meiryo UI" panose="020B0604030504040204" pitchFamily="50" charset="-128"/>
              </a:rPr>
              <a:t> DSS</a:t>
            </a:r>
            <a:r>
              <a:rPr lang="ja-JP" altLang="en-US" b="0" dirty="0">
                <a:latin typeface="Meiryo UI" panose="020B0604030504040204" pitchFamily="50" charset="-128"/>
                <a:ea typeface="Meiryo UI" panose="020B0604030504040204" pitchFamily="50" charset="-128"/>
              </a:rPr>
              <a:t>は、</a:t>
            </a:r>
            <a:r>
              <a:rPr lang="en-US" altLang="ja-JP" b="0" dirty="0">
                <a:latin typeface="Meiryo UI" panose="020B0604030504040204" pitchFamily="50" charset="-128"/>
                <a:ea typeface="Meiryo UI" panose="020B0604030504040204" pitchFamily="50" charset="-128"/>
              </a:rPr>
              <a:t>AI</a:t>
            </a:r>
            <a:r>
              <a:rPr lang="ja-JP" altLang="en-US" b="0" dirty="0">
                <a:latin typeface="Meiryo UI" panose="020B0604030504040204" pitchFamily="50" charset="-128"/>
                <a:ea typeface="Meiryo UI" panose="020B0604030504040204" pitchFamily="50" charset="-128"/>
              </a:rPr>
              <a:t>スキルを持っていないユーザー様でも、ご自身で</a:t>
            </a:r>
            <a:r>
              <a:rPr lang="en-US" altLang="ja-JP" b="0" dirty="0">
                <a:latin typeface="Meiryo UI" panose="020B0604030504040204" pitchFamily="50" charset="-128"/>
                <a:ea typeface="Meiryo UI" panose="020B0604030504040204" pitchFamily="50" charset="-128"/>
              </a:rPr>
              <a:t>AI</a:t>
            </a:r>
            <a:r>
              <a:rPr lang="ja-JP" altLang="en-US" b="0" dirty="0">
                <a:latin typeface="Meiryo UI" panose="020B0604030504040204" pitchFamily="50" charset="-128"/>
                <a:ea typeface="Meiryo UI" panose="020B0604030504040204" pitchFamily="50" charset="-128"/>
              </a:rPr>
              <a:t>需要予測を構築できるソリューションです。</a:t>
            </a:r>
          </a:p>
        </p:txBody>
      </p:sp>
      <p:sp>
        <p:nvSpPr>
          <p:cNvPr id="6" name="正方形/長方形 5">
            <a:extLst>
              <a:ext uri="{FF2B5EF4-FFF2-40B4-BE49-F238E27FC236}">
                <a16:creationId xmlns:a16="http://schemas.microsoft.com/office/drawing/2014/main" id="{F5B46162-73ED-42BB-93DD-D292E9E08155}"/>
              </a:ext>
            </a:extLst>
          </p:cNvPr>
          <p:cNvSpPr/>
          <p:nvPr/>
        </p:nvSpPr>
        <p:spPr>
          <a:xfrm>
            <a:off x="1067610" y="1636019"/>
            <a:ext cx="1681174" cy="781177"/>
          </a:xfrm>
          <a:prstGeom prst="rect">
            <a:avLst/>
          </a:prstGeom>
          <a:solidFill>
            <a:schemeClr val="tx2">
              <a:lumMod val="20000"/>
              <a:lumOff val="80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srgbClr val="535353">
                    <a:lumMod val="75000"/>
                  </a:srgbClr>
                </a:solidFill>
                <a:effectLst/>
                <a:uLnTx/>
                <a:uFillTx/>
                <a:latin typeface="Meiryo UI"/>
                <a:ea typeface="Meiryo UI"/>
                <a:cs typeface="Calibri"/>
                <a:sym typeface="Segoe UI"/>
              </a:rPr>
              <a:t>概要</a:t>
            </a:r>
            <a:endParaRPr kumimoji="1" lang="en-US" altLang="ja-JP" sz="1400" b="1" i="0" u="none" strike="noStrike" kern="1200" cap="none" spc="0" normalizeH="0" baseline="0" noProof="0">
              <a:ln>
                <a:noFill/>
              </a:ln>
              <a:solidFill>
                <a:srgbClr val="535353">
                  <a:lumMod val="50000"/>
                </a:srgbClr>
              </a:solidFill>
              <a:effectLst/>
              <a:uLnTx/>
              <a:uFillTx/>
              <a:latin typeface="Meiryo UI"/>
              <a:ea typeface="Meiryo UI"/>
              <a:cs typeface="Calibri"/>
              <a:sym typeface="Segoe UI"/>
            </a:endParaRPr>
          </a:p>
        </p:txBody>
      </p:sp>
      <p:sp>
        <p:nvSpPr>
          <p:cNvPr id="8" name="正方形/長方形 7">
            <a:extLst>
              <a:ext uri="{FF2B5EF4-FFF2-40B4-BE49-F238E27FC236}">
                <a16:creationId xmlns:a16="http://schemas.microsoft.com/office/drawing/2014/main" id="{7CCCC6F4-075F-4A08-BE06-0ED26D5D69AA}"/>
              </a:ext>
            </a:extLst>
          </p:cNvPr>
          <p:cNvSpPr/>
          <p:nvPr/>
        </p:nvSpPr>
        <p:spPr>
          <a:xfrm>
            <a:off x="1067610" y="2524892"/>
            <a:ext cx="1681174" cy="1029770"/>
          </a:xfrm>
          <a:prstGeom prst="rect">
            <a:avLst/>
          </a:prstGeom>
          <a:solidFill>
            <a:schemeClr val="tx2">
              <a:lumMod val="20000"/>
              <a:lumOff val="80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srgbClr val="535353">
                    <a:lumMod val="75000"/>
                  </a:srgbClr>
                </a:solidFill>
                <a:effectLst/>
                <a:uLnTx/>
                <a:uFillTx/>
                <a:latin typeface="Meiryo UI"/>
                <a:ea typeface="Meiryo UI"/>
                <a:cs typeface="Calibri"/>
                <a:sym typeface="Segoe UI"/>
              </a:rPr>
              <a:t>提供機能</a:t>
            </a:r>
            <a:endParaRPr kumimoji="1" lang="en-US" altLang="ja-JP" sz="1400" b="1" i="0" u="none" strike="noStrike" kern="1200" cap="none" spc="0" normalizeH="0" baseline="0" noProof="0">
              <a:ln>
                <a:noFill/>
              </a:ln>
              <a:solidFill>
                <a:srgbClr val="535353">
                  <a:lumMod val="50000"/>
                </a:srgbClr>
              </a:solidFill>
              <a:effectLst/>
              <a:uLnTx/>
              <a:uFillTx/>
              <a:latin typeface="Meiryo UI"/>
              <a:ea typeface="Meiryo UI"/>
              <a:cs typeface="Calibri"/>
              <a:sym typeface="Segoe UI"/>
            </a:endParaRPr>
          </a:p>
        </p:txBody>
      </p:sp>
      <p:sp>
        <p:nvSpPr>
          <p:cNvPr id="10" name="正方形/長方形 9">
            <a:extLst>
              <a:ext uri="{FF2B5EF4-FFF2-40B4-BE49-F238E27FC236}">
                <a16:creationId xmlns:a16="http://schemas.microsoft.com/office/drawing/2014/main" id="{C31A3D94-6F62-4959-863E-090EBA6D9257}"/>
              </a:ext>
            </a:extLst>
          </p:cNvPr>
          <p:cNvSpPr/>
          <p:nvPr/>
        </p:nvSpPr>
        <p:spPr>
          <a:xfrm>
            <a:off x="1067610" y="3671041"/>
            <a:ext cx="1681174" cy="634392"/>
          </a:xfrm>
          <a:prstGeom prst="rect">
            <a:avLst/>
          </a:prstGeom>
          <a:solidFill>
            <a:schemeClr val="tx2">
              <a:lumMod val="20000"/>
              <a:lumOff val="80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srgbClr val="535353">
                    <a:lumMod val="75000"/>
                  </a:srgbClr>
                </a:solidFill>
                <a:effectLst/>
                <a:uLnTx/>
                <a:uFillTx/>
                <a:latin typeface="Meiryo UI"/>
                <a:ea typeface="Meiryo UI"/>
                <a:cs typeface="Calibri"/>
                <a:sym typeface="Segoe UI"/>
              </a:rPr>
              <a:t>提供環境</a:t>
            </a:r>
            <a:endParaRPr kumimoji="1" lang="en-US" altLang="ja-JP" sz="1400" b="1" i="0" u="none" strike="noStrike" kern="1200" cap="none" spc="0" normalizeH="0" baseline="0" noProof="0">
              <a:ln>
                <a:noFill/>
              </a:ln>
              <a:solidFill>
                <a:srgbClr val="535353">
                  <a:lumMod val="50000"/>
                </a:srgbClr>
              </a:solidFill>
              <a:effectLst/>
              <a:uLnTx/>
              <a:uFillTx/>
              <a:latin typeface="Meiryo UI"/>
              <a:ea typeface="Meiryo UI"/>
              <a:cs typeface="Calibri"/>
              <a:sym typeface="Segoe UI"/>
            </a:endParaRPr>
          </a:p>
        </p:txBody>
      </p:sp>
      <p:cxnSp>
        <p:nvCxnSpPr>
          <p:cNvPr id="35" name="直線コネクタ 34">
            <a:extLst>
              <a:ext uri="{FF2B5EF4-FFF2-40B4-BE49-F238E27FC236}">
                <a16:creationId xmlns:a16="http://schemas.microsoft.com/office/drawing/2014/main" id="{DC23381B-BE99-400D-ABC0-F3E4C02B7691}"/>
              </a:ext>
            </a:extLst>
          </p:cNvPr>
          <p:cNvCxnSpPr>
            <a:cxnSpLocks/>
          </p:cNvCxnSpPr>
          <p:nvPr/>
        </p:nvCxnSpPr>
        <p:spPr>
          <a:xfrm>
            <a:off x="2991901" y="3596509"/>
            <a:ext cx="8543309" cy="0"/>
          </a:xfrm>
          <a:prstGeom prst="line">
            <a:avLst/>
          </a:prstGeom>
          <a:noFill/>
          <a:ln w="12700" cap="flat">
            <a:solidFill>
              <a:schemeClr val="tx2"/>
            </a:solidFill>
            <a:prstDash val="dash"/>
            <a:miter lim="800000"/>
          </a:ln>
          <a:effectLst/>
          <a:sp3d/>
        </p:spPr>
        <p:style>
          <a:lnRef idx="0">
            <a:scrgbClr r="0" g="0" b="0"/>
          </a:lnRef>
          <a:fillRef idx="0">
            <a:scrgbClr r="0" g="0" b="0"/>
          </a:fillRef>
          <a:effectRef idx="0">
            <a:scrgbClr r="0" g="0" b="0"/>
          </a:effectRef>
          <a:fontRef idx="none"/>
        </p:style>
      </p:cxnSp>
      <p:cxnSp>
        <p:nvCxnSpPr>
          <p:cNvPr id="36" name="直線コネクタ 35">
            <a:extLst>
              <a:ext uri="{FF2B5EF4-FFF2-40B4-BE49-F238E27FC236}">
                <a16:creationId xmlns:a16="http://schemas.microsoft.com/office/drawing/2014/main" id="{18B93F60-4261-438B-B45F-7AFDD6D13A2C}"/>
              </a:ext>
            </a:extLst>
          </p:cNvPr>
          <p:cNvCxnSpPr>
            <a:cxnSpLocks/>
          </p:cNvCxnSpPr>
          <p:nvPr/>
        </p:nvCxnSpPr>
        <p:spPr>
          <a:xfrm>
            <a:off x="2978453" y="4321083"/>
            <a:ext cx="8543309" cy="0"/>
          </a:xfrm>
          <a:prstGeom prst="line">
            <a:avLst/>
          </a:prstGeom>
          <a:noFill/>
          <a:ln w="12700" cap="flat">
            <a:solidFill>
              <a:schemeClr val="tx2"/>
            </a:solidFill>
            <a:prstDash val="dash"/>
            <a:miter lim="800000"/>
          </a:ln>
          <a:effectLst/>
          <a:sp3d/>
        </p:spPr>
        <p:style>
          <a:lnRef idx="0">
            <a:scrgbClr r="0" g="0" b="0"/>
          </a:lnRef>
          <a:fillRef idx="0">
            <a:scrgbClr r="0" g="0" b="0"/>
          </a:fillRef>
          <a:effectRef idx="0">
            <a:scrgbClr r="0" g="0" b="0"/>
          </a:effectRef>
          <a:fontRef idx="none"/>
        </p:style>
      </p:cxnSp>
      <p:sp>
        <p:nvSpPr>
          <p:cNvPr id="40" name="正方形/長方形 39">
            <a:extLst>
              <a:ext uri="{FF2B5EF4-FFF2-40B4-BE49-F238E27FC236}">
                <a16:creationId xmlns:a16="http://schemas.microsoft.com/office/drawing/2014/main" id="{A7A6927F-A2E8-4982-A95A-F8DAEF3E12D6}"/>
              </a:ext>
            </a:extLst>
          </p:cNvPr>
          <p:cNvSpPr/>
          <p:nvPr/>
        </p:nvSpPr>
        <p:spPr>
          <a:xfrm>
            <a:off x="3128406" y="1710388"/>
            <a:ext cx="8371629" cy="781177"/>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i="0" u="none" strike="noStrike" kern="1200" cap="none" spc="0" normalizeH="0" baseline="0" noProof="0" dirty="0">
                <a:ln>
                  <a:noFill/>
                </a:ln>
                <a:solidFill>
                  <a:srgbClr val="535353"/>
                </a:solidFill>
                <a:effectLst/>
                <a:highlight>
                  <a:srgbClr val="00FFFF"/>
                </a:highlight>
                <a:uLnTx/>
                <a:uFillTx/>
                <a:latin typeface="Meiryo UI"/>
                <a:ea typeface="Meiryo UI"/>
                <a:cs typeface="Calibri"/>
                <a:sym typeface="Segoe UI"/>
              </a:rPr>
              <a:t>AI</a:t>
            </a:r>
            <a:r>
              <a:rPr kumimoji="1" lang="ja-JP" altLang="en-US" sz="1400" b="0" i="0" u="none" strike="noStrike" kern="1200" cap="none" spc="0" normalizeH="0" baseline="0" noProof="0" dirty="0">
                <a:ln>
                  <a:noFill/>
                </a:ln>
                <a:solidFill>
                  <a:srgbClr val="535353"/>
                </a:solidFill>
                <a:effectLst/>
                <a:highlight>
                  <a:srgbClr val="00FFFF"/>
                </a:highlight>
                <a:uLnTx/>
                <a:uFillTx/>
                <a:latin typeface="Meiryo UI"/>
                <a:ea typeface="Meiryo UI"/>
                <a:cs typeface="Calibri"/>
                <a:sym typeface="Segoe UI"/>
              </a:rPr>
              <a:t>スキルを持っていないユーザー様でも、ご自身で予測モデル構築・予測結果取得いただけるソリューション。</a:t>
            </a:r>
            <a:endParaRPr kumimoji="1" lang="en-US" altLang="ja-JP" sz="1400" b="0" i="0" u="none" strike="noStrike" kern="1200" cap="none" spc="0" normalizeH="0" baseline="0" noProof="0" dirty="0">
              <a:ln>
                <a:noFill/>
              </a:ln>
              <a:solidFill>
                <a:srgbClr val="535353"/>
              </a:solidFill>
              <a:effectLst/>
              <a:highlight>
                <a:srgbClr val="00FFFF"/>
              </a:highlight>
              <a:uLnTx/>
              <a:uFillTx/>
              <a:latin typeface="Meiryo UI"/>
              <a:ea typeface="Meiryo UI"/>
              <a:cs typeface="Calibri"/>
              <a:sym typeface="Segoe UI"/>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予測モデルに利用するデータの選定方法や、精度向上検討など、スキルトランスファーを受けることができます</a:t>
            </a:r>
            <a:endPar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p:txBody>
      </p:sp>
      <p:sp>
        <p:nvSpPr>
          <p:cNvPr id="42" name="正方形/長方形 41">
            <a:extLst>
              <a:ext uri="{FF2B5EF4-FFF2-40B4-BE49-F238E27FC236}">
                <a16:creationId xmlns:a16="http://schemas.microsoft.com/office/drawing/2014/main" id="{D592B397-A667-47CF-B329-E9B9EE0A8549}"/>
              </a:ext>
            </a:extLst>
          </p:cNvPr>
          <p:cNvSpPr/>
          <p:nvPr/>
        </p:nvSpPr>
        <p:spPr>
          <a:xfrm>
            <a:off x="3121990" y="2524892"/>
            <a:ext cx="8371629" cy="1029770"/>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データ自動分析（統計値計算、相関計算）</a:t>
            </a:r>
            <a:endPar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予測モデル構築／精度検証　</a:t>
            </a:r>
            <a:endPar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予測実施・予測結果のダウンロード</a:t>
            </a:r>
          </a:p>
        </p:txBody>
      </p:sp>
      <p:sp>
        <p:nvSpPr>
          <p:cNvPr id="43" name="正方形/長方形 42">
            <a:extLst>
              <a:ext uri="{FF2B5EF4-FFF2-40B4-BE49-F238E27FC236}">
                <a16:creationId xmlns:a16="http://schemas.microsoft.com/office/drawing/2014/main" id="{A03892D4-C9E9-4184-8FCA-C26F5B83FEE0}"/>
              </a:ext>
            </a:extLst>
          </p:cNvPr>
          <p:cNvSpPr/>
          <p:nvPr/>
        </p:nvSpPr>
        <p:spPr>
          <a:xfrm>
            <a:off x="3128406" y="3650748"/>
            <a:ext cx="8371629" cy="634392"/>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i="0" u="none" strike="noStrike" kern="1200" cap="none" spc="0" normalizeH="0" baseline="0" noProof="0" dirty="0" err="1">
                <a:ln>
                  <a:noFill/>
                </a:ln>
                <a:solidFill>
                  <a:srgbClr val="535353">
                    <a:lumMod val="75000"/>
                  </a:srgbClr>
                </a:solidFill>
                <a:effectLst/>
                <a:uLnTx/>
                <a:uFillTx/>
                <a:latin typeface="Meiryo UI"/>
                <a:ea typeface="Meiryo UI"/>
                <a:cs typeface="Calibri"/>
                <a:sym typeface="Segoe UI"/>
              </a:rPr>
              <a:t>UseeDSS</a:t>
            </a: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の</a:t>
            </a:r>
            <a:r>
              <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SaaS</a:t>
            </a: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環境にアクセスするアカウントを発行</a:t>
            </a:r>
            <a:r>
              <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(URL: </a:t>
            </a:r>
            <a:r>
              <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hlinkClick r:id="rId3"/>
              </a:rPr>
              <a:t>https://dss.usee.ai/</a:t>
            </a:r>
            <a:endPar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アカウント発行後は即時使えます。</a:t>
            </a:r>
          </a:p>
        </p:txBody>
      </p:sp>
      <p:sp>
        <p:nvSpPr>
          <p:cNvPr id="17" name="正方形/長方形 16">
            <a:extLst>
              <a:ext uri="{FF2B5EF4-FFF2-40B4-BE49-F238E27FC236}">
                <a16:creationId xmlns:a16="http://schemas.microsoft.com/office/drawing/2014/main" id="{A478E0D5-D935-4A28-9EBC-449E12A11C9B}"/>
              </a:ext>
            </a:extLst>
          </p:cNvPr>
          <p:cNvSpPr/>
          <p:nvPr/>
        </p:nvSpPr>
        <p:spPr>
          <a:xfrm>
            <a:off x="1066055" y="4450167"/>
            <a:ext cx="1681174" cy="913067"/>
          </a:xfrm>
          <a:prstGeom prst="rect">
            <a:avLst/>
          </a:prstGeom>
          <a:solidFill>
            <a:schemeClr val="tx2">
              <a:lumMod val="20000"/>
              <a:lumOff val="80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a:ln>
                  <a:noFill/>
                </a:ln>
                <a:solidFill>
                  <a:srgbClr val="535353">
                    <a:lumMod val="75000"/>
                  </a:srgbClr>
                </a:solidFill>
                <a:effectLst/>
                <a:uLnTx/>
                <a:uFillTx/>
                <a:latin typeface="Meiryo UI"/>
                <a:ea typeface="Meiryo UI"/>
                <a:cs typeface="Calibri"/>
                <a:sym typeface="Segoe UI"/>
              </a:rPr>
              <a:t>費用体系</a:t>
            </a:r>
            <a:endParaRPr kumimoji="1" lang="en-US" altLang="ja-JP" sz="1400" b="1" i="0" u="none" strike="noStrike" kern="1200" cap="none" spc="0" normalizeH="0" baseline="0" noProof="0">
              <a:ln>
                <a:noFill/>
              </a:ln>
              <a:solidFill>
                <a:srgbClr val="535353">
                  <a:lumMod val="50000"/>
                </a:srgbClr>
              </a:solidFill>
              <a:effectLst/>
              <a:uLnTx/>
              <a:uFillTx/>
              <a:latin typeface="Meiryo UI"/>
              <a:ea typeface="Meiryo UI"/>
              <a:cs typeface="Calibri"/>
              <a:sym typeface="Segoe UI"/>
            </a:endParaRPr>
          </a:p>
        </p:txBody>
      </p:sp>
      <p:cxnSp>
        <p:nvCxnSpPr>
          <p:cNvPr id="18" name="直線コネクタ 17">
            <a:extLst>
              <a:ext uri="{FF2B5EF4-FFF2-40B4-BE49-F238E27FC236}">
                <a16:creationId xmlns:a16="http://schemas.microsoft.com/office/drawing/2014/main" id="{74337469-DE0C-4AE0-BDF6-60D97A7CCDEB}"/>
              </a:ext>
            </a:extLst>
          </p:cNvPr>
          <p:cNvCxnSpPr>
            <a:cxnSpLocks/>
          </p:cNvCxnSpPr>
          <p:nvPr/>
        </p:nvCxnSpPr>
        <p:spPr>
          <a:xfrm>
            <a:off x="2963448" y="2434305"/>
            <a:ext cx="8543309" cy="0"/>
          </a:xfrm>
          <a:prstGeom prst="line">
            <a:avLst/>
          </a:prstGeom>
          <a:noFill/>
          <a:ln w="12700" cap="flat">
            <a:solidFill>
              <a:schemeClr val="tx2"/>
            </a:solidFill>
            <a:prstDash val="dash"/>
            <a:miter lim="800000"/>
          </a:ln>
          <a:effectLst/>
          <a:sp3d/>
        </p:spPr>
        <p:style>
          <a:lnRef idx="0">
            <a:scrgbClr r="0" g="0" b="0"/>
          </a:lnRef>
          <a:fillRef idx="0">
            <a:scrgbClr r="0" g="0" b="0"/>
          </a:fillRef>
          <a:effectRef idx="0">
            <a:scrgbClr r="0" g="0" b="0"/>
          </a:effectRef>
          <a:fontRef idx="none"/>
        </p:style>
      </p:cxnSp>
      <p:cxnSp>
        <p:nvCxnSpPr>
          <p:cNvPr id="19" name="直線コネクタ 18">
            <a:extLst>
              <a:ext uri="{FF2B5EF4-FFF2-40B4-BE49-F238E27FC236}">
                <a16:creationId xmlns:a16="http://schemas.microsoft.com/office/drawing/2014/main" id="{2288F3FB-4678-4140-B1CB-BD32A903E2F3}"/>
              </a:ext>
            </a:extLst>
          </p:cNvPr>
          <p:cNvCxnSpPr>
            <a:cxnSpLocks/>
          </p:cNvCxnSpPr>
          <p:nvPr/>
        </p:nvCxnSpPr>
        <p:spPr>
          <a:xfrm>
            <a:off x="2991901" y="5363234"/>
            <a:ext cx="8543309" cy="0"/>
          </a:xfrm>
          <a:prstGeom prst="line">
            <a:avLst/>
          </a:prstGeom>
          <a:noFill/>
          <a:ln w="12700" cap="flat">
            <a:solidFill>
              <a:schemeClr val="tx2"/>
            </a:solidFill>
            <a:prstDash val="dash"/>
            <a:miter lim="800000"/>
          </a:ln>
          <a:effectLst/>
          <a:sp3d/>
        </p:spPr>
        <p:style>
          <a:lnRef idx="0">
            <a:scrgbClr r="0" g="0" b="0"/>
          </a:lnRef>
          <a:fillRef idx="0">
            <a:scrgbClr r="0" g="0" b="0"/>
          </a:fillRef>
          <a:effectRef idx="0">
            <a:scrgbClr r="0" g="0" b="0"/>
          </a:effectRef>
          <a:fontRef idx="none"/>
        </p:style>
      </p:cxnSp>
      <p:sp>
        <p:nvSpPr>
          <p:cNvPr id="20" name="正方形/長方形 19">
            <a:extLst>
              <a:ext uri="{FF2B5EF4-FFF2-40B4-BE49-F238E27FC236}">
                <a16:creationId xmlns:a16="http://schemas.microsoft.com/office/drawing/2014/main" id="{684BE51B-DD38-4B09-A5FE-43A96F4FD4CD}"/>
              </a:ext>
            </a:extLst>
          </p:cNvPr>
          <p:cNvSpPr/>
          <p:nvPr/>
        </p:nvSpPr>
        <p:spPr>
          <a:xfrm>
            <a:off x="3121990" y="4378343"/>
            <a:ext cx="8492594" cy="1005824"/>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lstStyle/>
          <a:p>
            <a:pPr marL="171450" marR="0" lvl="0" indent="-171450" algn="l" defTabSz="457200" rtl="0" eaLnBrk="1" fontAlgn="auto" latinLnBrk="0" hangingPunct="1">
              <a:lnSpc>
                <a:spcPct val="100000"/>
              </a:lnSpc>
              <a:spcBef>
                <a:spcPts val="0"/>
              </a:spcBef>
              <a:spcAft>
                <a:spcPts val="0"/>
              </a:spcAft>
              <a:buClrTx/>
              <a:buSzTx/>
              <a:buFont typeface="Arial,Sans-Serif" panose="020B0604020202020204" pitchFamily="34" charset="0"/>
              <a:buChar char="•"/>
              <a:tabLst/>
              <a:defRPr/>
            </a:pPr>
            <a:r>
              <a:rPr kumimoji="1" lang="ja-JP" altLang="en-US" sz="1400" b="0" i="0" u="none" strike="noStrike" kern="1200" cap="none" spc="0" normalizeH="0" baseline="0" noProof="0" dirty="0">
                <a:ln>
                  <a:noFill/>
                </a:ln>
                <a:solidFill>
                  <a:srgbClr val="535353"/>
                </a:solidFill>
                <a:effectLst/>
                <a:uLnTx/>
                <a:uFillTx/>
                <a:latin typeface="Meiryo UI"/>
                <a:ea typeface="Meiryo UI"/>
                <a:cs typeface="Calibri"/>
                <a:sym typeface="Segoe UI"/>
              </a:rPr>
              <a:t>月次基本料金　</a:t>
            </a:r>
            <a:r>
              <a:rPr kumimoji="1" lang="en-US" sz="1400" b="0" i="0" u="none" strike="noStrike" kern="1200" cap="none" spc="0" normalizeH="0" baseline="0" noProof="0" dirty="0">
                <a:ln>
                  <a:noFill/>
                </a:ln>
                <a:solidFill>
                  <a:srgbClr val="535353"/>
                </a:solidFill>
                <a:effectLst/>
                <a:uLnTx/>
                <a:uFillTx/>
                <a:latin typeface="Arial"/>
                <a:ea typeface="Meiryo UI"/>
                <a:cs typeface="Calibri"/>
                <a:sym typeface="Segoe UI"/>
              </a:rPr>
              <a:t>$2000</a:t>
            </a:r>
            <a:r>
              <a:rPr kumimoji="1" lang="ja-JP" altLang="en-US" sz="1400" b="0" i="0" u="none" strike="noStrike" kern="1200" cap="none" spc="0" normalizeH="0" baseline="0" noProof="0" dirty="0">
                <a:ln>
                  <a:noFill/>
                </a:ln>
                <a:solidFill>
                  <a:srgbClr val="535353"/>
                </a:solidFill>
                <a:effectLst/>
                <a:uLnTx/>
                <a:uFillTx/>
                <a:latin typeface="Meiryo UI"/>
                <a:ea typeface="Meiryo UI"/>
                <a:cs typeface="Calibri"/>
                <a:sym typeface="Segoe UI"/>
              </a:rPr>
              <a:t>　</a:t>
            </a:r>
            <a:r>
              <a:rPr kumimoji="1" lang="ja-JP" altLang="en-US" sz="1100" b="0" i="0" u="none" strike="noStrike" kern="1200" cap="none" spc="0" normalizeH="0" baseline="0" noProof="0" dirty="0">
                <a:ln>
                  <a:noFill/>
                </a:ln>
                <a:solidFill>
                  <a:srgbClr val="535353"/>
                </a:solidFill>
                <a:effectLst/>
                <a:uLnTx/>
                <a:uFillTx/>
                <a:latin typeface="Meiryo UI"/>
                <a:ea typeface="Meiryo UI"/>
                <a:cs typeface="Calibri"/>
                <a:sym typeface="Segoe UI"/>
              </a:rPr>
              <a:t>（ユーザ数無制限、</a:t>
            </a:r>
            <a:r>
              <a:rPr kumimoji="1" lang="en-US" altLang="ja-JP" sz="1100" b="0" i="0" u="none" strike="noStrike" kern="1200" cap="none" spc="0" normalizeH="0" baseline="0" noProof="0" dirty="0">
                <a:ln>
                  <a:noFill/>
                </a:ln>
                <a:solidFill>
                  <a:srgbClr val="535353"/>
                </a:solidFill>
                <a:effectLst/>
                <a:uLnTx/>
                <a:uFillTx/>
                <a:latin typeface="Arial"/>
                <a:ea typeface="Meiryo UI"/>
                <a:cs typeface="Calibri"/>
                <a:sym typeface="Segoe UI"/>
              </a:rPr>
              <a:t>1</a:t>
            </a:r>
            <a:r>
              <a:rPr kumimoji="1" lang="ja-JP" altLang="en-US" sz="1100" b="0" i="0" u="none" strike="noStrike" kern="1200" cap="none" spc="0" normalizeH="0" baseline="0" noProof="0" dirty="0">
                <a:ln>
                  <a:noFill/>
                </a:ln>
                <a:solidFill>
                  <a:srgbClr val="535353"/>
                </a:solidFill>
                <a:effectLst/>
                <a:uLnTx/>
                <a:uFillTx/>
                <a:latin typeface="Meiryo UI"/>
                <a:ea typeface="Meiryo UI"/>
                <a:cs typeface="Calibri"/>
                <a:sym typeface="Segoe UI"/>
              </a:rPr>
              <a:t>ヶ月から契約可能）</a:t>
            </a:r>
            <a:endParaRPr kumimoji="1" lang="en-US" altLang="ja-JP" sz="1100" b="0" i="0" u="none" strike="noStrike" kern="1200" cap="none" spc="0" normalizeH="0" baseline="0" noProof="0" dirty="0">
              <a:ln>
                <a:noFill/>
              </a:ln>
              <a:solidFill>
                <a:srgbClr val="3E3E3E"/>
              </a:solidFill>
              <a:effectLst/>
              <a:uLnTx/>
              <a:uFillTx/>
              <a:latin typeface="Arial"/>
              <a:ea typeface="Meiryo UI"/>
              <a:cs typeface="Calibri"/>
              <a:sym typeface="Segoe UI"/>
            </a:endParaRPr>
          </a:p>
        </p:txBody>
      </p:sp>
    </p:spTree>
    <p:extLst>
      <p:ext uri="{BB962C8B-B14F-4D97-AF65-F5344CB8AC3E}">
        <p14:creationId xmlns:p14="http://schemas.microsoft.com/office/powerpoint/2010/main" val="1967812771"/>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図 20">
            <a:extLst>
              <a:ext uri="{FF2B5EF4-FFF2-40B4-BE49-F238E27FC236}">
                <a16:creationId xmlns:a16="http://schemas.microsoft.com/office/drawing/2014/main" id="{44F7959E-960A-4B3D-AF36-6DC47117652E}"/>
              </a:ext>
            </a:extLst>
          </p:cNvPr>
          <p:cNvPicPr>
            <a:picLocks noChangeAspect="1"/>
          </p:cNvPicPr>
          <p:nvPr/>
        </p:nvPicPr>
        <p:blipFill rotWithShape="1">
          <a:blip r:embed="rId3"/>
          <a:srcRect t="8990" b="6652"/>
          <a:stretch/>
        </p:blipFill>
        <p:spPr>
          <a:xfrm>
            <a:off x="4566940" y="4601430"/>
            <a:ext cx="3368658" cy="1654749"/>
          </a:xfrm>
          <a:prstGeom prst="rect">
            <a:avLst/>
          </a:prstGeom>
        </p:spPr>
      </p:pic>
      <p:sp>
        <p:nvSpPr>
          <p:cNvPr id="4" name="タイトル 3">
            <a:extLst>
              <a:ext uri="{FF2B5EF4-FFF2-40B4-BE49-F238E27FC236}">
                <a16:creationId xmlns:a16="http://schemas.microsoft.com/office/drawing/2014/main" id="{C2A27730-1E54-47F2-BCED-4DC77B8FFCE4}"/>
              </a:ext>
            </a:extLst>
          </p:cNvPr>
          <p:cNvSpPr>
            <a:spLocks noGrp="1"/>
          </p:cNvSpPr>
          <p:nvPr>
            <p:ph type="title"/>
          </p:nvPr>
        </p:nvSpPr>
        <p:spPr/>
        <p:txBody>
          <a:bodyPr/>
          <a:lstStyle/>
          <a:p>
            <a:r>
              <a:rPr lang="en-US" altLang="ja-JP"/>
              <a:t>Usee </a:t>
            </a:r>
            <a:r>
              <a:rPr lang="ja-JP" altLang="en-US"/>
              <a:t>の操作概要</a:t>
            </a:r>
          </a:p>
        </p:txBody>
      </p:sp>
      <p:sp>
        <p:nvSpPr>
          <p:cNvPr id="2" name="フッター プレースホルダー 1">
            <a:extLst>
              <a:ext uri="{FF2B5EF4-FFF2-40B4-BE49-F238E27FC236}">
                <a16:creationId xmlns:a16="http://schemas.microsoft.com/office/drawing/2014/main" id="{B426ED05-C574-47F4-94FD-DA809506C8B6}"/>
              </a:ext>
            </a:extLst>
          </p:cNvPr>
          <p:cNvSpPr>
            <a:spLocks noGrp="1"/>
          </p:cNvSpPr>
          <p:nvPr>
            <p:ph type="ftr" sz="quarter" idx="10"/>
          </p:nvPr>
        </p:nvSpPr>
        <p:spPr>
          <a:xfrm>
            <a:off x="1255031" y="6510843"/>
            <a:ext cx="4114800" cy="247726"/>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t>©Copyright by FPT Software Japan 2024</a:t>
            </a:r>
          </a:p>
        </p:txBody>
      </p:sp>
      <p:sp>
        <p:nvSpPr>
          <p:cNvPr id="3" name="スライド番号プレースホルダー 2">
            <a:extLst>
              <a:ext uri="{FF2B5EF4-FFF2-40B4-BE49-F238E27FC236}">
                <a16:creationId xmlns:a16="http://schemas.microsoft.com/office/drawing/2014/main" id="{379E9C31-37F9-403A-B613-603AAAE3EC1C}"/>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0EA680-D336-4FF7-8B7A-9848BB0A1C32}" type="slidenum">
              <a:rPr kumimoji="1" lang="en-US" sz="1000" b="0" i="0" u="none" strike="noStrike" kern="1200" cap="none" spc="20" normalizeH="0" baseline="0" noProof="0" smtClean="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1" 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sp>
        <p:nvSpPr>
          <p:cNvPr id="5" name="コンテンツ プレースホルダー 4">
            <a:extLst>
              <a:ext uri="{FF2B5EF4-FFF2-40B4-BE49-F238E27FC236}">
                <a16:creationId xmlns:a16="http://schemas.microsoft.com/office/drawing/2014/main" id="{00419BC1-6A00-4D6A-83AB-0074DE83FEA4}"/>
              </a:ext>
            </a:extLst>
          </p:cNvPr>
          <p:cNvSpPr>
            <a:spLocks noGrp="1"/>
          </p:cNvSpPr>
          <p:nvPr>
            <p:ph idx="1"/>
          </p:nvPr>
        </p:nvSpPr>
        <p:spPr>
          <a:xfrm>
            <a:off x="430567" y="829107"/>
            <a:ext cx="10896233" cy="442061"/>
          </a:xfrm>
        </p:spPr>
        <p:txBody>
          <a:bodyPr>
            <a:normAutofit lnSpcReduction="10000"/>
          </a:bodyPr>
          <a:lstStyle/>
          <a:p>
            <a:r>
              <a:rPr lang="en-US" altLang="ja-JP" err="1"/>
              <a:t>Usee</a:t>
            </a:r>
            <a:r>
              <a:rPr lang="ja-JP" altLang="en-US"/>
              <a:t>操作の主な操作は以下の通りです。</a:t>
            </a:r>
          </a:p>
        </p:txBody>
      </p:sp>
      <p:sp>
        <p:nvSpPr>
          <p:cNvPr id="6" name="矢印: 五方向 5">
            <a:extLst>
              <a:ext uri="{FF2B5EF4-FFF2-40B4-BE49-F238E27FC236}">
                <a16:creationId xmlns:a16="http://schemas.microsoft.com/office/drawing/2014/main" id="{105C6F38-8AE2-4DBA-AD8D-E546BBD20EE9}"/>
              </a:ext>
            </a:extLst>
          </p:cNvPr>
          <p:cNvSpPr/>
          <p:nvPr/>
        </p:nvSpPr>
        <p:spPr>
          <a:xfrm>
            <a:off x="136596" y="1765257"/>
            <a:ext cx="2592000" cy="694534"/>
          </a:xfrm>
          <a:prstGeom prst="homePlat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データソース</a:t>
            </a:r>
            <a:endParaRPr kumimoji="1" lang="en-US" altLang="ja-JP" sz="1800" b="0" i="0" u="none" strike="noStrike" kern="1200" cap="none" spc="0" normalizeH="0" baseline="0" noProof="0">
              <a:ln>
                <a:noFill/>
              </a:ln>
              <a:solidFill>
                <a:prstClr val="white"/>
              </a:solidFill>
              <a:effectLst/>
              <a:uLnTx/>
              <a:uFillTx/>
              <a:latin typeface="Meiryo UI"/>
              <a:ea typeface="Meiryo U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準備</a:t>
            </a:r>
          </a:p>
        </p:txBody>
      </p:sp>
      <p:sp>
        <p:nvSpPr>
          <p:cNvPr id="7" name="矢印: 山形 6">
            <a:extLst>
              <a:ext uri="{FF2B5EF4-FFF2-40B4-BE49-F238E27FC236}">
                <a16:creationId xmlns:a16="http://schemas.microsoft.com/office/drawing/2014/main" id="{E6D2BCCA-F488-43D1-AB6C-EC987DA5BB65}"/>
              </a:ext>
            </a:extLst>
          </p:cNvPr>
          <p:cNvSpPr/>
          <p:nvPr/>
        </p:nvSpPr>
        <p:spPr>
          <a:xfrm>
            <a:off x="4751589" y="1768812"/>
            <a:ext cx="4841143" cy="676861"/>
          </a:xfrm>
          <a:prstGeom prst="chevr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モデル作成・トレーニング・予測実施</a:t>
            </a:r>
            <a:endParaRPr kumimoji="1" lang="en-US" altLang="ja-JP" sz="1800" b="0" i="0" u="none" strike="noStrike" kern="1200" cap="none" spc="0" normalizeH="0" baseline="0" noProof="0">
              <a:ln>
                <a:noFill/>
              </a:ln>
              <a:solidFill>
                <a:prstClr val="white"/>
              </a:solidFill>
              <a:effectLst/>
              <a:uLnTx/>
              <a:uFillTx/>
              <a:latin typeface="Meiryo UI"/>
              <a:ea typeface="Meiryo U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（実験）</a:t>
            </a:r>
          </a:p>
        </p:txBody>
      </p:sp>
      <p:sp>
        <p:nvSpPr>
          <p:cNvPr id="9" name="矢印: 山形 8">
            <a:extLst>
              <a:ext uri="{FF2B5EF4-FFF2-40B4-BE49-F238E27FC236}">
                <a16:creationId xmlns:a16="http://schemas.microsoft.com/office/drawing/2014/main" id="{81AA0BBF-28D4-40BE-87CB-815FB44D1B88}"/>
              </a:ext>
            </a:extLst>
          </p:cNvPr>
          <p:cNvSpPr/>
          <p:nvPr/>
        </p:nvSpPr>
        <p:spPr>
          <a:xfrm>
            <a:off x="9366584" y="1753716"/>
            <a:ext cx="2592000" cy="676861"/>
          </a:xfrm>
          <a:prstGeom prst="chevr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予測結果</a:t>
            </a:r>
            <a:endParaRPr kumimoji="1" lang="en-US" altLang="ja-JP" sz="1800" b="0" i="0" u="none" strike="noStrike" kern="1200" cap="none" spc="0" normalizeH="0" baseline="0" noProof="0">
              <a:ln>
                <a:noFill/>
              </a:ln>
              <a:solidFill>
                <a:prstClr val="white"/>
              </a:solidFill>
              <a:effectLst/>
              <a:uLnTx/>
              <a:uFillTx/>
              <a:latin typeface="Meiryo UI"/>
              <a:ea typeface="Meiryo U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取得</a:t>
            </a:r>
            <a:endParaRPr kumimoji="1" lang="en-US" altLang="ja-JP" sz="1800" b="0" i="0" u="none" strike="noStrike" kern="1200" cap="none" spc="0" normalizeH="0" baseline="0" noProof="0">
              <a:ln>
                <a:noFill/>
              </a:ln>
              <a:solidFill>
                <a:prstClr val="white"/>
              </a:solidFill>
              <a:effectLst/>
              <a:uLnTx/>
              <a:uFillTx/>
              <a:latin typeface="Meiryo UI"/>
              <a:ea typeface="Meiryo UI"/>
            </a:endParaRPr>
          </a:p>
        </p:txBody>
      </p:sp>
      <p:sp>
        <p:nvSpPr>
          <p:cNvPr id="10" name="矢印: 山形 9">
            <a:extLst>
              <a:ext uri="{FF2B5EF4-FFF2-40B4-BE49-F238E27FC236}">
                <a16:creationId xmlns:a16="http://schemas.microsoft.com/office/drawing/2014/main" id="{E14DAE7E-AF05-4C4C-A040-C145FC5F05D1}"/>
              </a:ext>
            </a:extLst>
          </p:cNvPr>
          <p:cNvSpPr/>
          <p:nvPr/>
        </p:nvSpPr>
        <p:spPr>
          <a:xfrm>
            <a:off x="2444093" y="1768813"/>
            <a:ext cx="2592000" cy="676861"/>
          </a:xfrm>
          <a:prstGeom prst="chevro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データソース作成</a:t>
            </a:r>
          </a:p>
        </p:txBody>
      </p:sp>
      <p:pic>
        <p:nvPicPr>
          <p:cNvPr id="17" name="図 16">
            <a:extLst>
              <a:ext uri="{FF2B5EF4-FFF2-40B4-BE49-F238E27FC236}">
                <a16:creationId xmlns:a16="http://schemas.microsoft.com/office/drawing/2014/main" id="{332D88AE-26E1-445A-A6A8-A2B8151008BA}"/>
              </a:ext>
            </a:extLst>
          </p:cNvPr>
          <p:cNvPicPr>
            <a:picLocks noChangeAspect="1"/>
          </p:cNvPicPr>
          <p:nvPr/>
        </p:nvPicPr>
        <p:blipFill>
          <a:blip r:embed="rId4"/>
          <a:stretch>
            <a:fillRect/>
          </a:stretch>
        </p:blipFill>
        <p:spPr>
          <a:xfrm>
            <a:off x="2184290" y="3457008"/>
            <a:ext cx="2926246" cy="1654749"/>
          </a:xfrm>
          <a:prstGeom prst="rect">
            <a:avLst/>
          </a:prstGeom>
        </p:spPr>
      </p:pic>
      <p:pic>
        <p:nvPicPr>
          <p:cNvPr id="19" name="図 18">
            <a:extLst>
              <a:ext uri="{FF2B5EF4-FFF2-40B4-BE49-F238E27FC236}">
                <a16:creationId xmlns:a16="http://schemas.microsoft.com/office/drawing/2014/main" id="{2DDCD92E-213E-48BC-815E-76BA6D091F88}"/>
              </a:ext>
            </a:extLst>
          </p:cNvPr>
          <p:cNvPicPr>
            <a:picLocks noChangeAspect="1"/>
          </p:cNvPicPr>
          <p:nvPr/>
        </p:nvPicPr>
        <p:blipFill rotWithShape="1">
          <a:blip r:embed="rId5"/>
          <a:srcRect t="6849" b="12002"/>
          <a:stretch/>
        </p:blipFill>
        <p:spPr>
          <a:xfrm>
            <a:off x="4471863" y="2692017"/>
            <a:ext cx="3558811" cy="1654749"/>
          </a:xfrm>
          <a:prstGeom prst="rect">
            <a:avLst/>
          </a:prstGeom>
        </p:spPr>
      </p:pic>
      <p:sp>
        <p:nvSpPr>
          <p:cNvPr id="22" name="矢印: 五方向 21">
            <a:extLst>
              <a:ext uri="{FF2B5EF4-FFF2-40B4-BE49-F238E27FC236}">
                <a16:creationId xmlns:a16="http://schemas.microsoft.com/office/drawing/2014/main" id="{E4B0CD22-2C3C-4098-8A1B-81EE53017B86}"/>
              </a:ext>
            </a:extLst>
          </p:cNvPr>
          <p:cNvSpPr/>
          <p:nvPr/>
        </p:nvSpPr>
        <p:spPr>
          <a:xfrm>
            <a:off x="148161" y="1406145"/>
            <a:ext cx="4593953" cy="261980"/>
          </a:xfrm>
          <a:prstGeom prst="homePlat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インプット</a:t>
            </a:r>
          </a:p>
        </p:txBody>
      </p:sp>
      <p:sp>
        <p:nvSpPr>
          <p:cNvPr id="23" name="矢印: 山形 22">
            <a:extLst>
              <a:ext uri="{FF2B5EF4-FFF2-40B4-BE49-F238E27FC236}">
                <a16:creationId xmlns:a16="http://schemas.microsoft.com/office/drawing/2014/main" id="{290538D0-6CE9-40DF-A08F-C26A4D93EBE0}"/>
              </a:ext>
            </a:extLst>
          </p:cNvPr>
          <p:cNvSpPr/>
          <p:nvPr/>
        </p:nvSpPr>
        <p:spPr>
          <a:xfrm>
            <a:off x="4732639" y="1410265"/>
            <a:ext cx="4633946" cy="253741"/>
          </a:xfrm>
          <a:prstGeom prst="chevron">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予測モデル構築</a:t>
            </a:r>
          </a:p>
        </p:txBody>
      </p:sp>
      <p:sp>
        <p:nvSpPr>
          <p:cNvPr id="24" name="矢印: 山形 23">
            <a:extLst>
              <a:ext uri="{FF2B5EF4-FFF2-40B4-BE49-F238E27FC236}">
                <a16:creationId xmlns:a16="http://schemas.microsoft.com/office/drawing/2014/main" id="{F21F5FE4-1BCC-474E-A50B-E0E9D37602CA}"/>
              </a:ext>
            </a:extLst>
          </p:cNvPr>
          <p:cNvSpPr/>
          <p:nvPr/>
        </p:nvSpPr>
        <p:spPr>
          <a:xfrm>
            <a:off x="9357110" y="1398048"/>
            <a:ext cx="2592000" cy="278175"/>
          </a:xfrm>
          <a:prstGeom prst="chevron">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アウトプット</a:t>
            </a:r>
          </a:p>
        </p:txBody>
      </p:sp>
      <p:sp>
        <p:nvSpPr>
          <p:cNvPr id="25" name="正方形/長方形 24">
            <a:extLst>
              <a:ext uri="{FF2B5EF4-FFF2-40B4-BE49-F238E27FC236}">
                <a16:creationId xmlns:a16="http://schemas.microsoft.com/office/drawing/2014/main" id="{2C23C934-C36C-46F4-8AC6-47059DCDE557}"/>
              </a:ext>
            </a:extLst>
          </p:cNvPr>
          <p:cNvSpPr/>
          <p:nvPr/>
        </p:nvSpPr>
        <p:spPr>
          <a:xfrm>
            <a:off x="2455658" y="2553073"/>
            <a:ext cx="2307497" cy="36512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sp>
        <p:nvSpPr>
          <p:cNvPr id="26" name="正方形/長方形 25">
            <a:extLst>
              <a:ext uri="{FF2B5EF4-FFF2-40B4-BE49-F238E27FC236}">
                <a16:creationId xmlns:a16="http://schemas.microsoft.com/office/drawing/2014/main" id="{32763704-279F-444B-8D88-BA485FEC4B53}"/>
              </a:ext>
            </a:extLst>
          </p:cNvPr>
          <p:cNvSpPr/>
          <p:nvPr/>
        </p:nvSpPr>
        <p:spPr>
          <a:xfrm>
            <a:off x="148161" y="2553072"/>
            <a:ext cx="2213743" cy="36512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sp>
        <p:nvSpPr>
          <p:cNvPr id="27" name="正方形/長方形 26">
            <a:extLst>
              <a:ext uri="{FF2B5EF4-FFF2-40B4-BE49-F238E27FC236}">
                <a16:creationId xmlns:a16="http://schemas.microsoft.com/office/drawing/2014/main" id="{5300D9ED-D7B0-473A-8B83-0286AF95C272}"/>
              </a:ext>
            </a:extLst>
          </p:cNvPr>
          <p:cNvSpPr/>
          <p:nvPr/>
        </p:nvSpPr>
        <p:spPr>
          <a:xfrm>
            <a:off x="4856909" y="2546362"/>
            <a:ext cx="4521241" cy="184655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sp>
        <p:nvSpPr>
          <p:cNvPr id="28" name="正方形/長方形 27">
            <a:extLst>
              <a:ext uri="{FF2B5EF4-FFF2-40B4-BE49-F238E27FC236}">
                <a16:creationId xmlns:a16="http://schemas.microsoft.com/office/drawing/2014/main" id="{12E67D45-9535-475B-A9FB-BDF029EF450C}"/>
              </a:ext>
            </a:extLst>
          </p:cNvPr>
          <p:cNvSpPr/>
          <p:nvPr/>
        </p:nvSpPr>
        <p:spPr>
          <a:xfrm>
            <a:off x="9471970" y="2546361"/>
            <a:ext cx="2307497" cy="36512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pic>
        <p:nvPicPr>
          <p:cNvPr id="30" name="グラフィックス 29" descr="ドキュメント 枠線">
            <a:extLst>
              <a:ext uri="{FF2B5EF4-FFF2-40B4-BE49-F238E27FC236}">
                <a16:creationId xmlns:a16="http://schemas.microsoft.com/office/drawing/2014/main" id="{1E4D4D46-F205-4C36-A1A1-CAA919BC9B4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35784" y="3572864"/>
            <a:ext cx="914400" cy="914400"/>
          </a:xfrm>
          <a:prstGeom prst="rect">
            <a:avLst/>
          </a:prstGeom>
        </p:spPr>
      </p:pic>
      <p:pic>
        <p:nvPicPr>
          <p:cNvPr id="31" name="グラフィックス 30" descr="ドキュメント 枠線">
            <a:extLst>
              <a:ext uri="{FF2B5EF4-FFF2-40B4-BE49-F238E27FC236}">
                <a16:creationId xmlns:a16="http://schemas.microsoft.com/office/drawing/2014/main" id="{82DACF9A-2AF8-43E4-A36C-0CC69665BF3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168518" y="3635148"/>
            <a:ext cx="914400" cy="914400"/>
          </a:xfrm>
          <a:prstGeom prst="rect">
            <a:avLst/>
          </a:prstGeom>
        </p:spPr>
      </p:pic>
      <p:sp>
        <p:nvSpPr>
          <p:cNvPr id="32" name="テキスト ボックス 31">
            <a:extLst>
              <a:ext uri="{FF2B5EF4-FFF2-40B4-BE49-F238E27FC236}">
                <a16:creationId xmlns:a16="http://schemas.microsoft.com/office/drawing/2014/main" id="{620EAE51-A6EA-42D8-954E-B53D54A1D3CE}"/>
              </a:ext>
            </a:extLst>
          </p:cNvPr>
          <p:cNvSpPr txBox="1"/>
          <p:nvPr/>
        </p:nvSpPr>
        <p:spPr>
          <a:xfrm>
            <a:off x="179828" y="4514783"/>
            <a:ext cx="2185406" cy="746358"/>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a:ln>
                  <a:noFill/>
                </a:ln>
                <a:solidFill>
                  <a:prstClr val="black"/>
                </a:solidFill>
                <a:effectLst/>
                <a:uLnTx/>
                <a:uFillTx/>
                <a:latin typeface="Meiryo UI"/>
                <a:ea typeface="Meiryo UI"/>
              </a:rPr>
              <a:t>形式：</a:t>
            </a:r>
            <a:r>
              <a:rPr kumimoji="1" lang="en-US" altLang="ja-JP" sz="1600" b="0" i="0" u="none" strike="noStrike" kern="1200" cap="none" spc="0" normalizeH="0" baseline="0" noProof="0">
                <a:ln>
                  <a:noFill/>
                </a:ln>
                <a:solidFill>
                  <a:prstClr val="black"/>
                </a:solidFill>
                <a:effectLst/>
                <a:uLnTx/>
                <a:uFillTx/>
                <a:latin typeface="Meiryo UI"/>
                <a:ea typeface="Meiryo UI"/>
              </a:rPr>
              <a:t>xlsx/csv</a:t>
            </a:r>
            <a:r>
              <a:rPr kumimoji="1" lang="ja-JP" altLang="en-US" sz="1600" b="0" i="0" u="none" strike="noStrike" kern="1200" cap="none" spc="0" normalizeH="0" baseline="0" noProof="0">
                <a:ln>
                  <a:noFill/>
                </a:ln>
                <a:solidFill>
                  <a:prstClr val="black"/>
                </a:solidFill>
                <a:effectLst/>
                <a:uLnTx/>
                <a:uFillTx/>
                <a:latin typeface="Meiryo UI"/>
                <a:ea typeface="Meiryo UI"/>
              </a:rPr>
              <a:t>ファイル</a:t>
            </a:r>
            <a:endParaRPr kumimoji="1" lang="en-US" altLang="ja-JP" sz="1600" b="0" i="0" u="none" strike="noStrike" kern="1200" cap="none" spc="0" normalizeH="0" baseline="0" noProof="0">
              <a:ln>
                <a:noFill/>
              </a:ln>
              <a:solidFill>
                <a:prstClr val="black"/>
              </a:solidFill>
              <a:effectLst/>
              <a:uLnTx/>
              <a:uFillTx/>
              <a:latin typeface="Meiryo UI"/>
              <a:ea typeface="Meiryo U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a:ln>
                  <a:noFill/>
                </a:ln>
                <a:solidFill>
                  <a:prstClr val="black"/>
                </a:solidFill>
                <a:effectLst/>
                <a:uLnTx/>
                <a:uFillTx/>
                <a:latin typeface="Meiryo UI"/>
                <a:ea typeface="Meiryo UI"/>
              </a:rPr>
              <a:t>サイズ：</a:t>
            </a:r>
            <a:r>
              <a:rPr kumimoji="1" lang="en-US" altLang="ja-JP" sz="1600" b="0" i="0" u="none" strike="noStrike" kern="1200" cap="none" spc="0" normalizeH="0" baseline="0" noProof="0">
                <a:ln>
                  <a:noFill/>
                </a:ln>
                <a:solidFill>
                  <a:prstClr val="black"/>
                </a:solidFill>
                <a:effectLst/>
                <a:uLnTx/>
                <a:uFillTx/>
                <a:latin typeface="Meiryo UI"/>
                <a:ea typeface="Meiryo UI"/>
              </a:rPr>
              <a:t>1GB</a:t>
            </a:r>
            <a:r>
              <a:rPr kumimoji="1" lang="ja-JP" altLang="en-US" sz="1600" b="0" i="0" u="none" strike="noStrike" kern="1200" cap="none" spc="0" normalizeH="0" baseline="0" noProof="0">
                <a:ln>
                  <a:noFill/>
                </a:ln>
                <a:solidFill>
                  <a:prstClr val="black"/>
                </a:solidFill>
                <a:effectLst/>
                <a:uLnTx/>
                <a:uFillTx/>
                <a:latin typeface="Meiryo UI"/>
                <a:ea typeface="Meiryo UI"/>
              </a:rPr>
              <a:t>未満</a:t>
            </a:r>
            <a:endParaRPr kumimoji="1" lang="en-US" altLang="ja-JP" sz="1600" b="0" i="0" u="none" strike="noStrike" kern="1200" cap="none" spc="0" normalizeH="0" baseline="0" noProof="0">
              <a:ln>
                <a:noFill/>
              </a:ln>
              <a:solidFill>
                <a:prstClr val="black"/>
              </a:solidFill>
              <a:effectLst/>
              <a:uLnTx/>
              <a:uFillTx/>
              <a:latin typeface="Meiryo UI"/>
              <a:ea typeface="Meiryo U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50" b="0" i="0" u="none" strike="noStrike" kern="1200" cap="none" spc="0" normalizeH="0" baseline="0" noProof="0">
                <a:ln>
                  <a:noFill/>
                </a:ln>
                <a:solidFill>
                  <a:srgbClr val="FF0000"/>
                </a:solidFill>
                <a:effectLst/>
                <a:uLnTx/>
                <a:uFillTx/>
                <a:latin typeface="Meiryo UI"/>
                <a:ea typeface="Meiryo UI"/>
              </a:rPr>
              <a:t>※csv</a:t>
            </a:r>
            <a:r>
              <a:rPr kumimoji="1" lang="ja-JP" altLang="en-US" sz="1050" b="0" i="0" u="none" strike="noStrike" kern="1200" cap="none" spc="0" normalizeH="0" baseline="0" noProof="0">
                <a:ln>
                  <a:noFill/>
                </a:ln>
                <a:solidFill>
                  <a:srgbClr val="FF0000"/>
                </a:solidFill>
                <a:effectLst/>
                <a:uLnTx/>
                <a:uFillTx/>
                <a:latin typeface="Meiryo UI"/>
                <a:ea typeface="Meiryo UI"/>
              </a:rPr>
              <a:t>の場合、文字コード：</a:t>
            </a:r>
            <a:r>
              <a:rPr kumimoji="1" lang="en-US" altLang="ja-JP" sz="1050" b="0" i="0" u="none" strike="noStrike" kern="1200" cap="none" spc="0" normalizeH="0" baseline="0" noProof="0">
                <a:ln>
                  <a:noFill/>
                </a:ln>
                <a:solidFill>
                  <a:srgbClr val="FF0000"/>
                </a:solidFill>
                <a:effectLst/>
                <a:uLnTx/>
                <a:uFillTx/>
                <a:latin typeface="Meiryo UI"/>
                <a:ea typeface="Meiryo UI"/>
              </a:rPr>
              <a:t>UTF8</a:t>
            </a:r>
          </a:p>
        </p:txBody>
      </p:sp>
      <p:sp>
        <p:nvSpPr>
          <p:cNvPr id="33" name="テキスト ボックス 32">
            <a:extLst>
              <a:ext uri="{FF2B5EF4-FFF2-40B4-BE49-F238E27FC236}">
                <a16:creationId xmlns:a16="http://schemas.microsoft.com/office/drawing/2014/main" id="{F1D35B06-3E7A-4A83-BEAD-0756BB8D12E2}"/>
              </a:ext>
            </a:extLst>
          </p:cNvPr>
          <p:cNvSpPr txBox="1"/>
          <p:nvPr/>
        </p:nvSpPr>
        <p:spPr>
          <a:xfrm>
            <a:off x="9514597" y="4799373"/>
            <a:ext cx="222224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a:ln>
                  <a:noFill/>
                </a:ln>
                <a:solidFill>
                  <a:prstClr val="black"/>
                </a:solidFill>
                <a:effectLst/>
                <a:uLnTx/>
                <a:uFillTx/>
                <a:latin typeface="Meiryo UI"/>
                <a:ea typeface="Meiryo UI"/>
              </a:rPr>
              <a:t>予測結果を </a:t>
            </a:r>
            <a:r>
              <a:rPr kumimoji="1" lang="en-US" altLang="ja-JP" sz="1600" b="0" i="0" u="none" strike="noStrike" kern="1200" cap="none" spc="0" normalizeH="0" baseline="0" noProof="0">
                <a:ln>
                  <a:noFill/>
                </a:ln>
                <a:solidFill>
                  <a:prstClr val="black"/>
                </a:solidFill>
                <a:effectLst/>
                <a:uLnTx/>
                <a:uFillTx/>
                <a:latin typeface="Meiryo UI"/>
                <a:ea typeface="Meiryo UI"/>
              </a:rPr>
              <a:t>Excel </a:t>
            </a:r>
            <a:r>
              <a:rPr kumimoji="1" lang="ja-JP" altLang="en-US" sz="1600" b="0" i="0" u="none" strike="noStrike" kern="1200" cap="none" spc="0" normalizeH="0" baseline="0" noProof="0">
                <a:ln>
                  <a:noFill/>
                </a:ln>
                <a:solidFill>
                  <a:prstClr val="black"/>
                </a:solidFill>
                <a:effectLst/>
                <a:uLnTx/>
                <a:uFillTx/>
                <a:latin typeface="Meiryo UI"/>
                <a:ea typeface="Meiryo UI"/>
              </a:rPr>
              <a:t>形式でダウンロード可能</a:t>
            </a:r>
          </a:p>
        </p:txBody>
      </p:sp>
      <p:sp>
        <p:nvSpPr>
          <p:cNvPr id="11" name="正方形/長方形 10">
            <a:extLst>
              <a:ext uri="{FF2B5EF4-FFF2-40B4-BE49-F238E27FC236}">
                <a16:creationId xmlns:a16="http://schemas.microsoft.com/office/drawing/2014/main" id="{27BBA81C-F4BE-4CB7-B0CE-B85CF4E900CF}"/>
              </a:ext>
            </a:extLst>
          </p:cNvPr>
          <p:cNvSpPr/>
          <p:nvPr/>
        </p:nvSpPr>
        <p:spPr>
          <a:xfrm>
            <a:off x="2616153" y="2747990"/>
            <a:ext cx="2062519" cy="420758"/>
          </a:xfrm>
          <a:prstGeom prst="rect">
            <a:avLst/>
          </a:prstGeom>
          <a:solidFill>
            <a:srgbClr val="2E5FA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ファイルアップロード</a:t>
            </a:r>
          </a:p>
        </p:txBody>
      </p:sp>
      <p:sp>
        <p:nvSpPr>
          <p:cNvPr id="29" name="正方形/長方形 28">
            <a:hlinkClick r:id="rId8" action="ppaction://hlinksldjump"/>
            <a:extLst>
              <a:ext uri="{FF2B5EF4-FFF2-40B4-BE49-F238E27FC236}">
                <a16:creationId xmlns:a16="http://schemas.microsoft.com/office/drawing/2014/main" id="{A4A501D7-4457-4D4B-A173-E28C2476F559}"/>
              </a:ext>
            </a:extLst>
          </p:cNvPr>
          <p:cNvSpPr/>
          <p:nvPr/>
        </p:nvSpPr>
        <p:spPr>
          <a:xfrm>
            <a:off x="242038" y="2738576"/>
            <a:ext cx="2062519" cy="420758"/>
          </a:xfrm>
          <a:prstGeom prst="rect">
            <a:avLst/>
          </a:prstGeom>
          <a:solidFill>
            <a:srgbClr val="2E5FA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ファイル準備</a:t>
            </a:r>
          </a:p>
        </p:txBody>
      </p:sp>
      <p:sp>
        <p:nvSpPr>
          <p:cNvPr id="37" name="正方形/長方形 36">
            <a:extLst>
              <a:ext uri="{FF2B5EF4-FFF2-40B4-BE49-F238E27FC236}">
                <a16:creationId xmlns:a16="http://schemas.microsoft.com/office/drawing/2014/main" id="{54D5E4D6-CFCA-48A1-82B3-36EE21CDF6E8}"/>
              </a:ext>
            </a:extLst>
          </p:cNvPr>
          <p:cNvSpPr/>
          <p:nvPr/>
        </p:nvSpPr>
        <p:spPr>
          <a:xfrm>
            <a:off x="9653029" y="2765010"/>
            <a:ext cx="2062519" cy="420758"/>
          </a:xfrm>
          <a:prstGeom prst="rect">
            <a:avLst/>
          </a:prstGeom>
          <a:solidFill>
            <a:srgbClr val="2E5FA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white"/>
                </a:solidFill>
                <a:effectLst/>
                <a:uLnTx/>
                <a:uFillTx/>
                <a:latin typeface="Meiryo UI"/>
                <a:ea typeface="Meiryo UI"/>
              </a:rPr>
              <a:t>結果ダウンロード</a:t>
            </a:r>
          </a:p>
        </p:txBody>
      </p:sp>
      <p:sp>
        <p:nvSpPr>
          <p:cNvPr id="38" name="正方形/長方形 37">
            <a:extLst>
              <a:ext uri="{FF2B5EF4-FFF2-40B4-BE49-F238E27FC236}">
                <a16:creationId xmlns:a16="http://schemas.microsoft.com/office/drawing/2014/main" id="{12ADA1F5-6EC4-4FAB-855B-18F1A04A3D9B}"/>
              </a:ext>
            </a:extLst>
          </p:cNvPr>
          <p:cNvSpPr/>
          <p:nvPr/>
        </p:nvSpPr>
        <p:spPr>
          <a:xfrm>
            <a:off x="4860305" y="4487264"/>
            <a:ext cx="4521241" cy="17170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sp>
        <p:nvSpPr>
          <p:cNvPr id="39" name="正方形/長方形 38">
            <a:hlinkClick r:id="rId9" action="ppaction://hlinksldjump"/>
            <a:extLst>
              <a:ext uri="{FF2B5EF4-FFF2-40B4-BE49-F238E27FC236}">
                <a16:creationId xmlns:a16="http://schemas.microsoft.com/office/drawing/2014/main" id="{BFFE8859-BA63-4D0E-BF76-F4F54239B696}"/>
              </a:ext>
            </a:extLst>
          </p:cNvPr>
          <p:cNvSpPr/>
          <p:nvPr/>
        </p:nvSpPr>
        <p:spPr>
          <a:xfrm>
            <a:off x="11022507" y="6442580"/>
            <a:ext cx="577979" cy="35132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b="0" i="0" u="none" strike="noStrike" kern="1200" cap="none" spc="0" normalizeH="0" baseline="0" noProof="0">
                <a:ln>
                  <a:noFill/>
                </a:ln>
                <a:solidFill>
                  <a:srgbClr val="2E5FAC"/>
                </a:solidFill>
                <a:effectLst/>
                <a:uLnTx/>
                <a:uFillTx/>
                <a:latin typeface="Meiryo UI"/>
                <a:ea typeface="Meiryo UI"/>
              </a:rPr>
              <a:t>目次へ</a:t>
            </a:r>
            <a:endParaRPr kumimoji="1" lang="en-US" altLang="ja-JP" sz="1050" b="0" i="0" u="none" strike="noStrike" kern="1200" cap="none" spc="0" normalizeH="0" baseline="0" noProof="0">
              <a:ln>
                <a:noFill/>
              </a:ln>
              <a:solidFill>
                <a:srgbClr val="2E5FAC"/>
              </a:solidFill>
              <a:effectLst/>
              <a:uLnTx/>
              <a:uFillTx/>
              <a:latin typeface="Meiryo UI"/>
              <a:ea typeface="Meiryo UI"/>
            </a:endParaRPr>
          </a:p>
        </p:txBody>
      </p:sp>
      <p:pic>
        <p:nvPicPr>
          <p:cNvPr id="41" name="図 40">
            <a:extLst>
              <a:ext uri="{FF2B5EF4-FFF2-40B4-BE49-F238E27FC236}">
                <a16:creationId xmlns:a16="http://schemas.microsoft.com/office/drawing/2014/main" id="{F99C4A30-2042-4CE2-A8CD-0A04EA18FCC2}"/>
              </a:ext>
            </a:extLst>
          </p:cNvPr>
          <p:cNvPicPr>
            <a:picLocks noChangeAspect="1"/>
          </p:cNvPicPr>
          <p:nvPr/>
        </p:nvPicPr>
        <p:blipFill>
          <a:blip r:embed="rId10"/>
          <a:stretch>
            <a:fillRect/>
          </a:stretch>
        </p:blipFill>
        <p:spPr>
          <a:xfrm>
            <a:off x="7759303" y="3119618"/>
            <a:ext cx="1545452" cy="515530"/>
          </a:xfrm>
          <a:prstGeom prst="rect">
            <a:avLst/>
          </a:prstGeom>
          <a:ln>
            <a:solidFill>
              <a:schemeClr val="bg1">
                <a:lumMod val="75000"/>
              </a:schemeClr>
            </a:solidFill>
          </a:ln>
        </p:spPr>
      </p:pic>
      <p:pic>
        <p:nvPicPr>
          <p:cNvPr id="42" name="図 41">
            <a:extLst>
              <a:ext uri="{FF2B5EF4-FFF2-40B4-BE49-F238E27FC236}">
                <a16:creationId xmlns:a16="http://schemas.microsoft.com/office/drawing/2014/main" id="{8CC897E1-81AC-42F4-A2B2-C18AC9FCD757}"/>
              </a:ext>
            </a:extLst>
          </p:cNvPr>
          <p:cNvPicPr>
            <a:picLocks noChangeAspect="1"/>
          </p:cNvPicPr>
          <p:nvPr/>
        </p:nvPicPr>
        <p:blipFill>
          <a:blip r:embed="rId11"/>
          <a:stretch>
            <a:fillRect/>
          </a:stretch>
        </p:blipFill>
        <p:spPr>
          <a:xfrm>
            <a:off x="7759303" y="3717170"/>
            <a:ext cx="1545451" cy="315901"/>
          </a:xfrm>
          <a:prstGeom prst="rect">
            <a:avLst/>
          </a:prstGeom>
          <a:ln>
            <a:solidFill>
              <a:schemeClr val="bg1">
                <a:lumMod val="75000"/>
              </a:schemeClr>
            </a:solidFill>
          </a:ln>
        </p:spPr>
      </p:pic>
      <p:pic>
        <p:nvPicPr>
          <p:cNvPr id="13" name="図 12">
            <a:extLst>
              <a:ext uri="{FF2B5EF4-FFF2-40B4-BE49-F238E27FC236}">
                <a16:creationId xmlns:a16="http://schemas.microsoft.com/office/drawing/2014/main" id="{E9152CFF-54B6-4F55-80E5-91997485C699}"/>
              </a:ext>
            </a:extLst>
          </p:cNvPr>
          <p:cNvPicPr>
            <a:picLocks noChangeAspect="1"/>
          </p:cNvPicPr>
          <p:nvPr/>
        </p:nvPicPr>
        <p:blipFill>
          <a:blip r:embed="rId12"/>
          <a:stretch>
            <a:fillRect/>
          </a:stretch>
        </p:blipFill>
        <p:spPr>
          <a:xfrm>
            <a:off x="7759303" y="5111757"/>
            <a:ext cx="1539794" cy="826678"/>
          </a:xfrm>
          <a:prstGeom prst="rect">
            <a:avLst/>
          </a:prstGeom>
        </p:spPr>
      </p:pic>
      <p:pic>
        <p:nvPicPr>
          <p:cNvPr id="18" name="図 17">
            <a:extLst>
              <a:ext uri="{FF2B5EF4-FFF2-40B4-BE49-F238E27FC236}">
                <a16:creationId xmlns:a16="http://schemas.microsoft.com/office/drawing/2014/main" id="{A65C4DC2-731F-4467-9C75-DB48A44EB21F}"/>
              </a:ext>
            </a:extLst>
          </p:cNvPr>
          <p:cNvPicPr>
            <a:picLocks noChangeAspect="1"/>
          </p:cNvPicPr>
          <p:nvPr/>
        </p:nvPicPr>
        <p:blipFill>
          <a:blip r:embed="rId13"/>
          <a:stretch>
            <a:fillRect/>
          </a:stretch>
        </p:blipFill>
        <p:spPr>
          <a:xfrm>
            <a:off x="2677512" y="5111295"/>
            <a:ext cx="1939800" cy="819166"/>
          </a:xfrm>
          <a:prstGeom prst="rect">
            <a:avLst/>
          </a:prstGeom>
        </p:spPr>
      </p:pic>
    </p:spTree>
    <p:extLst>
      <p:ext uri="{BB962C8B-B14F-4D97-AF65-F5344CB8AC3E}">
        <p14:creationId xmlns:p14="http://schemas.microsoft.com/office/powerpoint/2010/main" val="34920727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95C92B-75FD-4A65-B63E-B7411B5B3E97}"/>
              </a:ext>
            </a:extLst>
          </p:cNvPr>
          <p:cNvSpPr>
            <a:spLocks noGrp="1"/>
          </p:cNvSpPr>
          <p:nvPr>
            <p:ph type="title"/>
          </p:nvPr>
        </p:nvSpPr>
        <p:spPr>
          <a:xfrm>
            <a:off x="410164" y="254031"/>
            <a:ext cx="10461600" cy="547200"/>
          </a:xfrm>
        </p:spPr>
        <p:txBody>
          <a:bodyPr>
            <a:normAutofit/>
          </a:bodyPr>
          <a:lstStyle/>
          <a:p>
            <a:r>
              <a:rPr lang="en-US" altLang="ja-JP"/>
              <a:t>Usee</a:t>
            </a:r>
            <a:r>
              <a:rPr lang="ja-JP" altLang="en-US"/>
              <a:t> </a:t>
            </a:r>
            <a:r>
              <a:rPr lang="en-US" altLang="ja-JP"/>
              <a:t>DSS </a:t>
            </a:r>
            <a:r>
              <a:rPr lang="ja-JP" altLang="en-US"/>
              <a:t>環境</a:t>
            </a:r>
            <a:endParaRPr kumimoji="1" lang="ja-JP" altLang="en-US"/>
          </a:p>
        </p:txBody>
      </p:sp>
      <p:sp>
        <p:nvSpPr>
          <p:cNvPr id="5" name="コンテンツ プレースホルダー 4">
            <a:extLst>
              <a:ext uri="{FF2B5EF4-FFF2-40B4-BE49-F238E27FC236}">
                <a16:creationId xmlns:a16="http://schemas.microsoft.com/office/drawing/2014/main" id="{6733CA95-886C-4D9F-823B-B4D81A2715B3}"/>
              </a:ext>
            </a:extLst>
          </p:cNvPr>
          <p:cNvSpPr>
            <a:spLocks noGrp="1"/>
          </p:cNvSpPr>
          <p:nvPr>
            <p:ph idx="1"/>
          </p:nvPr>
        </p:nvSpPr>
        <p:spPr>
          <a:xfrm>
            <a:off x="757175" y="924807"/>
            <a:ext cx="10461600" cy="1531750"/>
          </a:xfrm>
        </p:spPr>
        <p:txBody>
          <a:bodyPr vert="horz" lIns="91440" tIns="45720" rIns="91440" bIns="45720" rtlCol="0" anchor="t">
            <a:normAutofit/>
          </a:bodyPr>
          <a:lstStyle/>
          <a:p>
            <a:pPr marL="0" indent="0">
              <a:buNone/>
            </a:pPr>
            <a:r>
              <a:rPr lang="ja-JP" altLang="en-US">
                <a:latin typeface="Meiryo UI"/>
                <a:ea typeface="Meiryo UI"/>
              </a:rPr>
              <a:t>マルチテナント</a:t>
            </a:r>
            <a:r>
              <a:rPr lang="en-US" altLang="ja-JP" err="1">
                <a:latin typeface="Meiryo UI"/>
                <a:ea typeface="Meiryo UI"/>
              </a:rPr>
              <a:t>Usee</a:t>
            </a:r>
            <a:r>
              <a:rPr kumimoji="1" lang="en-US" altLang="ja-JP">
                <a:latin typeface="Meiryo UI"/>
                <a:ea typeface="Meiryo UI"/>
              </a:rPr>
              <a:t> DSS</a:t>
            </a:r>
            <a:r>
              <a:rPr kumimoji="1" lang="ja-JP" altLang="en-US">
                <a:latin typeface="Meiryo UI"/>
                <a:ea typeface="Meiryo UI"/>
              </a:rPr>
              <a:t>環境</a:t>
            </a:r>
            <a:r>
              <a:rPr lang="ja-JP" altLang="en-US">
                <a:latin typeface="Meiryo UI"/>
                <a:ea typeface="Meiryo UI"/>
              </a:rPr>
              <a:t>を提供いたします。</a:t>
            </a:r>
            <a:endParaRPr lang="en-US" altLang="ja-JP">
              <a:latin typeface="Meiryo UI"/>
              <a:ea typeface="Meiryo UI"/>
            </a:endParaRPr>
          </a:p>
          <a:p>
            <a:pPr marL="457200" indent="-457200">
              <a:buAutoNum type="arabicPeriod"/>
            </a:pPr>
            <a:r>
              <a:rPr kumimoji="1" lang="en-US" altLang="ja-JP" sz="2000">
                <a:latin typeface="Meiryo UI"/>
                <a:ea typeface="Meiryo UI"/>
              </a:rPr>
              <a:t>Azure</a:t>
            </a:r>
            <a:r>
              <a:rPr lang="ja-JP" altLang="en-US" sz="2000">
                <a:latin typeface="Meiryo UI"/>
                <a:ea typeface="Meiryo UI"/>
              </a:rPr>
              <a:t>の東京リージョンで環境を構築します</a:t>
            </a:r>
            <a:endParaRPr lang="en-US" altLang="ja-JP" sz="2000">
              <a:latin typeface="Meiryo UI"/>
              <a:ea typeface="Meiryo UI"/>
            </a:endParaRPr>
          </a:p>
          <a:p>
            <a:pPr marL="457200" indent="-457200">
              <a:buFont typeface="+mj-lt"/>
              <a:buAutoNum type="arabicPeriod"/>
            </a:pPr>
            <a:r>
              <a:rPr kumimoji="1" lang="ja-JP" altLang="en-US" sz="2000"/>
              <a:t>他社から御社のデータ・予測実験へアクセスできない</a:t>
            </a:r>
            <a:endParaRPr kumimoji="1" lang="en-US" altLang="ja-JP" sz="2000"/>
          </a:p>
        </p:txBody>
      </p:sp>
      <p:sp>
        <p:nvSpPr>
          <p:cNvPr id="14" name="フッター プレースホルダー 13">
            <a:extLst>
              <a:ext uri="{FF2B5EF4-FFF2-40B4-BE49-F238E27FC236}">
                <a16:creationId xmlns:a16="http://schemas.microsoft.com/office/drawing/2014/main" id="{A19479B3-FFEB-48F3-B92A-D68357902636}"/>
              </a:ext>
            </a:extLst>
          </p:cNvPr>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t>©Copyright by FPT Japan 2024 - CONFIDENTIAL</a:t>
            </a:r>
            <a:endParaRPr kumimoji="1" lang="ja-JP" alt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sp>
        <p:nvSpPr>
          <p:cNvPr id="15" name="スライド番号プレースホルダー 14">
            <a:extLst>
              <a:ext uri="{FF2B5EF4-FFF2-40B4-BE49-F238E27FC236}">
                <a16:creationId xmlns:a16="http://schemas.microsoft.com/office/drawing/2014/main" id="{2516CCF7-5259-421D-8B40-F1F8AB3AB84E}"/>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39F2B5-B9E0-4AF3-8C48-9BB5B43B2244}" type="slidenum">
              <a:rPr kumimoji="1" lang="ja-JP" altLang="en-US" sz="1000" b="0" i="0" u="none" strike="noStrike" kern="1200" cap="none" spc="20" normalizeH="0" baseline="0" noProof="0" smtClean="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1" lang="ja-JP" alt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grpSp>
        <p:nvGrpSpPr>
          <p:cNvPr id="34" name="グループ化 33">
            <a:extLst>
              <a:ext uri="{FF2B5EF4-FFF2-40B4-BE49-F238E27FC236}">
                <a16:creationId xmlns:a16="http://schemas.microsoft.com/office/drawing/2014/main" id="{99B94048-9C86-448B-9E7E-7A5A0F72919A}"/>
              </a:ext>
            </a:extLst>
          </p:cNvPr>
          <p:cNvGrpSpPr/>
          <p:nvPr/>
        </p:nvGrpSpPr>
        <p:grpSpPr>
          <a:xfrm>
            <a:off x="1712587" y="2369736"/>
            <a:ext cx="9032905" cy="4203665"/>
            <a:chOff x="4382027" y="2390671"/>
            <a:chExt cx="9032905" cy="4203665"/>
          </a:xfrm>
        </p:grpSpPr>
        <p:pic>
          <p:nvPicPr>
            <p:cNvPr id="40" name="Picture 6" descr="Microsoft Azure Active Directory - Review 2020 - PCMag India">
              <a:extLst>
                <a:ext uri="{FF2B5EF4-FFF2-40B4-BE49-F238E27FC236}">
                  <a16:creationId xmlns:a16="http://schemas.microsoft.com/office/drawing/2014/main" id="{A1188E8E-BF24-43EC-B328-4CB4EB76700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38553" y="2390671"/>
              <a:ext cx="1790200" cy="1020759"/>
            </a:xfrm>
            <a:prstGeom prst="rect">
              <a:avLst/>
            </a:prstGeom>
            <a:noFill/>
            <a:extLst>
              <a:ext uri="{909E8E84-426E-40DD-AFC4-6F175D3DCCD1}">
                <a14:hiddenFill xmlns:a14="http://schemas.microsoft.com/office/drawing/2010/main">
                  <a:solidFill>
                    <a:srgbClr val="FFFFFF"/>
                  </a:solidFill>
                </a14:hiddenFill>
              </a:ext>
            </a:extLst>
          </p:spPr>
        </p:pic>
        <p:grpSp>
          <p:nvGrpSpPr>
            <p:cNvPr id="33" name="グループ化 32">
              <a:extLst>
                <a:ext uri="{FF2B5EF4-FFF2-40B4-BE49-F238E27FC236}">
                  <a16:creationId xmlns:a16="http://schemas.microsoft.com/office/drawing/2014/main" id="{B861FAAE-A9F0-47A8-9F94-63A814E072C3}"/>
                </a:ext>
              </a:extLst>
            </p:cNvPr>
            <p:cNvGrpSpPr/>
            <p:nvPr/>
          </p:nvGrpSpPr>
          <p:grpSpPr>
            <a:xfrm>
              <a:off x="4382027" y="2747971"/>
              <a:ext cx="9032905" cy="3846365"/>
              <a:chOff x="4382027" y="2747971"/>
              <a:chExt cx="9032905" cy="3846365"/>
            </a:xfrm>
          </p:grpSpPr>
          <p:grpSp>
            <p:nvGrpSpPr>
              <p:cNvPr id="110" name="グループ化 109">
                <a:extLst>
                  <a:ext uri="{FF2B5EF4-FFF2-40B4-BE49-F238E27FC236}">
                    <a16:creationId xmlns:a16="http://schemas.microsoft.com/office/drawing/2014/main" id="{37F39199-FAC3-42C5-9988-1446F8E8D53B}"/>
                  </a:ext>
                </a:extLst>
              </p:cNvPr>
              <p:cNvGrpSpPr/>
              <p:nvPr/>
            </p:nvGrpSpPr>
            <p:grpSpPr>
              <a:xfrm>
                <a:off x="5276981" y="5740490"/>
                <a:ext cx="1436214" cy="853846"/>
                <a:chOff x="4953636" y="5706979"/>
                <a:chExt cx="1436214" cy="853846"/>
              </a:xfrm>
            </p:grpSpPr>
            <p:grpSp>
              <p:nvGrpSpPr>
                <p:cNvPr id="30" name="Group 41">
                  <a:extLst>
                    <a:ext uri="{FF2B5EF4-FFF2-40B4-BE49-F238E27FC236}">
                      <a16:creationId xmlns:a16="http://schemas.microsoft.com/office/drawing/2014/main" id="{A2C9379D-E597-4631-8F7F-0070777C2616}"/>
                    </a:ext>
                  </a:extLst>
                </p:cNvPr>
                <p:cNvGrpSpPr/>
                <p:nvPr/>
              </p:nvGrpSpPr>
              <p:grpSpPr>
                <a:xfrm>
                  <a:off x="5887078" y="5885579"/>
                  <a:ext cx="502772" cy="283010"/>
                  <a:chOff x="7152658" y="4336029"/>
                  <a:chExt cx="1818938" cy="1107179"/>
                </a:xfrm>
              </p:grpSpPr>
              <p:sp>
                <p:nvSpPr>
                  <p:cNvPr id="31" name="Freeform: Shape 38">
                    <a:extLst>
                      <a:ext uri="{FF2B5EF4-FFF2-40B4-BE49-F238E27FC236}">
                        <a16:creationId xmlns:a16="http://schemas.microsoft.com/office/drawing/2014/main" id="{31F55A62-565A-4CAA-ABAB-5892A9E45E9A}"/>
                      </a:ext>
                    </a:extLst>
                  </p:cNvPr>
                  <p:cNvSpPr/>
                  <p:nvPr/>
                </p:nvSpPr>
                <p:spPr>
                  <a:xfrm>
                    <a:off x="7389911" y="4336029"/>
                    <a:ext cx="1344432" cy="909469"/>
                  </a:xfrm>
                  <a:custGeom>
                    <a:avLst/>
                    <a:gdLst>
                      <a:gd name="connsiteX0" fmla="*/ 1225806 w 1344432"/>
                      <a:gd name="connsiteY0" fmla="*/ 790843 h 909468"/>
                      <a:gd name="connsiteX1" fmla="*/ 118626 w 1344432"/>
                      <a:gd name="connsiteY1" fmla="*/ 790843 h 909468"/>
                      <a:gd name="connsiteX2" fmla="*/ 118626 w 1344432"/>
                      <a:gd name="connsiteY2" fmla="*/ 118626 h 909468"/>
                      <a:gd name="connsiteX3" fmla="*/ 1225806 w 1344432"/>
                      <a:gd name="connsiteY3" fmla="*/ 118626 h 909468"/>
                      <a:gd name="connsiteX4" fmla="*/ 1344432 w 1344432"/>
                      <a:gd name="connsiteY4" fmla="*/ 79084 h 909468"/>
                      <a:gd name="connsiteX5" fmla="*/ 1265348 w 1344432"/>
                      <a:gd name="connsiteY5" fmla="*/ 0 h 909468"/>
                      <a:gd name="connsiteX6" fmla="*/ 79084 w 1344432"/>
                      <a:gd name="connsiteY6" fmla="*/ 0 h 909468"/>
                      <a:gd name="connsiteX7" fmla="*/ 0 w 1344432"/>
                      <a:gd name="connsiteY7" fmla="*/ 79084 h 909468"/>
                      <a:gd name="connsiteX8" fmla="*/ 0 w 1344432"/>
                      <a:gd name="connsiteY8" fmla="*/ 909469 h 909468"/>
                      <a:gd name="connsiteX9" fmla="*/ 1344432 w 1344432"/>
                      <a:gd name="connsiteY9" fmla="*/ 909469 h 909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4432" h="909468">
                        <a:moveTo>
                          <a:pt x="1225806" y="790843"/>
                        </a:moveTo>
                        <a:lnTo>
                          <a:pt x="118626" y="790843"/>
                        </a:lnTo>
                        <a:lnTo>
                          <a:pt x="118626" y="118626"/>
                        </a:lnTo>
                        <a:lnTo>
                          <a:pt x="1225806" y="118626"/>
                        </a:lnTo>
                        <a:close/>
                        <a:moveTo>
                          <a:pt x="1344432" y="79084"/>
                        </a:moveTo>
                        <a:cubicBezTo>
                          <a:pt x="1344432" y="35408"/>
                          <a:pt x="1309024" y="0"/>
                          <a:pt x="1265348" y="0"/>
                        </a:cubicBezTo>
                        <a:lnTo>
                          <a:pt x="79084" y="0"/>
                        </a:lnTo>
                        <a:cubicBezTo>
                          <a:pt x="35408" y="0"/>
                          <a:pt x="0" y="35408"/>
                          <a:pt x="0" y="79084"/>
                        </a:cubicBezTo>
                        <a:lnTo>
                          <a:pt x="0" y="909469"/>
                        </a:lnTo>
                        <a:lnTo>
                          <a:pt x="1344432" y="909469"/>
                        </a:lnTo>
                        <a:close/>
                      </a:path>
                    </a:pathLst>
                  </a:custGeom>
                  <a:solidFill>
                    <a:srgbClr val="000000"/>
                  </a:solidFill>
                  <a:ln w="197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Meiryo UI"/>
                      <a:ea typeface="Meiryo UI"/>
                    </a:endParaRPr>
                  </a:p>
                </p:txBody>
              </p:sp>
              <p:sp>
                <p:nvSpPr>
                  <p:cNvPr id="32" name="Freeform: Shape 39">
                    <a:extLst>
                      <a:ext uri="{FF2B5EF4-FFF2-40B4-BE49-F238E27FC236}">
                        <a16:creationId xmlns:a16="http://schemas.microsoft.com/office/drawing/2014/main" id="{07AF995C-140F-45C0-8535-686E7F71967F}"/>
                      </a:ext>
                    </a:extLst>
                  </p:cNvPr>
                  <p:cNvSpPr/>
                  <p:nvPr/>
                </p:nvSpPr>
                <p:spPr>
                  <a:xfrm>
                    <a:off x="7152658" y="5324582"/>
                    <a:ext cx="1818938" cy="118626"/>
                  </a:xfrm>
                  <a:custGeom>
                    <a:avLst/>
                    <a:gdLst>
                      <a:gd name="connsiteX0" fmla="*/ 1028095 w 1818937"/>
                      <a:gd name="connsiteY0" fmla="*/ 0 h 118626"/>
                      <a:gd name="connsiteX1" fmla="*/ 1028095 w 1818937"/>
                      <a:gd name="connsiteY1" fmla="*/ 19771 h 118626"/>
                      <a:gd name="connsiteX2" fmla="*/ 1010778 w 1818937"/>
                      <a:gd name="connsiteY2" fmla="*/ 39542 h 118626"/>
                      <a:gd name="connsiteX3" fmla="*/ 1008324 w 1818937"/>
                      <a:gd name="connsiteY3" fmla="*/ 39542 h 118626"/>
                      <a:gd name="connsiteX4" fmla="*/ 810614 w 1818937"/>
                      <a:gd name="connsiteY4" fmla="*/ 39542 h 118626"/>
                      <a:gd name="connsiteX5" fmla="*/ 790843 w 1818937"/>
                      <a:gd name="connsiteY5" fmla="*/ 22225 h 118626"/>
                      <a:gd name="connsiteX6" fmla="*/ 790843 w 1818937"/>
                      <a:gd name="connsiteY6" fmla="*/ 19771 h 118626"/>
                      <a:gd name="connsiteX7" fmla="*/ 790843 w 1818937"/>
                      <a:gd name="connsiteY7" fmla="*/ 0 h 118626"/>
                      <a:gd name="connsiteX8" fmla="*/ 0 w 1818937"/>
                      <a:gd name="connsiteY8" fmla="*/ 0 h 118626"/>
                      <a:gd name="connsiteX9" fmla="*/ 0 w 1818937"/>
                      <a:gd name="connsiteY9" fmla="*/ 39542 h 118626"/>
                      <a:gd name="connsiteX10" fmla="*/ 79084 w 1818937"/>
                      <a:gd name="connsiteY10" fmla="*/ 118626 h 118626"/>
                      <a:gd name="connsiteX11" fmla="*/ 1739854 w 1818937"/>
                      <a:gd name="connsiteY11" fmla="*/ 118626 h 118626"/>
                      <a:gd name="connsiteX12" fmla="*/ 1818938 w 1818937"/>
                      <a:gd name="connsiteY12" fmla="*/ 39542 h 118626"/>
                      <a:gd name="connsiteX13" fmla="*/ 1818938 w 1818937"/>
                      <a:gd name="connsiteY13" fmla="*/ 0 h 1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18937" h="118626">
                        <a:moveTo>
                          <a:pt x="1028095" y="0"/>
                        </a:moveTo>
                        <a:lnTo>
                          <a:pt x="1028095" y="19771"/>
                        </a:lnTo>
                        <a:cubicBezTo>
                          <a:pt x="1028773" y="30012"/>
                          <a:pt x="1021019" y="38864"/>
                          <a:pt x="1010778" y="39542"/>
                        </a:cubicBezTo>
                        <a:cubicBezTo>
                          <a:pt x="1009961" y="39596"/>
                          <a:pt x="1009141" y="39596"/>
                          <a:pt x="1008324" y="39542"/>
                        </a:cubicBezTo>
                        <a:lnTo>
                          <a:pt x="810614" y="39542"/>
                        </a:lnTo>
                        <a:cubicBezTo>
                          <a:pt x="800372" y="40220"/>
                          <a:pt x="791521" y="32466"/>
                          <a:pt x="790843" y="22225"/>
                        </a:cubicBezTo>
                        <a:cubicBezTo>
                          <a:pt x="790789" y="21408"/>
                          <a:pt x="790789" y="20588"/>
                          <a:pt x="790843" y="19771"/>
                        </a:cubicBezTo>
                        <a:lnTo>
                          <a:pt x="790843" y="0"/>
                        </a:lnTo>
                        <a:lnTo>
                          <a:pt x="0" y="0"/>
                        </a:lnTo>
                        <a:lnTo>
                          <a:pt x="0" y="39542"/>
                        </a:lnTo>
                        <a:cubicBezTo>
                          <a:pt x="0" y="83218"/>
                          <a:pt x="35407" y="118626"/>
                          <a:pt x="79084" y="118626"/>
                        </a:cubicBezTo>
                        <a:lnTo>
                          <a:pt x="1739854" y="118626"/>
                        </a:lnTo>
                        <a:cubicBezTo>
                          <a:pt x="1783530" y="118626"/>
                          <a:pt x="1818938" y="83218"/>
                          <a:pt x="1818938" y="39542"/>
                        </a:cubicBezTo>
                        <a:lnTo>
                          <a:pt x="1818938" y="0"/>
                        </a:lnTo>
                        <a:close/>
                      </a:path>
                    </a:pathLst>
                  </a:custGeom>
                  <a:solidFill>
                    <a:srgbClr val="000000"/>
                  </a:solidFill>
                  <a:ln w="197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Meiryo UI"/>
                      <a:ea typeface="Meiryo UI"/>
                    </a:endParaRPr>
                  </a:p>
                </p:txBody>
              </p:sp>
            </p:grpSp>
            <p:grpSp>
              <p:nvGrpSpPr>
                <p:cNvPr id="90" name="グループ化 89">
                  <a:extLst>
                    <a:ext uri="{FF2B5EF4-FFF2-40B4-BE49-F238E27FC236}">
                      <a16:creationId xmlns:a16="http://schemas.microsoft.com/office/drawing/2014/main" id="{504F2C5C-929B-458B-B168-3F166047A4EB}"/>
                    </a:ext>
                  </a:extLst>
                </p:cNvPr>
                <p:cNvGrpSpPr/>
                <p:nvPr/>
              </p:nvGrpSpPr>
              <p:grpSpPr>
                <a:xfrm>
                  <a:off x="4953636" y="5706979"/>
                  <a:ext cx="1294029" cy="853846"/>
                  <a:chOff x="7185545" y="5861849"/>
                  <a:chExt cx="1294029" cy="853846"/>
                </a:xfrm>
              </p:grpSpPr>
              <p:pic>
                <p:nvPicPr>
                  <p:cNvPr id="91" name="グラフィックス 90" descr="ユーザー">
                    <a:extLst>
                      <a:ext uri="{FF2B5EF4-FFF2-40B4-BE49-F238E27FC236}">
                        <a16:creationId xmlns:a16="http://schemas.microsoft.com/office/drawing/2014/main" id="{8834FDF7-CDBC-4DC7-A935-08B9C1764D1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84650" y="5861849"/>
                    <a:ext cx="695818" cy="695818"/>
                  </a:xfrm>
                  <a:prstGeom prst="rect">
                    <a:avLst/>
                  </a:prstGeom>
                </p:spPr>
              </p:pic>
              <p:sp>
                <p:nvSpPr>
                  <p:cNvPr id="92" name="Title 1">
                    <a:extLst>
                      <a:ext uri="{FF2B5EF4-FFF2-40B4-BE49-F238E27FC236}">
                        <a16:creationId xmlns:a16="http://schemas.microsoft.com/office/drawing/2014/main" id="{BCF684C5-E694-47B3-9732-F32F49AC6875}"/>
                      </a:ext>
                    </a:extLst>
                  </p:cNvPr>
                  <p:cNvSpPr txBox="1">
                    <a:spLocks/>
                  </p:cNvSpPr>
                  <p:nvPr/>
                </p:nvSpPr>
                <p:spPr>
                  <a:xfrm>
                    <a:off x="7185545" y="6454052"/>
                    <a:ext cx="1294029" cy="261643"/>
                  </a:xfrm>
                  <a:prstGeom prst="rect">
                    <a:avLst/>
                  </a:prstGeom>
                  <a:effectLst>
                    <a:outerShdw blurRad="1270000" dist="571500" dir="2700000" algn="tl" rotWithShape="0">
                      <a:schemeClr val="accent1">
                        <a:lumMod val="50000"/>
                        <a:alpha val="22000"/>
                      </a:schemeClr>
                    </a:outerShdw>
                  </a:effectLst>
                </p:spPr>
                <p:txBody>
                  <a:bodyPr vert="horz" lIns="91440" tIns="45720" rIns="91440" bIns="45720" rtlCol="0" anchor="t">
                    <a:noAutofit/>
                  </a:bodyPr>
                  <a:lstStyle>
                    <a:lvl1pPr algn="l" defTabSz="914400" rtl="0" eaLnBrk="1" latinLnBrk="0" hangingPunct="1">
                      <a:lnSpc>
                        <a:spcPct val="90000"/>
                      </a:lnSpc>
                      <a:spcBef>
                        <a:spcPct val="0"/>
                      </a:spcBef>
                      <a:buNone/>
                      <a:defRPr sz="4400" b="1" i="0" kern="1200">
                        <a:solidFill>
                          <a:schemeClr val="tx1"/>
                        </a:solidFill>
                        <a:latin typeface="ＭＳ Ｐゴシック" pitchFamily="2" charset="77"/>
                        <a:ea typeface="ＭＳ Ｐゴシック"/>
                        <a:cs typeface="ＭＳ Ｐゴシック"/>
                      </a:defRPr>
                    </a:lvl1pPr>
                  </a:lstStyle>
                  <a:p>
                    <a:pPr marL="0" marR="0" lvl="0" indent="0" algn="ctr" defTabSz="914400" rtl="0" eaLnBrk="1" fontAlgn="auto" latinLnBrk="0" hangingPunct="1">
                      <a:lnSpc>
                        <a:spcPct val="80000"/>
                      </a:lnSpc>
                      <a:spcBef>
                        <a:spcPct val="0"/>
                      </a:spcBef>
                      <a:spcAft>
                        <a:spcPts val="0"/>
                      </a:spcAft>
                      <a:buClrTx/>
                      <a:buSzTx/>
                      <a:buFontTx/>
                      <a:buNone/>
                      <a:tabLst/>
                      <a:defRPr/>
                    </a:pPr>
                    <a:r>
                      <a:rPr kumimoji="1" lang="en-US" altLang="ja"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rPr>
                      <a:t>Usee </a:t>
                    </a:r>
                    <a:r>
                      <a:rPr kumimoji="1" lang="ja-JP" altLang="en-US"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rPr>
                      <a:t>チーム</a:t>
                    </a:r>
                    <a:endParaRPr kumimoji="1" lang="ja" altLang="ja-JP"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grpSp>
          </p:grpSp>
          <p:grpSp>
            <p:nvGrpSpPr>
              <p:cNvPr id="29" name="グループ化 28">
                <a:extLst>
                  <a:ext uri="{FF2B5EF4-FFF2-40B4-BE49-F238E27FC236}">
                    <a16:creationId xmlns:a16="http://schemas.microsoft.com/office/drawing/2014/main" id="{0019EA2C-71E0-4D61-974D-1CB6E95C7BD4}"/>
                  </a:ext>
                </a:extLst>
              </p:cNvPr>
              <p:cNvGrpSpPr/>
              <p:nvPr/>
            </p:nvGrpSpPr>
            <p:grpSpPr>
              <a:xfrm>
                <a:off x="4382027" y="2747971"/>
                <a:ext cx="9032905" cy="3809050"/>
                <a:chOff x="4382027" y="2747971"/>
                <a:chExt cx="9032905" cy="3809050"/>
              </a:xfrm>
            </p:grpSpPr>
            <p:grpSp>
              <p:nvGrpSpPr>
                <p:cNvPr id="54" name="グループ化 53">
                  <a:extLst>
                    <a:ext uri="{FF2B5EF4-FFF2-40B4-BE49-F238E27FC236}">
                      <a16:creationId xmlns:a16="http://schemas.microsoft.com/office/drawing/2014/main" id="{7C7F3A1D-7CEB-403D-80BF-457D8099D8B3}"/>
                    </a:ext>
                  </a:extLst>
                </p:cNvPr>
                <p:cNvGrpSpPr/>
                <p:nvPr/>
              </p:nvGrpSpPr>
              <p:grpSpPr>
                <a:xfrm>
                  <a:off x="6694354" y="5681787"/>
                  <a:ext cx="1294029" cy="875234"/>
                  <a:chOff x="6695458" y="5878095"/>
                  <a:chExt cx="1294029" cy="875234"/>
                </a:xfrm>
              </p:grpSpPr>
              <p:pic>
                <p:nvPicPr>
                  <p:cNvPr id="28" name="グラフィックス 27" descr="ユーザー">
                    <a:extLst>
                      <a:ext uri="{FF2B5EF4-FFF2-40B4-BE49-F238E27FC236}">
                        <a16:creationId xmlns:a16="http://schemas.microsoft.com/office/drawing/2014/main" id="{D43B656F-9810-4494-844B-81C18C40BB9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94564" y="5878095"/>
                    <a:ext cx="695818" cy="695818"/>
                  </a:xfrm>
                  <a:prstGeom prst="rect">
                    <a:avLst/>
                  </a:prstGeom>
                </p:spPr>
              </p:pic>
              <p:sp>
                <p:nvSpPr>
                  <p:cNvPr id="41" name="Title 1">
                    <a:extLst>
                      <a:ext uri="{FF2B5EF4-FFF2-40B4-BE49-F238E27FC236}">
                        <a16:creationId xmlns:a16="http://schemas.microsoft.com/office/drawing/2014/main" id="{DB9184D6-36BE-47A8-ADC2-6211044C94D1}"/>
                      </a:ext>
                    </a:extLst>
                  </p:cNvPr>
                  <p:cNvSpPr txBox="1">
                    <a:spLocks/>
                  </p:cNvSpPr>
                  <p:nvPr/>
                </p:nvSpPr>
                <p:spPr>
                  <a:xfrm>
                    <a:off x="6695458" y="6491686"/>
                    <a:ext cx="1294029" cy="261643"/>
                  </a:xfrm>
                  <a:prstGeom prst="rect">
                    <a:avLst/>
                  </a:prstGeom>
                  <a:effectLst>
                    <a:outerShdw blurRad="1270000" dist="571500" dir="2700000" algn="tl" rotWithShape="0">
                      <a:schemeClr val="accent1">
                        <a:lumMod val="50000"/>
                        <a:alpha val="22000"/>
                      </a:schemeClr>
                    </a:outerShdw>
                  </a:effectLst>
                </p:spPr>
                <p:txBody>
                  <a:bodyPr vert="horz" lIns="91440" tIns="45720" rIns="91440" bIns="45720" rtlCol="0" anchor="t">
                    <a:noAutofit/>
                  </a:bodyPr>
                  <a:lstStyle>
                    <a:lvl1pPr algn="l" defTabSz="914400" rtl="0" eaLnBrk="1" latinLnBrk="0" hangingPunct="1">
                      <a:lnSpc>
                        <a:spcPct val="90000"/>
                      </a:lnSpc>
                      <a:spcBef>
                        <a:spcPct val="0"/>
                      </a:spcBef>
                      <a:buNone/>
                      <a:defRPr sz="4400" b="1" i="0" kern="1200">
                        <a:solidFill>
                          <a:schemeClr val="tx1"/>
                        </a:solidFill>
                        <a:latin typeface="ＭＳ Ｐゴシック" pitchFamily="2" charset="77"/>
                        <a:ea typeface="ＭＳ Ｐゴシック"/>
                        <a:cs typeface="ＭＳ Ｐゴシック"/>
                      </a:defRPr>
                    </a:lvl1pPr>
                  </a:lstStyle>
                  <a:p>
                    <a:pPr marL="0" marR="0" lvl="0" indent="0" algn="ctr" defTabSz="914400" rtl="0" eaLnBrk="1" fontAlgn="auto" latinLnBrk="0" hangingPunct="1">
                      <a:lnSpc>
                        <a:spcPct val="80000"/>
                      </a:lnSpc>
                      <a:spcBef>
                        <a:spcPct val="0"/>
                      </a:spcBef>
                      <a:spcAft>
                        <a:spcPts val="0"/>
                      </a:spcAft>
                      <a:buClrTx/>
                      <a:buSzTx/>
                      <a:buFontTx/>
                      <a:buNone/>
                      <a:tabLst/>
                      <a:defRPr/>
                    </a:pPr>
                    <a:r>
                      <a:rPr kumimoji="1" lang="ja-JP" altLang="en-US"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rPr>
                      <a:t>顧客</a:t>
                    </a:r>
                    <a:r>
                      <a:rPr kumimoji="1" lang="en-US" altLang="ja-JP"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rPr>
                      <a:t>A</a:t>
                    </a:r>
                    <a:endParaRPr kumimoji="1" lang="ja" altLang="ja-JP"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grpSp>
            <p:grpSp>
              <p:nvGrpSpPr>
                <p:cNvPr id="143" name="グループ化 142">
                  <a:extLst>
                    <a:ext uri="{FF2B5EF4-FFF2-40B4-BE49-F238E27FC236}">
                      <a16:creationId xmlns:a16="http://schemas.microsoft.com/office/drawing/2014/main" id="{00336A78-BF0E-43D1-AA29-FAC0223A1816}"/>
                    </a:ext>
                  </a:extLst>
                </p:cNvPr>
                <p:cNvGrpSpPr/>
                <p:nvPr/>
              </p:nvGrpSpPr>
              <p:grpSpPr>
                <a:xfrm>
                  <a:off x="4382027" y="2747971"/>
                  <a:ext cx="6716917" cy="3735374"/>
                  <a:chOff x="4285150" y="2747971"/>
                  <a:chExt cx="6808781" cy="3735374"/>
                </a:xfrm>
              </p:grpSpPr>
              <p:grpSp>
                <p:nvGrpSpPr>
                  <p:cNvPr id="52" name="グループ化 51">
                    <a:extLst>
                      <a:ext uri="{FF2B5EF4-FFF2-40B4-BE49-F238E27FC236}">
                        <a16:creationId xmlns:a16="http://schemas.microsoft.com/office/drawing/2014/main" id="{664943CD-9607-470D-BAA5-A4F6466B26FC}"/>
                      </a:ext>
                    </a:extLst>
                  </p:cNvPr>
                  <p:cNvGrpSpPr/>
                  <p:nvPr/>
                </p:nvGrpSpPr>
                <p:grpSpPr>
                  <a:xfrm>
                    <a:off x="5007381" y="2747971"/>
                    <a:ext cx="6086550" cy="2407503"/>
                    <a:chOff x="5007381" y="2747971"/>
                    <a:chExt cx="6086550" cy="2407503"/>
                  </a:xfrm>
                </p:grpSpPr>
                <p:sp>
                  <p:nvSpPr>
                    <p:cNvPr id="37" name="正方形/長方形 36">
                      <a:extLst>
                        <a:ext uri="{FF2B5EF4-FFF2-40B4-BE49-F238E27FC236}">
                          <a16:creationId xmlns:a16="http://schemas.microsoft.com/office/drawing/2014/main" id="{3BAA790C-3589-4480-B6E0-39E6A3CED09F}"/>
                        </a:ext>
                      </a:extLst>
                    </p:cNvPr>
                    <p:cNvSpPr/>
                    <p:nvPr/>
                  </p:nvSpPr>
                  <p:spPr>
                    <a:xfrm>
                      <a:off x="5249440" y="3146172"/>
                      <a:ext cx="5633820" cy="1817715"/>
                    </a:xfrm>
                    <a:prstGeom prst="rect">
                      <a:avLst/>
                    </a:prstGeom>
                    <a:solidFill>
                      <a:srgbClr val="2E60A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pic>
                  <p:nvPicPr>
                    <p:cNvPr id="38" name="Picture 14">
                      <a:extLst>
                        <a:ext uri="{FF2B5EF4-FFF2-40B4-BE49-F238E27FC236}">
                          <a16:creationId xmlns:a16="http://schemas.microsoft.com/office/drawing/2014/main" id="{367FE707-C7A6-49E9-B5A8-FD346EC1D865}"/>
                        </a:ext>
                      </a:extLst>
                    </p:cNvPr>
                    <p:cNvPicPr>
                      <a:picLocks noChangeAspect="1"/>
                    </p:cNvPicPr>
                    <p:nvPr/>
                  </p:nvPicPr>
                  <p:blipFill>
                    <a:blip r:embed="rId5">
                      <a:alphaModFix amt="68000"/>
                    </a:blip>
                    <a:stretch>
                      <a:fillRect/>
                    </a:stretch>
                  </p:blipFill>
                  <p:spPr>
                    <a:xfrm rot="16200000">
                      <a:off x="7104767" y="1270722"/>
                      <a:ext cx="1837101" cy="5547755"/>
                    </a:xfrm>
                    <a:prstGeom prst="rect">
                      <a:avLst/>
                    </a:prstGeom>
                    <a:effectLst>
                      <a:outerShdw blurRad="50800" dist="50800" dir="5400000" algn="ctr" rotWithShape="0">
                        <a:srgbClr val="2E60AD"/>
                      </a:outerShdw>
                    </a:effectLst>
                  </p:spPr>
                </p:pic>
                <p:sp>
                  <p:nvSpPr>
                    <p:cNvPr id="39" name="Rectangle 205">
                      <a:extLst>
                        <a:ext uri="{FF2B5EF4-FFF2-40B4-BE49-F238E27FC236}">
                          <a16:creationId xmlns:a16="http://schemas.microsoft.com/office/drawing/2014/main" id="{6FF93C63-1828-4802-BD1C-1DA435680599}"/>
                        </a:ext>
                      </a:extLst>
                    </p:cNvPr>
                    <p:cNvSpPr/>
                    <p:nvPr/>
                  </p:nvSpPr>
                  <p:spPr>
                    <a:xfrm>
                      <a:off x="5007381" y="2747971"/>
                      <a:ext cx="6086550" cy="2407503"/>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vert="vert27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en-US" sz="1200" b="0" i="0" u="none" strike="noStrike" kern="1200" cap="none" spc="0" normalizeH="0" baseline="0" noProof="0">
                        <a:ln>
                          <a:noFill/>
                        </a:ln>
                        <a:solidFill>
                          <a:srgbClr val="36365C"/>
                        </a:solidFill>
                        <a:effectLst/>
                        <a:uLnTx/>
                        <a:uFillTx/>
                        <a:latin typeface="Meiryo UI"/>
                        <a:ea typeface="Meiryo UI"/>
                      </a:endParaRPr>
                    </a:p>
                  </p:txBody>
                </p:sp>
                <p:pic>
                  <p:nvPicPr>
                    <p:cNvPr id="43" name="図 42" descr="挿絵, ウィンドウ が含まれている画像&#10;&#10;自動的に生成された説明">
                      <a:extLst>
                        <a:ext uri="{FF2B5EF4-FFF2-40B4-BE49-F238E27FC236}">
                          <a16:creationId xmlns:a16="http://schemas.microsoft.com/office/drawing/2014/main" id="{CECF72CF-CA9E-4BAF-8CA1-F197029388E8}"/>
                        </a:ext>
                      </a:extLst>
                    </p:cNvPr>
                    <p:cNvPicPr>
                      <a:picLocks noChangeAspect="1"/>
                    </p:cNvPicPr>
                    <p:nvPr/>
                  </p:nvPicPr>
                  <p:blipFill>
                    <a:blip r:embed="rId6"/>
                    <a:stretch>
                      <a:fillRect/>
                    </a:stretch>
                  </p:blipFill>
                  <p:spPr>
                    <a:xfrm>
                      <a:off x="5190025" y="3156856"/>
                      <a:ext cx="1774080" cy="792000"/>
                    </a:xfrm>
                    <a:prstGeom prst="rect">
                      <a:avLst/>
                    </a:prstGeom>
                  </p:spPr>
                </p:pic>
                <p:sp>
                  <p:nvSpPr>
                    <p:cNvPr id="44" name="Title 1">
                      <a:extLst>
                        <a:ext uri="{FF2B5EF4-FFF2-40B4-BE49-F238E27FC236}">
                          <a16:creationId xmlns:a16="http://schemas.microsoft.com/office/drawing/2014/main" id="{7A2610FD-D4C7-472B-B89B-DA038611B697}"/>
                        </a:ext>
                      </a:extLst>
                    </p:cNvPr>
                    <p:cNvSpPr txBox="1">
                      <a:spLocks/>
                    </p:cNvSpPr>
                    <p:nvPr/>
                  </p:nvSpPr>
                  <p:spPr>
                    <a:xfrm>
                      <a:off x="6535758" y="3423672"/>
                      <a:ext cx="3146611" cy="598046"/>
                    </a:xfrm>
                    <a:prstGeom prst="rect">
                      <a:avLst/>
                    </a:prstGeom>
                    <a:effectLst>
                      <a:outerShdw blurRad="1270000" dist="571500" dir="2700000" algn="tl" rotWithShape="0">
                        <a:schemeClr val="accent1">
                          <a:lumMod val="50000"/>
                          <a:alpha val="22000"/>
                        </a:schemeClr>
                      </a:outerShdw>
                    </a:effectLst>
                  </p:spPr>
                  <p:txBody>
                    <a:bodyPr vert="horz" lIns="91440" tIns="45720" rIns="91440" bIns="45720" rtlCol="0" anchor="t">
                      <a:noAutofit/>
                    </a:bodyPr>
                    <a:lstStyle>
                      <a:lvl1pPr algn="l" defTabSz="914400" rtl="0" eaLnBrk="1" latinLnBrk="0" hangingPunct="1">
                        <a:lnSpc>
                          <a:spcPct val="90000"/>
                        </a:lnSpc>
                        <a:spcBef>
                          <a:spcPct val="0"/>
                        </a:spcBef>
                        <a:buNone/>
                        <a:defRPr sz="4400" b="1" i="0" kern="1200">
                          <a:solidFill>
                            <a:schemeClr val="tx1"/>
                          </a:solidFill>
                          <a:latin typeface="ＭＳ Ｐゴシック" pitchFamily="2" charset="77"/>
                          <a:ea typeface="ＭＳ Ｐゴシック"/>
                          <a:cs typeface="ＭＳ Ｐゴシック"/>
                        </a:defRPr>
                      </a:lvl1pPr>
                    </a:lstStyle>
                    <a:p>
                      <a:pPr marL="0" marR="0" lvl="0" indent="0" algn="ctr" defTabSz="914400" rtl="0" eaLnBrk="1" fontAlgn="auto" latinLnBrk="0" hangingPunct="1">
                        <a:lnSpc>
                          <a:spcPct val="80000"/>
                        </a:lnSpc>
                        <a:spcBef>
                          <a:spcPct val="0"/>
                        </a:spcBef>
                        <a:spcAft>
                          <a:spcPts val="0"/>
                        </a:spcAft>
                        <a:buClrTx/>
                        <a:buSzTx/>
                        <a:buFontTx/>
                        <a:buNone/>
                        <a:tabLst/>
                        <a:defRPr/>
                      </a:pPr>
                      <a:r>
                        <a:rPr kumimoji="1" lang="ja-JP" altLang="en-US" sz="2000" b="1" i="0" u="none" strike="noStrike" kern="1200" cap="none" spc="-100" normalizeH="0" baseline="0" noProof="0">
                          <a:ln>
                            <a:noFill/>
                          </a:ln>
                          <a:solidFill>
                            <a:prstClr val="white"/>
                          </a:solidFill>
                          <a:effectLst/>
                          <a:uLnTx/>
                          <a:uFillTx/>
                          <a:latin typeface="メイリオ" panose="020B0604030504040204" pitchFamily="50" charset="-128"/>
                          <a:ea typeface="メイリオ" panose="020B0604030504040204" pitchFamily="50" charset="-128"/>
                          <a:cs typeface="Calibri" panose="020F0502020204030204" pitchFamily="34" charset="0"/>
                        </a:rPr>
                        <a:t>マルチテナント</a:t>
                      </a:r>
                      <a:endParaRPr kumimoji="1" lang="ja" altLang="ja-JP" sz="2000" b="1" i="0" u="none" strike="noStrike" kern="1200" cap="none" spc="-100" normalizeH="0" baseline="0" noProof="0">
                        <a:ln>
                          <a:noFill/>
                        </a:ln>
                        <a:solidFill>
                          <a:prstClr val="white"/>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sp>
                  <p:nvSpPr>
                    <p:cNvPr id="47" name="正方形/長方形 46">
                      <a:extLst>
                        <a:ext uri="{FF2B5EF4-FFF2-40B4-BE49-F238E27FC236}">
                          <a16:creationId xmlns:a16="http://schemas.microsoft.com/office/drawing/2014/main" id="{A4DD3891-3FAE-4EBE-85CF-B0C0D7884143}"/>
                        </a:ext>
                      </a:extLst>
                    </p:cNvPr>
                    <p:cNvSpPr/>
                    <p:nvPr/>
                  </p:nvSpPr>
                  <p:spPr>
                    <a:xfrm>
                      <a:off x="6796368" y="4129092"/>
                      <a:ext cx="900000" cy="720000"/>
                    </a:xfrm>
                    <a:prstGeom prst="rect">
                      <a:avLst/>
                    </a:prstGeom>
                    <a:solidFill>
                      <a:srgbClr val="02A1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white"/>
                          </a:solidFill>
                          <a:effectLst/>
                          <a:uLnTx/>
                          <a:uFillTx/>
                          <a:latin typeface="Meiryo UI"/>
                          <a:ea typeface="Meiryo UI"/>
                        </a:rPr>
                        <a:t>顧客</a:t>
                      </a:r>
                      <a:r>
                        <a:rPr kumimoji="1" lang="en-US" altLang="ja-JP" sz="1200" b="0" i="0" u="none" strike="noStrike" kern="1200" cap="none" spc="0" normalizeH="0" baseline="0" noProof="0">
                          <a:ln>
                            <a:noFill/>
                          </a:ln>
                          <a:solidFill>
                            <a:prstClr val="white"/>
                          </a:solidFill>
                          <a:effectLst/>
                          <a:uLnTx/>
                          <a:uFillTx/>
                          <a:latin typeface="Meiryo UI"/>
                          <a:ea typeface="Meiryo UI"/>
                        </a:rPr>
                        <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white"/>
                          </a:solidFill>
                          <a:effectLst/>
                          <a:uLnTx/>
                          <a:uFillTx/>
                          <a:latin typeface="Meiryo UI"/>
                          <a:ea typeface="Meiryo UI"/>
                        </a:rPr>
                        <a:t>テナント</a:t>
                      </a:r>
                    </a:p>
                  </p:txBody>
                </p:sp>
                <p:sp>
                  <p:nvSpPr>
                    <p:cNvPr id="48" name="正方形/長方形 47">
                      <a:extLst>
                        <a:ext uri="{FF2B5EF4-FFF2-40B4-BE49-F238E27FC236}">
                          <a16:creationId xmlns:a16="http://schemas.microsoft.com/office/drawing/2014/main" id="{7586D32A-EEDB-4DB6-8190-CFA3BA7C7A4A}"/>
                        </a:ext>
                      </a:extLst>
                    </p:cNvPr>
                    <p:cNvSpPr/>
                    <p:nvPr/>
                  </p:nvSpPr>
                  <p:spPr>
                    <a:xfrm>
                      <a:off x="8589395" y="4129092"/>
                      <a:ext cx="900000" cy="7200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white"/>
                          </a:solidFill>
                          <a:effectLst/>
                          <a:uLnTx/>
                          <a:uFillTx/>
                          <a:latin typeface="Meiryo UI"/>
                          <a:ea typeface="Meiryo UI"/>
                        </a:rPr>
                        <a:t>顧客</a:t>
                      </a:r>
                      <a:r>
                        <a:rPr kumimoji="1" lang="en-US" altLang="ja-JP" sz="1200" b="0" i="0" u="none" strike="noStrike" kern="1200" cap="none" spc="0" normalizeH="0" baseline="0" noProof="0">
                          <a:ln>
                            <a:noFill/>
                          </a:ln>
                          <a:solidFill>
                            <a:prstClr val="white"/>
                          </a:solidFill>
                          <a:effectLst/>
                          <a:uLnTx/>
                          <a:uFillTx/>
                          <a:latin typeface="Meiryo UI"/>
                          <a:ea typeface="Meiryo UI"/>
                        </a:rPr>
                        <a:t>B</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white"/>
                          </a:solidFill>
                          <a:effectLst/>
                          <a:uLnTx/>
                          <a:uFillTx/>
                          <a:latin typeface="Meiryo UI"/>
                          <a:ea typeface="Meiryo UI"/>
                        </a:rPr>
                        <a:t>テナント</a:t>
                      </a:r>
                    </a:p>
                  </p:txBody>
                </p:sp>
                <p:sp>
                  <p:nvSpPr>
                    <p:cNvPr id="49" name="正方形/長方形 48">
                      <a:extLst>
                        <a:ext uri="{FF2B5EF4-FFF2-40B4-BE49-F238E27FC236}">
                          <a16:creationId xmlns:a16="http://schemas.microsoft.com/office/drawing/2014/main" id="{27743D49-143D-44DF-ACD7-C9106F324C41}"/>
                        </a:ext>
                      </a:extLst>
                    </p:cNvPr>
                    <p:cNvSpPr/>
                    <p:nvPr/>
                  </p:nvSpPr>
                  <p:spPr>
                    <a:xfrm>
                      <a:off x="9828021" y="4111832"/>
                      <a:ext cx="900000" cy="720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white"/>
                          </a:solidFill>
                          <a:effectLst/>
                          <a:uLnTx/>
                          <a:uFillTx/>
                          <a:latin typeface="Meiryo UI"/>
                          <a:ea typeface="Meiryo UI"/>
                        </a:rPr>
                        <a:t>顧客</a:t>
                      </a:r>
                      <a:r>
                        <a:rPr kumimoji="1" lang="en-US" altLang="ja-JP" sz="1200" b="0" i="0" u="none" strike="noStrike" kern="1200" cap="none" spc="0" normalizeH="0" baseline="0" noProof="0">
                          <a:ln>
                            <a:noFill/>
                          </a:ln>
                          <a:solidFill>
                            <a:prstClr val="white"/>
                          </a:solidFill>
                          <a:effectLst/>
                          <a:uLnTx/>
                          <a:uFillTx/>
                          <a:latin typeface="Meiryo UI"/>
                          <a:ea typeface="Meiryo UI"/>
                        </a:rPr>
                        <a:t>C</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white"/>
                          </a:solidFill>
                          <a:effectLst/>
                          <a:uLnTx/>
                          <a:uFillTx/>
                          <a:latin typeface="Meiryo UI"/>
                          <a:ea typeface="Meiryo UI"/>
                        </a:rPr>
                        <a:t>テナント</a:t>
                      </a:r>
                    </a:p>
                  </p:txBody>
                </p:sp>
              </p:grpSp>
              <p:grpSp>
                <p:nvGrpSpPr>
                  <p:cNvPr id="55" name="グループ化 54">
                    <a:extLst>
                      <a:ext uri="{FF2B5EF4-FFF2-40B4-BE49-F238E27FC236}">
                        <a16:creationId xmlns:a16="http://schemas.microsoft.com/office/drawing/2014/main" id="{5F554DD0-D848-4868-A648-BC35EF19B1E3}"/>
                      </a:ext>
                    </a:extLst>
                  </p:cNvPr>
                  <p:cNvGrpSpPr/>
                  <p:nvPr/>
                </p:nvGrpSpPr>
                <p:grpSpPr>
                  <a:xfrm>
                    <a:off x="8436504" y="5625993"/>
                    <a:ext cx="1294029" cy="853846"/>
                    <a:chOff x="7185545" y="5861849"/>
                    <a:chExt cx="1294029" cy="853846"/>
                  </a:xfrm>
                </p:grpSpPr>
                <p:pic>
                  <p:nvPicPr>
                    <p:cNvPr id="56" name="グラフィックス 55" descr="ユーザー">
                      <a:extLst>
                        <a:ext uri="{FF2B5EF4-FFF2-40B4-BE49-F238E27FC236}">
                          <a16:creationId xmlns:a16="http://schemas.microsoft.com/office/drawing/2014/main" id="{E6CB57E8-3EDF-4A2B-A494-A53DF248DFD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84650" y="5861849"/>
                      <a:ext cx="695818" cy="695818"/>
                    </a:xfrm>
                    <a:prstGeom prst="rect">
                      <a:avLst/>
                    </a:prstGeom>
                  </p:spPr>
                </p:pic>
                <p:sp>
                  <p:nvSpPr>
                    <p:cNvPr id="57" name="Title 1">
                      <a:extLst>
                        <a:ext uri="{FF2B5EF4-FFF2-40B4-BE49-F238E27FC236}">
                          <a16:creationId xmlns:a16="http://schemas.microsoft.com/office/drawing/2014/main" id="{01244B51-08A4-4ED3-96CC-E95A0BD61B05}"/>
                        </a:ext>
                      </a:extLst>
                    </p:cNvPr>
                    <p:cNvSpPr txBox="1">
                      <a:spLocks/>
                    </p:cNvSpPr>
                    <p:nvPr/>
                  </p:nvSpPr>
                  <p:spPr>
                    <a:xfrm>
                      <a:off x="7185545" y="6454052"/>
                      <a:ext cx="1294029" cy="261643"/>
                    </a:xfrm>
                    <a:prstGeom prst="rect">
                      <a:avLst/>
                    </a:prstGeom>
                    <a:effectLst>
                      <a:outerShdw blurRad="1270000" dist="571500" dir="2700000" algn="tl" rotWithShape="0">
                        <a:schemeClr val="accent1">
                          <a:lumMod val="50000"/>
                          <a:alpha val="22000"/>
                        </a:schemeClr>
                      </a:outerShdw>
                    </a:effectLst>
                  </p:spPr>
                  <p:txBody>
                    <a:bodyPr vert="horz" lIns="91440" tIns="45720" rIns="91440" bIns="45720" rtlCol="0" anchor="t">
                      <a:noAutofit/>
                    </a:bodyPr>
                    <a:lstStyle>
                      <a:lvl1pPr algn="l" defTabSz="914400" rtl="0" eaLnBrk="1" latinLnBrk="0" hangingPunct="1">
                        <a:lnSpc>
                          <a:spcPct val="90000"/>
                        </a:lnSpc>
                        <a:spcBef>
                          <a:spcPct val="0"/>
                        </a:spcBef>
                        <a:buNone/>
                        <a:defRPr sz="4400" b="1" i="0" kern="1200">
                          <a:solidFill>
                            <a:schemeClr val="tx1"/>
                          </a:solidFill>
                          <a:latin typeface="ＭＳ Ｐゴシック" pitchFamily="2" charset="77"/>
                          <a:ea typeface="ＭＳ Ｐゴシック"/>
                          <a:cs typeface="ＭＳ Ｐゴシック"/>
                        </a:defRPr>
                      </a:lvl1pPr>
                    </a:lstStyle>
                    <a:p>
                      <a:pPr marL="0" marR="0" lvl="0" indent="0" algn="ctr" defTabSz="914400" rtl="0" eaLnBrk="1" fontAlgn="auto" latinLnBrk="0" hangingPunct="1">
                        <a:lnSpc>
                          <a:spcPct val="80000"/>
                        </a:lnSpc>
                        <a:spcBef>
                          <a:spcPct val="0"/>
                        </a:spcBef>
                        <a:spcAft>
                          <a:spcPts val="0"/>
                        </a:spcAft>
                        <a:buClrTx/>
                        <a:buSzTx/>
                        <a:buFontTx/>
                        <a:buNone/>
                        <a:tabLst/>
                        <a:defRPr/>
                      </a:pPr>
                      <a:r>
                        <a:rPr kumimoji="1" lang="ja-JP" altLang="en-US"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rPr>
                        <a:t>顧客</a:t>
                      </a:r>
                      <a:r>
                        <a:rPr kumimoji="1" lang="en-US" altLang="ja-JP"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rPr>
                        <a:t>B</a:t>
                      </a:r>
                      <a:endParaRPr kumimoji="1" lang="ja" altLang="ja-JP"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grpSp>
              <p:grpSp>
                <p:nvGrpSpPr>
                  <p:cNvPr id="58" name="グループ化 57">
                    <a:extLst>
                      <a:ext uri="{FF2B5EF4-FFF2-40B4-BE49-F238E27FC236}">
                        <a16:creationId xmlns:a16="http://schemas.microsoft.com/office/drawing/2014/main" id="{13637B65-113B-48DF-AE22-238D221868AF}"/>
                      </a:ext>
                    </a:extLst>
                  </p:cNvPr>
                  <p:cNvGrpSpPr/>
                  <p:nvPr/>
                </p:nvGrpSpPr>
                <p:grpSpPr>
                  <a:xfrm>
                    <a:off x="9688566" y="5629499"/>
                    <a:ext cx="1294029" cy="853846"/>
                    <a:chOff x="7185545" y="5861849"/>
                    <a:chExt cx="1294029" cy="853846"/>
                  </a:xfrm>
                </p:grpSpPr>
                <p:pic>
                  <p:nvPicPr>
                    <p:cNvPr id="59" name="グラフィックス 58" descr="ユーザー">
                      <a:extLst>
                        <a:ext uri="{FF2B5EF4-FFF2-40B4-BE49-F238E27FC236}">
                          <a16:creationId xmlns:a16="http://schemas.microsoft.com/office/drawing/2014/main" id="{F221CD38-F7A6-4B6E-8C43-3A82875B17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84650" y="5861849"/>
                      <a:ext cx="695818" cy="695818"/>
                    </a:xfrm>
                    <a:prstGeom prst="rect">
                      <a:avLst/>
                    </a:prstGeom>
                  </p:spPr>
                </p:pic>
                <p:sp>
                  <p:nvSpPr>
                    <p:cNvPr id="60" name="Title 1">
                      <a:extLst>
                        <a:ext uri="{FF2B5EF4-FFF2-40B4-BE49-F238E27FC236}">
                          <a16:creationId xmlns:a16="http://schemas.microsoft.com/office/drawing/2014/main" id="{3D93EC8A-6950-423B-B5BF-495DFCB47B48}"/>
                        </a:ext>
                      </a:extLst>
                    </p:cNvPr>
                    <p:cNvSpPr txBox="1">
                      <a:spLocks/>
                    </p:cNvSpPr>
                    <p:nvPr/>
                  </p:nvSpPr>
                  <p:spPr>
                    <a:xfrm>
                      <a:off x="7185545" y="6454052"/>
                      <a:ext cx="1294029" cy="261643"/>
                    </a:xfrm>
                    <a:prstGeom prst="rect">
                      <a:avLst/>
                    </a:prstGeom>
                    <a:effectLst>
                      <a:outerShdw blurRad="1270000" dist="571500" dir="2700000" algn="tl" rotWithShape="0">
                        <a:schemeClr val="accent1">
                          <a:lumMod val="50000"/>
                          <a:alpha val="22000"/>
                        </a:schemeClr>
                      </a:outerShdw>
                    </a:effectLst>
                  </p:spPr>
                  <p:txBody>
                    <a:bodyPr vert="horz" lIns="91440" tIns="45720" rIns="91440" bIns="45720" rtlCol="0" anchor="t">
                      <a:noAutofit/>
                    </a:bodyPr>
                    <a:lstStyle>
                      <a:lvl1pPr algn="l" defTabSz="914400" rtl="0" eaLnBrk="1" latinLnBrk="0" hangingPunct="1">
                        <a:lnSpc>
                          <a:spcPct val="90000"/>
                        </a:lnSpc>
                        <a:spcBef>
                          <a:spcPct val="0"/>
                        </a:spcBef>
                        <a:buNone/>
                        <a:defRPr sz="4400" b="1" i="0" kern="1200">
                          <a:solidFill>
                            <a:schemeClr val="tx1"/>
                          </a:solidFill>
                          <a:latin typeface="ＭＳ Ｐゴシック" pitchFamily="2" charset="77"/>
                          <a:ea typeface="ＭＳ Ｐゴシック"/>
                          <a:cs typeface="ＭＳ Ｐゴシック"/>
                        </a:defRPr>
                      </a:lvl1pPr>
                    </a:lstStyle>
                    <a:p>
                      <a:pPr marL="0" marR="0" lvl="0" indent="0" algn="ctr" defTabSz="914400" rtl="0" eaLnBrk="1" fontAlgn="auto" latinLnBrk="0" hangingPunct="1">
                        <a:lnSpc>
                          <a:spcPct val="80000"/>
                        </a:lnSpc>
                        <a:spcBef>
                          <a:spcPct val="0"/>
                        </a:spcBef>
                        <a:spcAft>
                          <a:spcPts val="0"/>
                        </a:spcAft>
                        <a:buClrTx/>
                        <a:buSzTx/>
                        <a:buFontTx/>
                        <a:buNone/>
                        <a:tabLst/>
                        <a:defRPr/>
                      </a:pPr>
                      <a:r>
                        <a:rPr kumimoji="1" lang="ja-JP" altLang="en-US"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rPr>
                        <a:t>顧客</a:t>
                      </a:r>
                      <a:r>
                        <a:rPr kumimoji="1" lang="en-US" altLang="ja-JP"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rPr>
                        <a:t>C</a:t>
                      </a:r>
                      <a:endParaRPr kumimoji="1" lang="ja" altLang="ja-JP" sz="1200" b="0" i="0" u="none" strike="noStrike" kern="1200" cap="none" spc="-10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grpSp>
              <p:cxnSp>
                <p:nvCxnSpPr>
                  <p:cNvPr id="62" name="直線矢印コネクタ 61">
                    <a:extLst>
                      <a:ext uri="{FF2B5EF4-FFF2-40B4-BE49-F238E27FC236}">
                        <a16:creationId xmlns:a16="http://schemas.microsoft.com/office/drawing/2014/main" id="{B5547A47-3604-4819-8927-A5C504E1A86E}"/>
                      </a:ext>
                    </a:extLst>
                  </p:cNvPr>
                  <p:cNvCxnSpPr>
                    <a:endCxn id="47" idx="2"/>
                  </p:cNvCxnSpPr>
                  <p:nvPr/>
                </p:nvCxnSpPr>
                <p:spPr>
                  <a:xfrm flipH="1" flipV="1">
                    <a:off x="7246368" y="4849092"/>
                    <a:ext cx="30685" cy="1030696"/>
                  </a:xfrm>
                  <a:prstGeom prst="straightConnector1">
                    <a:avLst/>
                  </a:prstGeom>
                  <a:ln w="38100">
                    <a:solidFill>
                      <a:schemeClr val="accent6"/>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5" name="Freeform: Shape 40">
                    <a:extLst>
                      <a:ext uri="{FF2B5EF4-FFF2-40B4-BE49-F238E27FC236}">
                        <a16:creationId xmlns:a16="http://schemas.microsoft.com/office/drawing/2014/main" id="{D3D2F5AF-6988-442C-A9B6-939B8B280D37}"/>
                      </a:ext>
                    </a:extLst>
                  </p:cNvPr>
                  <p:cNvSpPr/>
                  <p:nvPr/>
                </p:nvSpPr>
                <p:spPr>
                  <a:xfrm>
                    <a:off x="7136681" y="5280264"/>
                    <a:ext cx="230803" cy="220938"/>
                  </a:xfrm>
                  <a:custGeom>
                    <a:avLst/>
                    <a:gdLst>
                      <a:gd name="connsiteX0" fmla="*/ 276795 w 553589"/>
                      <a:gd name="connsiteY0" fmla="*/ 0 h 553589"/>
                      <a:gd name="connsiteX1" fmla="*/ 0 w 553589"/>
                      <a:gd name="connsiteY1" fmla="*/ 276795 h 553589"/>
                      <a:gd name="connsiteX2" fmla="*/ 276795 w 553589"/>
                      <a:gd name="connsiteY2" fmla="*/ 553590 h 553589"/>
                      <a:gd name="connsiteX3" fmla="*/ 553590 w 553589"/>
                      <a:gd name="connsiteY3" fmla="*/ 276795 h 553589"/>
                      <a:gd name="connsiteX4" fmla="*/ 276795 w 553589"/>
                      <a:gd name="connsiteY4" fmla="*/ 0 h 553589"/>
                      <a:gd name="connsiteX5" fmla="*/ 296566 w 553589"/>
                      <a:gd name="connsiteY5" fmla="*/ 296566 h 553589"/>
                      <a:gd name="connsiteX6" fmla="*/ 387315 w 553589"/>
                      <a:gd name="connsiteY6" fmla="*/ 296566 h 553589"/>
                      <a:gd name="connsiteX7" fmla="*/ 296566 w 553589"/>
                      <a:gd name="connsiteY7" fmla="*/ 476680 h 553589"/>
                      <a:gd name="connsiteX8" fmla="*/ 296566 w 553589"/>
                      <a:gd name="connsiteY8" fmla="*/ 257024 h 553589"/>
                      <a:gd name="connsiteX9" fmla="*/ 296566 w 553589"/>
                      <a:gd name="connsiteY9" fmla="*/ 76712 h 553589"/>
                      <a:gd name="connsiteX10" fmla="*/ 387315 w 553589"/>
                      <a:gd name="connsiteY10" fmla="*/ 257024 h 553589"/>
                      <a:gd name="connsiteX11" fmla="*/ 257024 w 553589"/>
                      <a:gd name="connsiteY11" fmla="*/ 257024 h 553589"/>
                      <a:gd name="connsiteX12" fmla="*/ 169240 w 553589"/>
                      <a:gd name="connsiteY12" fmla="*/ 257024 h 553589"/>
                      <a:gd name="connsiteX13" fmla="*/ 257024 w 553589"/>
                      <a:gd name="connsiteY13" fmla="*/ 79084 h 553589"/>
                      <a:gd name="connsiteX14" fmla="*/ 257024 w 553589"/>
                      <a:gd name="connsiteY14" fmla="*/ 296566 h 553589"/>
                      <a:gd name="connsiteX15" fmla="*/ 257024 w 553589"/>
                      <a:gd name="connsiteY15" fmla="*/ 474506 h 553589"/>
                      <a:gd name="connsiteX16" fmla="*/ 169240 w 553589"/>
                      <a:gd name="connsiteY16" fmla="*/ 296566 h 553589"/>
                      <a:gd name="connsiteX17" fmla="*/ 129500 w 553589"/>
                      <a:gd name="connsiteY17" fmla="*/ 257024 h 553589"/>
                      <a:gd name="connsiteX18" fmla="*/ 44880 w 553589"/>
                      <a:gd name="connsiteY18" fmla="*/ 257024 h 553589"/>
                      <a:gd name="connsiteX19" fmla="*/ 232112 w 553589"/>
                      <a:gd name="connsiteY19" fmla="*/ 48439 h 553589"/>
                      <a:gd name="connsiteX20" fmla="*/ 129500 w 553589"/>
                      <a:gd name="connsiteY20" fmla="*/ 257024 h 553589"/>
                      <a:gd name="connsiteX21" fmla="*/ 129500 w 553589"/>
                      <a:gd name="connsiteY21" fmla="*/ 296566 h 553589"/>
                      <a:gd name="connsiteX22" fmla="*/ 232508 w 553589"/>
                      <a:gd name="connsiteY22" fmla="*/ 505348 h 553589"/>
                      <a:gd name="connsiteX23" fmla="*/ 44880 w 553589"/>
                      <a:gd name="connsiteY23" fmla="*/ 296566 h 553589"/>
                      <a:gd name="connsiteX24" fmla="*/ 427055 w 553589"/>
                      <a:gd name="connsiteY24" fmla="*/ 296566 h 553589"/>
                      <a:gd name="connsiteX25" fmla="*/ 508709 w 553589"/>
                      <a:gd name="connsiteY25" fmla="*/ 296566 h 553589"/>
                      <a:gd name="connsiteX26" fmla="*/ 324641 w 553589"/>
                      <a:gd name="connsiteY26" fmla="*/ 504558 h 553589"/>
                      <a:gd name="connsiteX27" fmla="*/ 427055 w 553589"/>
                      <a:gd name="connsiteY27" fmla="*/ 296566 h 553589"/>
                      <a:gd name="connsiteX28" fmla="*/ 427055 w 553589"/>
                      <a:gd name="connsiteY28" fmla="*/ 257024 h 553589"/>
                      <a:gd name="connsiteX29" fmla="*/ 325234 w 553589"/>
                      <a:gd name="connsiteY29" fmla="*/ 49230 h 553589"/>
                      <a:gd name="connsiteX30" fmla="*/ 508709 w 553589"/>
                      <a:gd name="connsiteY30" fmla="*/ 257024 h 55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53589" h="553589">
                        <a:moveTo>
                          <a:pt x="276795" y="0"/>
                        </a:moveTo>
                        <a:cubicBezTo>
                          <a:pt x="123925" y="0"/>
                          <a:pt x="0" y="123925"/>
                          <a:pt x="0" y="276795"/>
                        </a:cubicBezTo>
                        <a:cubicBezTo>
                          <a:pt x="0" y="429665"/>
                          <a:pt x="123925" y="553590"/>
                          <a:pt x="276795" y="553590"/>
                        </a:cubicBezTo>
                        <a:cubicBezTo>
                          <a:pt x="429665" y="553590"/>
                          <a:pt x="553590" y="429665"/>
                          <a:pt x="553590" y="276795"/>
                        </a:cubicBezTo>
                        <a:cubicBezTo>
                          <a:pt x="553590" y="123925"/>
                          <a:pt x="429665" y="0"/>
                          <a:pt x="276795" y="0"/>
                        </a:cubicBezTo>
                        <a:close/>
                        <a:moveTo>
                          <a:pt x="296566" y="296566"/>
                        </a:moveTo>
                        <a:lnTo>
                          <a:pt x="387315" y="296566"/>
                        </a:lnTo>
                        <a:cubicBezTo>
                          <a:pt x="376981" y="364725"/>
                          <a:pt x="345193" y="427816"/>
                          <a:pt x="296566" y="476680"/>
                        </a:cubicBezTo>
                        <a:close/>
                        <a:moveTo>
                          <a:pt x="296566" y="257024"/>
                        </a:moveTo>
                        <a:lnTo>
                          <a:pt x="296566" y="76712"/>
                        </a:lnTo>
                        <a:cubicBezTo>
                          <a:pt x="345242" y="125621"/>
                          <a:pt x="377034" y="188790"/>
                          <a:pt x="387315" y="257024"/>
                        </a:cubicBezTo>
                        <a:close/>
                        <a:moveTo>
                          <a:pt x="257024" y="257024"/>
                        </a:moveTo>
                        <a:lnTo>
                          <a:pt x="169240" y="257024"/>
                        </a:lnTo>
                        <a:cubicBezTo>
                          <a:pt x="179072" y="189958"/>
                          <a:pt x="209789" y="127697"/>
                          <a:pt x="257024" y="79084"/>
                        </a:cubicBezTo>
                        <a:close/>
                        <a:moveTo>
                          <a:pt x="257024" y="296566"/>
                        </a:moveTo>
                        <a:lnTo>
                          <a:pt x="257024" y="474506"/>
                        </a:lnTo>
                        <a:cubicBezTo>
                          <a:pt x="209878" y="425829"/>
                          <a:pt x="179175" y="363600"/>
                          <a:pt x="169240" y="296566"/>
                        </a:cubicBezTo>
                        <a:close/>
                        <a:moveTo>
                          <a:pt x="129500" y="257024"/>
                        </a:moveTo>
                        <a:lnTo>
                          <a:pt x="44880" y="257024"/>
                        </a:lnTo>
                        <a:cubicBezTo>
                          <a:pt x="53657" y="153463"/>
                          <a:pt x="130098" y="68307"/>
                          <a:pt x="232112" y="48439"/>
                        </a:cubicBezTo>
                        <a:cubicBezTo>
                          <a:pt x="175749" y="104682"/>
                          <a:pt x="139657" y="178048"/>
                          <a:pt x="129500" y="257024"/>
                        </a:cubicBezTo>
                        <a:close/>
                        <a:moveTo>
                          <a:pt x="129500" y="296566"/>
                        </a:moveTo>
                        <a:cubicBezTo>
                          <a:pt x="139665" y="375678"/>
                          <a:pt x="175911" y="449145"/>
                          <a:pt x="232508" y="505348"/>
                        </a:cubicBezTo>
                        <a:cubicBezTo>
                          <a:pt x="130341" y="485494"/>
                          <a:pt x="53748" y="400265"/>
                          <a:pt x="44880" y="296566"/>
                        </a:cubicBezTo>
                        <a:close/>
                        <a:moveTo>
                          <a:pt x="427055" y="296566"/>
                        </a:moveTo>
                        <a:lnTo>
                          <a:pt x="508709" y="296566"/>
                        </a:lnTo>
                        <a:cubicBezTo>
                          <a:pt x="500052" y="398952"/>
                          <a:pt x="425216" y="483515"/>
                          <a:pt x="324641" y="504558"/>
                        </a:cubicBezTo>
                        <a:cubicBezTo>
                          <a:pt x="380975" y="448558"/>
                          <a:pt x="417015" y="375362"/>
                          <a:pt x="427055" y="296566"/>
                        </a:cubicBezTo>
                        <a:close/>
                        <a:moveTo>
                          <a:pt x="427055" y="257024"/>
                        </a:moveTo>
                        <a:cubicBezTo>
                          <a:pt x="416934" y="178434"/>
                          <a:pt x="381139" y="105386"/>
                          <a:pt x="325234" y="49230"/>
                        </a:cubicBezTo>
                        <a:cubicBezTo>
                          <a:pt x="425511" y="70480"/>
                          <a:pt x="500040" y="154888"/>
                          <a:pt x="508709" y="257024"/>
                        </a:cubicBezTo>
                        <a:close/>
                      </a:path>
                    </a:pathLst>
                  </a:custGeom>
                  <a:solidFill>
                    <a:srgbClr val="2E60AD"/>
                  </a:solidFill>
                  <a:ln w="197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Meiryo UI"/>
                      <a:ea typeface="Meiryo UI"/>
                    </a:endParaRPr>
                  </a:p>
                </p:txBody>
              </p:sp>
              <p:cxnSp>
                <p:nvCxnSpPr>
                  <p:cNvPr id="63" name="直線矢印コネクタ 62">
                    <a:extLst>
                      <a:ext uri="{FF2B5EF4-FFF2-40B4-BE49-F238E27FC236}">
                        <a16:creationId xmlns:a16="http://schemas.microsoft.com/office/drawing/2014/main" id="{54D68B5F-E996-49CD-A8A9-1BA78ED29DCE}"/>
                      </a:ext>
                    </a:extLst>
                  </p:cNvPr>
                  <p:cNvCxnSpPr>
                    <a:cxnSpLocks/>
                    <a:endCxn id="48" idx="2"/>
                  </p:cNvCxnSpPr>
                  <p:nvPr/>
                </p:nvCxnSpPr>
                <p:spPr>
                  <a:xfrm flipH="1" flipV="1">
                    <a:off x="9039395" y="4849092"/>
                    <a:ext cx="44124" cy="1040660"/>
                  </a:xfrm>
                  <a:prstGeom prst="straightConnector1">
                    <a:avLst/>
                  </a:prstGeom>
                  <a:ln w="38100">
                    <a:solidFill>
                      <a:schemeClr val="accent6"/>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4" name="Freeform: Shape 40">
                    <a:extLst>
                      <a:ext uri="{FF2B5EF4-FFF2-40B4-BE49-F238E27FC236}">
                        <a16:creationId xmlns:a16="http://schemas.microsoft.com/office/drawing/2014/main" id="{E369B635-DF19-412D-9E91-CEBB0E7DE5B3}"/>
                      </a:ext>
                    </a:extLst>
                  </p:cNvPr>
                  <p:cNvSpPr/>
                  <p:nvPr/>
                </p:nvSpPr>
                <p:spPr>
                  <a:xfrm>
                    <a:off x="8968117" y="5287774"/>
                    <a:ext cx="230803" cy="220938"/>
                  </a:xfrm>
                  <a:custGeom>
                    <a:avLst/>
                    <a:gdLst>
                      <a:gd name="connsiteX0" fmla="*/ 276795 w 553589"/>
                      <a:gd name="connsiteY0" fmla="*/ 0 h 553589"/>
                      <a:gd name="connsiteX1" fmla="*/ 0 w 553589"/>
                      <a:gd name="connsiteY1" fmla="*/ 276795 h 553589"/>
                      <a:gd name="connsiteX2" fmla="*/ 276795 w 553589"/>
                      <a:gd name="connsiteY2" fmla="*/ 553590 h 553589"/>
                      <a:gd name="connsiteX3" fmla="*/ 553590 w 553589"/>
                      <a:gd name="connsiteY3" fmla="*/ 276795 h 553589"/>
                      <a:gd name="connsiteX4" fmla="*/ 276795 w 553589"/>
                      <a:gd name="connsiteY4" fmla="*/ 0 h 553589"/>
                      <a:gd name="connsiteX5" fmla="*/ 296566 w 553589"/>
                      <a:gd name="connsiteY5" fmla="*/ 296566 h 553589"/>
                      <a:gd name="connsiteX6" fmla="*/ 387315 w 553589"/>
                      <a:gd name="connsiteY6" fmla="*/ 296566 h 553589"/>
                      <a:gd name="connsiteX7" fmla="*/ 296566 w 553589"/>
                      <a:gd name="connsiteY7" fmla="*/ 476680 h 553589"/>
                      <a:gd name="connsiteX8" fmla="*/ 296566 w 553589"/>
                      <a:gd name="connsiteY8" fmla="*/ 257024 h 553589"/>
                      <a:gd name="connsiteX9" fmla="*/ 296566 w 553589"/>
                      <a:gd name="connsiteY9" fmla="*/ 76712 h 553589"/>
                      <a:gd name="connsiteX10" fmla="*/ 387315 w 553589"/>
                      <a:gd name="connsiteY10" fmla="*/ 257024 h 553589"/>
                      <a:gd name="connsiteX11" fmla="*/ 257024 w 553589"/>
                      <a:gd name="connsiteY11" fmla="*/ 257024 h 553589"/>
                      <a:gd name="connsiteX12" fmla="*/ 169240 w 553589"/>
                      <a:gd name="connsiteY12" fmla="*/ 257024 h 553589"/>
                      <a:gd name="connsiteX13" fmla="*/ 257024 w 553589"/>
                      <a:gd name="connsiteY13" fmla="*/ 79084 h 553589"/>
                      <a:gd name="connsiteX14" fmla="*/ 257024 w 553589"/>
                      <a:gd name="connsiteY14" fmla="*/ 296566 h 553589"/>
                      <a:gd name="connsiteX15" fmla="*/ 257024 w 553589"/>
                      <a:gd name="connsiteY15" fmla="*/ 474506 h 553589"/>
                      <a:gd name="connsiteX16" fmla="*/ 169240 w 553589"/>
                      <a:gd name="connsiteY16" fmla="*/ 296566 h 553589"/>
                      <a:gd name="connsiteX17" fmla="*/ 129500 w 553589"/>
                      <a:gd name="connsiteY17" fmla="*/ 257024 h 553589"/>
                      <a:gd name="connsiteX18" fmla="*/ 44880 w 553589"/>
                      <a:gd name="connsiteY18" fmla="*/ 257024 h 553589"/>
                      <a:gd name="connsiteX19" fmla="*/ 232112 w 553589"/>
                      <a:gd name="connsiteY19" fmla="*/ 48439 h 553589"/>
                      <a:gd name="connsiteX20" fmla="*/ 129500 w 553589"/>
                      <a:gd name="connsiteY20" fmla="*/ 257024 h 553589"/>
                      <a:gd name="connsiteX21" fmla="*/ 129500 w 553589"/>
                      <a:gd name="connsiteY21" fmla="*/ 296566 h 553589"/>
                      <a:gd name="connsiteX22" fmla="*/ 232508 w 553589"/>
                      <a:gd name="connsiteY22" fmla="*/ 505348 h 553589"/>
                      <a:gd name="connsiteX23" fmla="*/ 44880 w 553589"/>
                      <a:gd name="connsiteY23" fmla="*/ 296566 h 553589"/>
                      <a:gd name="connsiteX24" fmla="*/ 427055 w 553589"/>
                      <a:gd name="connsiteY24" fmla="*/ 296566 h 553589"/>
                      <a:gd name="connsiteX25" fmla="*/ 508709 w 553589"/>
                      <a:gd name="connsiteY25" fmla="*/ 296566 h 553589"/>
                      <a:gd name="connsiteX26" fmla="*/ 324641 w 553589"/>
                      <a:gd name="connsiteY26" fmla="*/ 504558 h 553589"/>
                      <a:gd name="connsiteX27" fmla="*/ 427055 w 553589"/>
                      <a:gd name="connsiteY27" fmla="*/ 296566 h 553589"/>
                      <a:gd name="connsiteX28" fmla="*/ 427055 w 553589"/>
                      <a:gd name="connsiteY28" fmla="*/ 257024 h 553589"/>
                      <a:gd name="connsiteX29" fmla="*/ 325234 w 553589"/>
                      <a:gd name="connsiteY29" fmla="*/ 49230 h 553589"/>
                      <a:gd name="connsiteX30" fmla="*/ 508709 w 553589"/>
                      <a:gd name="connsiteY30" fmla="*/ 257024 h 55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53589" h="553589">
                        <a:moveTo>
                          <a:pt x="276795" y="0"/>
                        </a:moveTo>
                        <a:cubicBezTo>
                          <a:pt x="123925" y="0"/>
                          <a:pt x="0" y="123925"/>
                          <a:pt x="0" y="276795"/>
                        </a:cubicBezTo>
                        <a:cubicBezTo>
                          <a:pt x="0" y="429665"/>
                          <a:pt x="123925" y="553590"/>
                          <a:pt x="276795" y="553590"/>
                        </a:cubicBezTo>
                        <a:cubicBezTo>
                          <a:pt x="429665" y="553590"/>
                          <a:pt x="553590" y="429665"/>
                          <a:pt x="553590" y="276795"/>
                        </a:cubicBezTo>
                        <a:cubicBezTo>
                          <a:pt x="553590" y="123925"/>
                          <a:pt x="429665" y="0"/>
                          <a:pt x="276795" y="0"/>
                        </a:cubicBezTo>
                        <a:close/>
                        <a:moveTo>
                          <a:pt x="296566" y="296566"/>
                        </a:moveTo>
                        <a:lnTo>
                          <a:pt x="387315" y="296566"/>
                        </a:lnTo>
                        <a:cubicBezTo>
                          <a:pt x="376981" y="364725"/>
                          <a:pt x="345193" y="427816"/>
                          <a:pt x="296566" y="476680"/>
                        </a:cubicBezTo>
                        <a:close/>
                        <a:moveTo>
                          <a:pt x="296566" y="257024"/>
                        </a:moveTo>
                        <a:lnTo>
                          <a:pt x="296566" y="76712"/>
                        </a:lnTo>
                        <a:cubicBezTo>
                          <a:pt x="345242" y="125621"/>
                          <a:pt x="377034" y="188790"/>
                          <a:pt x="387315" y="257024"/>
                        </a:cubicBezTo>
                        <a:close/>
                        <a:moveTo>
                          <a:pt x="257024" y="257024"/>
                        </a:moveTo>
                        <a:lnTo>
                          <a:pt x="169240" y="257024"/>
                        </a:lnTo>
                        <a:cubicBezTo>
                          <a:pt x="179072" y="189958"/>
                          <a:pt x="209789" y="127697"/>
                          <a:pt x="257024" y="79084"/>
                        </a:cubicBezTo>
                        <a:close/>
                        <a:moveTo>
                          <a:pt x="257024" y="296566"/>
                        </a:moveTo>
                        <a:lnTo>
                          <a:pt x="257024" y="474506"/>
                        </a:lnTo>
                        <a:cubicBezTo>
                          <a:pt x="209878" y="425829"/>
                          <a:pt x="179175" y="363600"/>
                          <a:pt x="169240" y="296566"/>
                        </a:cubicBezTo>
                        <a:close/>
                        <a:moveTo>
                          <a:pt x="129500" y="257024"/>
                        </a:moveTo>
                        <a:lnTo>
                          <a:pt x="44880" y="257024"/>
                        </a:lnTo>
                        <a:cubicBezTo>
                          <a:pt x="53657" y="153463"/>
                          <a:pt x="130098" y="68307"/>
                          <a:pt x="232112" y="48439"/>
                        </a:cubicBezTo>
                        <a:cubicBezTo>
                          <a:pt x="175749" y="104682"/>
                          <a:pt x="139657" y="178048"/>
                          <a:pt x="129500" y="257024"/>
                        </a:cubicBezTo>
                        <a:close/>
                        <a:moveTo>
                          <a:pt x="129500" y="296566"/>
                        </a:moveTo>
                        <a:cubicBezTo>
                          <a:pt x="139665" y="375678"/>
                          <a:pt x="175911" y="449145"/>
                          <a:pt x="232508" y="505348"/>
                        </a:cubicBezTo>
                        <a:cubicBezTo>
                          <a:pt x="130341" y="485494"/>
                          <a:pt x="53748" y="400265"/>
                          <a:pt x="44880" y="296566"/>
                        </a:cubicBezTo>
                        <a:close/>
                        <a:moveTo>
                          <a:pt x="427055" y="296566"/>
                        </a:moveTo>
                        <a:lnTo>
                          <a:pt x="508709" y="296566"/>
                        </a:lnTo>
                        <a:cubicBezTo>
                          <a:pt x="500052" y="398952"/>
                          <a:pt x="425216" y="483515"/>
                          <a:pt x="324641" y="504558"/>
                        </a:cubicBezTo>
                        <a:cubicBezTo>
                          <a:pt x="380975" y="448558"/>
                          <a:pt x="417015" y="375362"/>
                          <a:pt x="427055" y="296566"/>
                        </a:cubicBezTo>
                        <a:close/>
                        <a:moveTo>
                          <a:pt x="427055" y="257024"/>
                        </a:moveTo>
                        <a:cubicBezTo>
                          <a:pt x="416934" y="178434"/>
                          <a:pt x="381139" y="105386"/>
                          <a:pt x="325234" y="49230"/>
                        </a:cubicBezTo>
                        <a:cubicBezTo>
                          <a:pt x="425511" y="70480"/>
                          <a:pt x="500040" y="154888"/>
                          <a:pt x="508709" y="257024"/>
                        </a:cubicBezTo>
                        <a:close/>
                      </a:path>
                    </a:pathLst>
                  </a:custGeom>
                  <a:solidFill>
                    <a:srgbClr val="2E60AD"/>
                  </a:solidFill>
                  <a:ln w="197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Meiryo UI"/>
                      <a:ea typeface="Meiryo UI"/>
                    </a:endParaRPr>
                  </a:p>
                </p:txBody>
              </p:sp>
              <p:cxnSp>
                <p:nvCxnSpPr>
                  <p:cNvPr id="67" name="直線矢印コネクタ 66">
                    <a:extLst>
                      <a:ext uri="{FF2B5EF4-FFF2-40B4-BE49-F238E27FC236}">
                        <a16:creationId xmlns:a16="http://schemas.microsoft.com/office/drawing/2014/main" id="{071B19BD-E0E6-445E-8054-11AD0F6CEBA1}"/>
                      </a:ext>
                    </a:extLst>
                  </p:cNvPr>
                  <p:cNvCxnSpPr>
                    <a:cxnSpLocks/>
                  </p:cNvCxnSpPr>
                  <p:nvPr/>
                </p:nvCxnSpPr>
                <p:spPr>
                  <a:xfrm flipH="1" flipV="1">
                    <a:off x="10277107" y="4819741"/>
                    <a:ext cx="44124" cy="1040660"/>
                  </a:xfrm>
                  <a:prstGeom prst="straightConnector1">
                    <a:avLst/>
                  </a:prstGeom>
                  <a:ln w="38100">
                    <a:solidFill>
                      <a:schemeClr val="accent6"/>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8" name="Freeform: Shape 40">
                    <a:extLst>
                      <a:ext uri="{FF2B5EF4-FFF2-40B4-BE49-F238E27FC236}">
                        <a16:creationId xmlns:a16="http://schemas.microsoft.com/office/drawing/2014/main" id="{A09AD146-4978-4403-9AE6-4E4892DF3F0A}"/>
                      </a:ext>
                    </a:extLst>
                  </p:cNvPr>
                  <p:cNvSpPr/>
                  <p:nvPr/>
                </p:nvSpPr>
                <p:spPr>
                  <a:xfrm>
                    <a:off x="10205829" y="5287774"/>
                    <a:ext cx="230803" cy="220938"/>
                  </a:xfrm>
                  <a:custGeom>
                    <a:avLst/>
                    <a:gdLst>
                      <a:gd name="connsiteX0" fmla="*/ 276795 w 553589"/>
                      <a:gd name="connsiteY0" fmla="*/ 0 h 553589"/>
                      <a:gd name="connsiteX1" fmla="*/ 0 w 553589"/>
                      <a:gd name="connsiteY1" fmla="*/ 276795 h 553589"/>
                      <a:gd name="connsiteX2" fmla="*/ 276795 w 553589"/>
                      <a:gd name="connsiteY2" fmla="*/ 553590 h 553589"/>
                      <a:gd name="connsiteX3" fmla="*/ 553590 w 553589"/>
                      <a:gd name="connsiteY3" fmla="*/ 276795 h 553589"/>
                      <a:gd name="connsiteX4" fmla="*/ 276795 w 553589"/>
                      <a:gd name="connsiteY4" fmla="*/ 0 h 553589"/>
                      <a:gd name="connsiteX5" fmla="*/ 296566 w 553589"/>
                      <a:gd name="connsiteY5" fmla="*/ 296566 h 553589"/>
                      <a:gd name="connsiteX6" fmla="*/ 387315 w 553589"/>
                      <a:gd name="connsiteY6" fmla="*/ 296566 h 553589"/>
                      <a:gd name="connsiteX7" fmla="*/ 296566 w 553589"/>
                      <a:gd name="connsiteY7" fmla="*/ 476680 h 553589"/>
                      <a:gd name="connsiteX8" fmla="*/ 296566 w 553589"/>
                      <a:gd name="connsiteY8" fmla="*/ 257024 h 553589"/>
                      <a:gd name="connsiteX9" fmla="*/ 296566 w 553589"/>
                      <a:gd name="connsiteY9" fmla="*/ 76712 h 553589"/>
                      <a:gd name="connsiteX10" fmla="*/ 387315 w 553589"/>
                      <a:gd name="connsiteY10" fmla="*/ 257024 h 553589"/>
                      <a:gd name="connsiteX11" fmla="*/ 257024 w 553589"/>
                      <a:gd name="connsiteY11" fmla="*/ 257024 h 553589"/>
                      <a:gd name="connsiteX12" fmla="*/ 169240 w 553589"/>
                      <a:gd name="connsiteY12" fmla="*/ 257024 h 553589"/>
                      <a:gd name="connsiteX13" fmla="*/ 257024 w 553589"/>
                      <a:gd name="connsiteY13" fmla="*/ 79084 h 553589"/>
                      <a:gd name="connsiteX14" fmla="*/ 257024 w 553589"/>
                      <a:gd name="connsiteY14" fmla="*/ 296566 h 553589"/>
                      <a:gd name="connsiteX15" fmla="*/ 257024 w 553589"/>
                      <a:gd name="connsiteY15" fmla="*/ 474506 h 553589"/>
                      <a:gd name="connsiteX16" fmla="*/ 169240 w 553589"/>
                      <a:gd name="connsiteY16" fmla="*/ 296566 h 553589"/>
                      <a:gd name="connsiteX17" fmla="*/ 129500 w 553589"/>
                      <a:gd name="connsiteY17" fmla="*/ 257024 h 553589"/>
                      <a:gd name="connsiteX18" fmla="*/ 44880 w 553589"/>
                      <a:gd name="connsiteY18" fmla="*/ 257024 h 553589"/>
                      <a:gd name="connsiteX19" fmla="*/ 232112 w 553589"/>
                      <a:gd name="connsiteY19" fmla="*/ 48439 h 553589"/>
                      <a:gd name="connsiteX20" fmla="*/ 129500 w 553589"/>
                      <a:gd name="connsiteY20" fmla="*/ 257024 h 553589"/>
                      <a:gd name="connsiteX21" fmla="*/ 129500 w 553589"/>
                      <a:gd name="connsiteY21" fmla="*/ 296566 h 553589"/>
                      <a:gd name="connsiteX22" fmla="*/ 232508 w 553589"/>
                      <a:gd name="connsiteY22" fmla="*/ 505348 h 553589"/>
                      <a:gd name="connsiteX23" fmla="*/ 44880 w 553589"/>
                      <a:gd name="connsiteY23" fmla="*/ 296566 h 553589"/>
                      <a:gd name="connsiteX24" fmla="*/ 427055 w 553589"/>
                      <a:gd name="connsiteY24" fmla="*/ 296566 h 553589"/>
                      <a:gd name="connsiteX25" fmla="*/ 508709 w 553589"/>
                      <a:gd name="connsiteY25" fmla="*/ 296566 h 553589"/>
                      <a:gd name="connsiteX26" fmla="*/ 324641 w 553589"/>
                      <a:gd name="connsiteY26" fmla="*/ 504558 h 553589"/>
                      <a:gd name="connsiteX27" fmla="*/ 427055 w 553589"/>
                      <a:gd name="connsiteY27" fmla="*/ 296566 h 553589"/>
                      <a:gd name="connsiteX28" fmla="*/ 427055 w 553589"/>
                      <a:gd name="connsiteY28" fmla="*/ 257024 h 553589"/>
                      <a:gd name="connsiteX29" fmla="*/ 325234 w 553589"/>
                      <a:gd name="connsiteY29" fmla="*/ 49230 h 553589"/>
                      <a:gd name="connsiteX30" fmla="*/ 508709 w 553589"/>
                      <a:gd name="connsiteY30" fmla="*/ 257024 h 55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53589" h="553589">
                        <a:moveTo>
                          <a:pt x="276795" y="0"/>
                        </a:moveTo>
                        <a:cubicBezTo>
                          <a:pt x="123925" y="0"/>
                          <a:pt x="0" y="123925"/>
                          <a:pt x="0" y="276795"/>
                        </a:cubicBezTo>
                        <a:cubicBezTo>
                          <a:pt x="0" y="429665"/>
                          <a:pt x="123925" y="553590"/>
                          <a:pt x="276795" y="553590"/>
                        </a:cubicBezTo>
                        <a:cubicBezTo>
                          <a:pt x="429665" y="553590"/>
                          <a:pt x="553590" y="429665"/>
                          <a:pt x="553590" y="276795"/>
                        </a:cubicBezTo>
                        <a:cubicBezTo>
                          <a:pt x="553590" y="123925"/>
                          <a:pt x="429665" y="0"/>
                          <a:pt x="276795" y="0"/>
                        </a:cubicBezTo>
                        <a:close/>
                        <a:moveTo>
                          <a:pt x="296566" y="296566"/>
                        </a:moveTo>
                        <a:lnTo>
                          <a:pt x="387315" y="296566"/>
                        </a:lnTo>
                        <a:cubicBezTo>
                          <a:pt x="376981" y="364725"/>
                          <a:pt x="345193" y="427816"/>
                          <a:pt x="296566" y="476680"/>
                        </a:cubicBezTo>
                        <a:close/>
                        <a:moveTo>
                          <a:pt x="296566" y="257024"/>
                        </a:moveTo>
                        <a:lnTo>
                          <a:pt x="296566" y="76712"/>
                        </a:lnTo>
                        <a:cubicBezTo>
                          <a:pt x="345242" y="125621"/>
                          <a:pt x="377034" y="188790"/>
                          <a:pt x="387315" y="257024"/>
                        </a:cubicBezTo>
                        <a:close/>
                        <a:moveTo>
                          <a:pt x="257024" y="257024"/>
                        </a:moveTo>
                        <a:lnTo>
                          <a:pt x="169240" y="257024"/>
                        </a:lnTo>
                        <a:cubicBezTo>
                          <a:pt x="179072" y="189958"/>
                          <a:pt x="209789" y="127697"/>
                          <a:pt x="257024" y="79084"/>
                        </a:cubicBezTo>
                        <a:close/>
                        <a:moveTo>
                          <a:pt x="257024" y="296566"/>
                        </a:moveTo>
                        <a:lnTo>
                          <a:pt x="257024" y="474506"/>
                        </a:lnTo>
                        <a:cubicBezTo>
                          <a:pt x="209878" y="425829"/>
                          <a:pt x="179175" y="363600"/>
                          <a:pt x="169240" y="296566"/>
                        </a:cubicBezTo>
                        <a:close/>
                        <a:moveTo>
                          <a:pt x="129500" y="257024"/>
                        </a:moveTo>
                        <a:lnTo>
                          <a:pt x="44880" y="257024"/>
                        </a:lnTo>
                        <a:cubicBezTo>
                          <a:pt x="53657" y="153463"/>
                          <a:pt x="130098" y="68307"/>
                          <a:pt x="232112" y="48439"/>
                        </a:cubicBezTo>
                        <a:cubicBezTo>
                          <a:pt x="175749" y="104682"/>
                          <a:pt x="139657" y="178048"/>
                          <a:pt x="129500" y="257024"/>
                        </a:cubicBezTo>
                        <a:close/>
                        <a:moveTo>
                          <a:pt x="129500" y="296566"/>
                        </a:moveTo>
                        <a:cubicBezTo>
                          <a:pt x="139665" y="375678"/>
                          <a:pt x="175911" y="449145"/>
                          <a:pt x="232508" y="505348"/>
                        </a:cubicBezTo>
                        <a:cubicBezTo>
                          <a:pt x="130341" y="485494"/>
                          <a:pt x="53748" y="400265"/>
                          <a:pt x="44880" y="296566"/>
                        </a:cubicBezTo>
                        <a:close/>
                        <a:moveTo>
                          <a:pt x="427055" y="296566"/>
                        </a:moveTo>
                        <a:lnTo>
                          <a:pt x="508709" y="296566"/>
                        </a:lnTo>
                        <a:cubicBezTo>
                          <a:pt x="500052" y="398952"/>
                          <a:pt x="425216" y="483515"/>
                          <a:pt x="324641" y="504558"/>
                        </a:cubicBezTo>
                        <a:cubicBezTo>
                          <a:pt x="380975" y="448558"/>
                          <a:pt x="417015" y="375362"/>
                          <a:pt x="427055" y="296566"/>
                        </a:cubicBezTo>
                        <a:close/>
                        <a:moveTo>
                          <a:pt x="427055" y="257024"/>
                        </a:moveTo>
                        <a:cubicBezTo>
                          <a:pt x="416934" y="178434"/>
                          <a:pt x="381139" y="105386"/>
                          <a:pt x="325234" y="49230"/>
                        </a:cubicBezTo>
                        <a:cubicBezTo>
                          <a:pt x="425511" y="70480"/>
                          <a:pt x="500040" y="154888"/>
                          <a:pt x="508709" y="257024"/>
                        </a:cubicBezTo>
                        <a:close/>
                      </a:path>
                    </a:pathLst>
                  </a:custGeom>
                  <a:solidFill>
                    <a:srgbClr val="2E60AD"/>
                  </a:solidFill>
                  <a:ln w="197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Meiryo UI"/>
                      <a:ea typeface="Meiryo UI"/>
                    </a:endParaRPr>
                  </a:p>
                </p:txBody>
              </p:sp>
              <p:cxnSp>
                <p:nvCxnSpPr>
                  <p:cNvPr id="69" name="直線矢印コネクタ 68">
                    <a:extLst>
                      <a:ext uri="{FF2B5EF4-FFF2-40B4-BE49-F238E27FC236}">
                        <a16:creationId xmlns:a16="http://schemas.microsoft.com/office/drawing/2014/main" id="{280BD347-824C-4E82-B345-E13FDEF89508}"/>
                      </a:ext>
                    </a:extLst>
                  </p:cNvPr>
                  <p:cNvCxnSpPr>
                    <a:cxnSpLocks/>
                    <a:stCxn id="28" idx="3"/>
                    <a:endCxn id="48" idx="1"/>
                  </p:cNvCxnSpPr>
                  <p:nvPr/>
                </p:nvCxnSpPr>
                <p:spPr>
                  <a:xfrm flipV="1">
                    <a:off x="7637633" y="4489092"/>
                    <a:ext cx="951762" cy="1540604"/>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直線矢印コネクタ 103">
                    <a:extLst>
                      <a:ext uri="{FF2B5EF4-FFF2-40B4-BE49-F238E27FC236}">
                        <a16:creationId xmlns:a16="http://schemas.microsoft.com/office/drawing/2014/main" id="{0E3038EE-2D37-4396-946E-8E5B1A4AABED}"/>
                      </a:ext>
                    </a:extLst>
                  </p:cNvPr>
                  <p:cNvCxnSpPr>
                    <a:cxnSpLocks/>
                  </p:cNvCxnSpPr>
                  <p:nvPr/>
                </p:nvCxnSpPr>
                <p:spPr>
                  <a:xfrm rot="16200000" flipV="1">
                    <a:off x="4681946" y="4844930"/>
                    <a:ext cx="1685460" cy="598768"/>
                  </a:xfrm>
                  <a:prstGeom prst="bentConnector4">
                    <a:avLst>
                      <a:gd name="adj1" fmla="val 17225"/>
                      <a:gd name="adj2" fmla="val 191223"/>
                    </a:avLst>
                  </a:prstGeom>
                  <a:ln w="38100">
                    <a:solidFill>
                      <a:schemeClr val="accent6"/>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3" name="Freeform: Shape 40">
                    <a:extLst>
                      <a:ext uri="{FF2B5EF4-FFF2-40B4-BE49-F238E27FC236}">
                        <a16:creationId xmlns:a16="http://schemas.microsoft.com/office/drawing/2014/main" id="{1ACE2916-C585-4522-944E-7EF55EF2A405}"/>
                      </a:ext>
                    </a:extLst>
                  </p:cNvPr>
                  <p:cNvSpPr/>
                  <p:nvPr/>
                </p:nvSpPr>
                <p:spPr>
                  <a:xfrm>
                    <a:off x="4285150" y="4972403"/>
                    <a:ext cx="230803" cy="220938"/>
                  </a:xfrm>
                  <a:custGeom>
                    <a:avLst/>
                    <a:gdLst>
                      <a:gd name="connsiteX0" fmla="*/ 276795 w 553589"/>
                      <a:gd name="connsiteY0" fmla="*/ 0 h 553589"/>
                      <a:gd name="connsiteX1" fmla="*/ 0 w 553589"/>
                      <a:gd name="connsiteY1" fmla="*/ 276795 h 553589"/>
                      <a:gd name="connsiteX2" fmla="*/ 276795 w 553589"/>
                      <a:gd name="connsiteY2" fmla="*/ 553590 h 553589"/>
                      <a:gd name="connsiteX3" fmla="*/ 553590 w 553589"/>
                      <a:gd name="connsiteY3" fmla="*/ 276795 h 553589"/>
                      <a:gd name="connsiteX4" fmla="*/ 276795 w 553589"/>
                      <a:gd name="connsiteY4" fmla="*/ 0 h 553589"/>
                      <a:gd name="connsiteX5" fmla="*/ 296566 w 553589"/>
                      <a:gd name="connsiteY5" fmla="*/ 296566 h 553589"/>
                      <a:gd name="connsiteX6" fmla="*/ 387315 w 553589"/>
                      <a:gd name="connsiteY6" fmla="*/ 296566 h 553589"/>
                      <a:gd name="connsiteX7" fmla="*/ 296566 w 553589"/>
                      <a:gd name="connsiteY7" fmla="*/ 476680 h 553589"/>
                      <a:gd name="connsiteX8" fmla="*/ 296566 w 553589"/>
                      <a:gd name="connsiteY8" fmla="*/ 257024 h 553589"/>
                      <a:gd name="connsiteX9" fmla="*/ 296566 w 553589"/>
                      <a:gd name="connsiteY9" fmla="*/ 76712 h 553589"/>
                      <a:gd name="connsiteX10" fmla="*/ 387315 w 553589"/>
                      <a:gd name="connsiteY10" fmla="*/ 257024 h 553589"/>
                      <a:gd name="connsiteX11" fmla="*/ 257024 w 553589"/>
                      <a:gd name="connsiteY11" fmla="*/ 257024 h 553589"/>
                      <a:gd name="connsiteX12" fmla="*/ 169240 w 553589"/>
                      <a:gd name="connsiteY12" fmla="*/ 257024 h 553589"/>
                      <a:gd name="connsiteX13" fmla="*/ 257024 w 553589"/>
                      <a:gd name="connsiteY13" fmla="*/ 79084 h 553589"/>
                      <a:gd name="connsiteX14" fmla="*/ 257024 w 553589"/>
                      <a:gd name="connsiteY14" fmla="*/ 296566 h 553589"/>
                      <a:gd name="connsiteX15" fmla="*/ 257024 w 553589"/>
                      <a:gd name="connsiteY15" fmla="*/ 474506 h 553589"/>
                      <a:gd name="connsiteX16" fmla="*/ 169240 w 553589"/>
                      <a:gd name="connsiteY16" fmla="*/ 296566 h 553589"/>
                      <a:gd name="connsiteX17" fmla="*/ 129500 w 553589"/>
                      <a:gd name="connsiteY17" fmla="*/ 257024 h 553589"/>
                      <a:gd name="connsiteX18" fmla="*/ 44880 w 553589"/>
                      <a:gd name="connsiteY18" fmla="*/ 257024 h 553589"/>
                      <a:gd name="connsiteX19" fmla="*/ 232112 w 553589"/>
                      <a:gd name="connsiteY19" fmla="*/ 48439 h 553589"/>
                      <a:gd name="connsiteX20" fmla="*/ 129500 w 553589"/>
                      <a:gd name="connsiteY20" fmla="*/ 257024 h 553589"/>
                      <a:gd name="connsiteX21" fmla="*/ 129500 w 553589"/>
                      <a:gd name="connsiteY21" fmla="*/ 296566 h 553589"/>
                      <a:gd name="connsiteX22" fmla="*/ 232508 w 553589"/>
                      <a:gd name="connsiteY22" fmla="*/ 505348 h 553589"/>
                      <a:gd name="connsiteX23" fmla="*/ 44880 w 553589"/>
                      <a:gd name="connsiteY23" fmla="*/ 296566 h 553589"/>
                      <a:gd name="connsiteX24" fmla="*/ 427055 w 553589"/>
                      <a:gd name="connsiteY24" fmla="*/ 296566 h 553589"/>
                      <a:gd name="connsiteX25" fmla="*/ 508709 w 553589"/>
                      <a:gd name="connsiteY25" fmla="*/ 296566 h 553589"/>
                      <a:gd name="connsiteX26" fmla="*/ 324641 w 553589"/>
                      <a:gd name="connsiteY26" fmla="*/ 504558 h 553589"/>
                      <a:gd name="connsiteX27" fmla="*/ 427055 w 553589"/>
                      <a:gd name="connsiteY27" fmla="*/ 296566 h 553589"/>
                      <a:gd name="connsiteX28" fmla="*/ 427055 w 553589"/>
                      <a:gd name="connsiteY28" fmla="*/ 257024 h 553589"/>
                      <a:gd name="connsiteX29" fmla="*/ 325234 w 553589"/>
                      <a:gd name="connsiteY29" fmla="*/ 49230 h 553589"/>
                      <a:gd name="connsiteX30" fmla="*/ 508709 w 553589"/>
                      <a:gd name="connsiteY30" fmla="*/ 257024 h 55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53589" h="553589">
                        <a:moveTo>
                          <a:pt x="276795" y="0"/>
                        </a:moveTo>
                        <a:cubicBezTo>
                          <a:pt x="123925" y="0"/>
                          <a:pt x="0" y="123925"/>
                          <a:pt x="0" y="276795"/>
                        </a:cubicBezTo>
                        <a:cubicBezTo>
                          <a:pt x="0" y="429665"/>
                          <a:pt x="123925" y="553590"/>
                          <a:pt x="276795" y="553590"/>
                        </a:cubicBezTo>
                        <a:cubicBezTo>
                          <a:pt x="429665" y="553590"/>
                          <a:pt x="553590" y="429665"/>
                          <a:pt x="553590" y="276795"/>
                        </a:cubicBezTo>
                        <a:cubicBezTo>
                          <a:pt x="553590" y="123925"/>
                          <a:pt x="429665" y="0"/>
                          <a:pt x="276795" y="0"/>
                        </a:cubicBezTo>
                        <a:close/>
                        <a:moveTo>
                          <a:pt x="296566" y="296566"/>
                        </a:moveTo>
                        <a:lnTo>
                          <a:pt x="387315" y="296566"/>
                        </a:lnTo>
                        <a:cubicBezTo>
                          <a:pt x="376981" y="364725"/>
                          <a:pt x="345193" y="427816"/>
                          <a:pt x="296566" y="476680"/>
                        </a:cubicBezTo>
                        <a:close/>
                        <a:moveTo>
                          <a:pt x="296566" y="257024"/>
                        </a:moveTo>
                        <a:lnTo>
                          <a:pt x="296566" y="76712"/>
                        </a:lnTo>
                        <a:cubicBezTo>
                          <a:pt x="345242" y="125621"/>
                          <a:pt x="377034" y="188790"/>
                          <a:pt x="387315" y="257024"/>
                        </a:cubicBezTo>
                        <a:close/>
                        <a:moveTo>
                          <a:pt x="257024" y="257024"/>
                        </a:moveTo>
                        <a:lnTo>
                          <a:pt x="169240" y="257024"/>
                        </a:lnTo>
                        <a:cubicBezTo>
                          <a:pt x="179072" y="189958"/>
                          <a:pt x="209789" y="127697"/>
                          <a:pt x="257024" y="79084"/>
                        </a:cubicBezTo>
                        <a:close/>
                        <a:moveTo>
                          <a:pt x="257024" y="296566"/>
                        </a:moveTo>
                        <a:lnTo>
                          <a:pt x="257024" y="474506"/>
                        </a:lnTo>
                        <a:cubicBezTo>
                          <a:pt x="209878" y="425829"/>
                          <a:pt x="179175" y="363600"/>
                          <a:pt x="169240" y="296566"/>
                        </a:cubicBezTo>
                        <a:close/>
                        <a:moveTo>
                          <a:pt x="129500" y="257024"/>
                        </a:moveTo>
                        <a:lnTo>
                          <a:pt x="44880" y="257024"/>
                        </a:lnTo>
                        <a:cubicBezTo>
                          <a:pt x="53657" y="153463"/>
                          <a:pt x="130098" y="68307"/>
                          <a:pt x="232112" y="48439"/>
                        </a:cubicBezTo>
                        <a:cubicBezTo>
                          <a:pt x="175749" y="104682"/>
                          <a:pt x="139657" y="178048"/>
                          <a:pt x="129500" y="257024"/>
                        </a:cubicBezTo>
                        <a:close/>
                        <a:moveTo>
                          <a:pt x="129500" y="296566"/>
                        </a:moveTo>
                        <a:cubicBezTo>
                          <a:pt x="139665" y="375678"/>
                          <a:pt x="175911" y="449145"/>
                          <a:pt x="232508" y="505348"/>
                        </a:cubicBezTo>
                        <a:cubicBezTo>
                          <a:pt x="130341" y="485494"/>
                          <a:pt x="53748" y="400265"/>
                          <a:pt x="44880" y="296566"/>
                        </a:cubicBezTo>
                        <a:close/>
                        <a:moveTo>
                          <a:pt x="427055" y="296566"/>
                        </a:moveTo>
                        <a:lnTo>
                          <a:pt x="508709" y="296566"/>
                        </a:lnTo>
                        <a:cubicBezTo>
                          <a:pt x="500052" y="398952"/>
                          <a:pt x="425216" y="483515"/>
                          <a:pt x="324641" y="504558"/>
                        </a:cubicBezTo>
                        <a:cubicBezTo>
                          <a:pt x="380975" y="448558"/>
                          <a:pt x="417015" y="375362"/>
                          <a:pt x="427055" y="296566"/>
                        </a:cubicBezTo>
                        <a:close/>
                        <a:moveTo>
                          <a:pt x="427055" y="257024"/>
                        </a:moveTo>
                        <a:cubicBezTo>
                          <a:pt x="416934" y="178434"/>
                          <a:pt x="381139" y="105386"/>
                          <a:pt x="325234" y="49230"/>
                        </a:cubicBezTo>
                        <a:cubicBezTo>
                          <a:pt x="425511" y="70480"/>
                          <a:pt x="500040" y="154888"/>
                          <a:pt x="508709" y="257024"/>
                        </a:cubicBezTo>
                        <a:close/>
                      </a:path>
                    </a:pathLst>
                  </a:custGeom>
                  <a:solidFill>
                    <a:srgbClr val="2E60AD"/>
                  </a:solidFill>
                  <a:ln w="197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Meiryo UI"/>
                      <a:ea typeface="Meiryo UI"/>
                    </a:endParaRPr>
                  </a:p>
                </p:txBody>
              </p:sp>
              <p:cxnSp>
                <p:nvCxnSpPr>
                  <p:cNvPr id="120" name="直線矢印コネクタ 103">
                    <a:extLst>
                      <a:ext uri="{FF2B5EF4-FFF2-40B4-BE49-F238E27FC236}">
                        <a16:creationId xmlns:a16="http://schemas.microsoft.com/office/drawing/2014/main" id="{5E205939-2477-4E29-9D2F-C03235F76F4C}"/>
                      </a:ext>
                    </a:extLst>
                  </p:cNvPr>
                  <p:cNvCxnSpPr>
                    <a:cxnSpLocks/>
                    <a:stCxn id="91" idx="1"/>
                    <a:endCxn id="38" idx="0"/>
                  </p:cNvCxnSpPr>
                  <p:nvPr/>
                </p:nvCxnSpPr>
                <p:spPr>
                  <a:xfrm rot="10800000">
                    <a:off x="5249442" y="4044599"/>
                    <a:ext cx="246099" cy="2043800"/>
                  </a:xfrm>
                  <a:prstGeom prst="bentConnector3">
                    <a:avLst>
                      <a:gd name="adj1" fmla="val 447259"/>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2" name="Freeform: Shape 40">
                    <a:extLst>
                      <a:ext uri="{FF2B5EF4-FFF2-40B4-BE49-F238E27FC236}">
                        <a16:creationId xmlns:a16="http://schemas.microsoft.com/office/drawing/2014/main" id="{15971DEE-3ED9-42E4-958A-D2A53DB37934}"/>
                      </a:ext>
                    </a:extLst>
                  </p:cNvPr>
                  <p:cNvSpPr/>
                  <p:nvPr/>
                </p:nvSpPr>
                <p:spPr>
                  <a:xfrm>
                    <a:off x="4579248" y="4973823"/>
                    <a:ext cx="230803" cy="220938"/>
                  </a:xfrm>
                  <a:custGeom>
                    <a:avLst/>
                    <a:gdLst>
                      <a:gd name="connsiteX0" fmla="*/ 276795 w 553589"/>
                      <a:gd name="connsiteY0" fmla="*/ 0 h 553589"/>
                      <a:gd name="connsiteX1" fmla="*/ 0 w 553589"/>
                      <a:gd name="connsiteY1" fmla="*/ 276795 h 553589"/>
                      <a:gd name="connsiteX2" fmla="*/ 276795 w 553589"/>
                      <a:gd name="connsiteY2" fmla="*/ 553590 h 553589"/>
                      <a:gd name="connsiteX3" fmla="*/ 553590 w 553589"/>
                      <a:gd name="connsiteY3" fmla="*/ 276795 h 553589"/>
                      <a:gd name="connsiteX4" fmla="*/ 276795 w 553589"/>
                      <a:gd name="connsiteY4" fmla="*/ 0 h 553589"/>
                      <a:gd name="connsiteX5" fmla="*/ 296566 w 553589"/>
                      <a:gd name="connsiteY5" fmla="*/ 296566 h 553589"/>
                      <a:gd name="connsiteX6" fmla="*/ 387315 w 553589"/>
                      <a:gd name="connsiteY6" fmla="*/ 296566 h 553589"/>
                      <a:gd name="connsiteX7" fmla="*/ 296566 w 553589"/>
                      <a:gd name="connsiteY7" fmla="*/ 476680 h 553589"/>
                      <a:gd name="connsiteX8" fmla="*/ 296566 w 553589"/>
                      <a:gd name="connsiteY8" fmla="*/ 257024 h 553589"/>
                      <a:gd name="connsiteX9" fmla="*/ 296566 w 553589"/>
                      <a:gd name="connsiteY9" fmla="*/ 76712 h 553589"/>
                      <a:gd name="connsiteX10" fmla="*/ 387315 w 553589"/>
                      <a:gd name="connsiteY10" fmla="*/ 257024 h 553589"/>
                      <a:gd name="connsiteX11" fmla="*/ 257024 w 553589"/>
                      <a:gd name="connsiteY11" fmla="*/ 257024 h 553589"/>
                      <a:gd name="connsiteX12" fmla="*/ 169240 w 553589"/>
                      <a:gd name="connsiteY12" fmla="*/ 257024 h 553589"/>
                      <a:gd name="connsiteX13" fmla="*/ 257024 w 553589"/>
                      <a:gd name="connsiteY13" fmla="*/ 79084 h 553589"/>
                      <a:gd name="connsiteX14" fmla="*/ 257024 w 553589"/>
                      <a:gd name="connsiteY14" fmla="*/ 296566 h 553589"/>
                      <a:gd name="connsiteX15" fmla="*/ 257024 w 553589"/>
                      <a:gd name="connsiteY15" fmla="*/ 474506 h 553589"/>
                      <a:gd name="connsiteX16" fmla="*/ 169240 w 553589"/>
                      <a:gd name="connsiteY16" fmla="*/ 296566 h 553589"/>
                      <a:gd name="connsiteX17" fmla="*/ 129500 w 553589"/>
                      <a:gd name="connsiteY17" fmla="*/ 257024 h 553589"/>
                      <a:gd name="connsiteX18" fmla="*/ 44880 w 553589"/>
                      <a:gd name="connsiteY18" fmla="*/ 257024 h 553589"/>
                      <a:gd name="connsiteX19" fmla="*/ 232112 w 553589"/>
                      <a:gd name="connsiteY19" fmla="*/ 48439 h 553589"/>
                      <a:gd name="connsiteX20" fmla="*/ 129500 w 553589"/>
                      <a:gd name="connsiteY20" fmla="*/ 257024 h 553589"/>
                      <a:gd name="connsiteX21" fmla="*/ 129500 w 553589"/>
                      <a:gd name="connsiteY21" fmla="*/ 296566 h 553589"/>
                      <a:gd name="connsiteX22" fmla="*/ 232508 w 553589"/>
                      <a:gd name="connsiteY22" fmla="*/ 505348 h 553589"/>
                      <a:gd name="connsiteX23" fmla="*/ 44880 w 553589"/>
                      <a:gd name="connsiteY23" fmla="*/ 296566 h 553589"/>
                      <a:gd name="connsiteX24" fmla="*/ 427055 w 553589"/>
                      <a:gd name="connsiteY24" fmla="*/ 296566 h 553589"/>
                      <a:gd name="connsiteX25" fmla="*/ 508709 w 553589"/>
                      <a:gd name="connsiteY25" fmla="*/ 296566 h 553589"/>
                      <a:gd name="connsiteX26" fmla="*/ 324641 w 553589"/>
                      <a:gd name="connsiteY26" fmla="*/ 504558 h 553589"/>
                      <a:gd name="connsiteX27" fmla="*/ 427055 w 553589"/>
                      <a:gd name="connsiteY27" fmla="*/ 296566 h 553589"/>
                      <a:gd name="connsiteX28" fmla="*/ 427055 w 553589"/>
                      <a:gd name="connsiteY28" fmla="*/ 257024 h 553589"/>
                      <a:gd name="connsiteX29" fmla="*/ 325234 w 553589"/>
                      <a:gd name="connsiteY29" fmla="*/ 49230 h 553589"/>
                      <a:gd name="connsiteX30" fmla="*/ 508709 w 553589"/>
                      <a:gd name="connsiteY30" fmla="*/ 257024 h 55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53589" h="553589">
                        <a:moveTo>
                          <a:pt x="276795" y="0"/>
                        </a:moveTo>
                        <a:cubicBezTo>
                          <a:pt x="123925" y="0"/>
                          <a:pt x="0" y="123925"/>
                          <a:pt x="0" y="276795"/>
                        </a:cubicBezTo>
                        <a:cubicBezTo>
                          <a:pt x="0" y="429665"/>
                          <a:pt x="123925" y="553590"/>
                          <a:pt x="276795" y="553590"/>
                        </a:cubicBezTo>
                        <a:cubicBezTo>
                          <a:pt x="429665" y="553590"/>
                          <a:pt x="553590" y="429665"/>
                          <a:pt x="553590" y="276795"/>
                        </a:cubicBezTo>
                        <a:cubicBezTo>
                          <a:pt x="553590" y="123925"/>
                          <a:pt x="429665" y="0"/>
                          <a:pt x="276795" y="0"/>
                        </a:cubicBezTo>
                        <a:close/>
                        <a:moveTo>
                          <a:pt x="296566" y="296566"/>
                        </a:moveTo>
                        <a:lnTo>
                          <a:pt x="387315" y="296566"/>
                        </a:lnTo>
                        <a:cubicBezTo>
                          <a:pt x="376981" y="364725"/>
                          <a:pt x="345193" y="427816"/>
                          <a:pt x="296566" y="476680"/>
                        </a:cubicBezTo>
                        <a:close/>
                        <a:moveTo>
                          <a:pt x="296566" y="257024"/>
                        </a:moveTo>
                        <a:lnTo>
                          <a:pt x="296566" y="76712"/>
                        </a:lnTo>
                        <a:cubicBezTo>
                          <a:pt x="345242" y="125621"/>
                          <a:pt x="377034" y="188790"/>
                          <a:pt x="387315" y="257024"/>
                        </a:cubicBezTo>
                        <a:close/>
                        <a:moveTo>
                          <a:pt x="257024" y="257024"/>
                        </a:moveTo>
                        <a:lnTo>
                          <a:pt x="169240" y="257024"/>
                        </a:lnTo>
                        <a:cubicBezTo>
                          <a:pt x="179072" y="189958"/>
                          <a:pt x="209789" y="127697"/>
                          <a:pt x="257024" y="79084"/>
                        </a:cubicBezTo>
                        <a:close/>
                        <a:moveTo>
                          <a:pt x="257024" y="296566"/>
                        </a:moveTo>
                        <a:lnTo>
                          <a:pt x="257024" y="474506"/>
                        </a:lnTo>
                        <a:cubicBezTo>
                          <a:pt x="209878" y="425829"/>
                          <a:pt x="179175" y="363600"/>
                          <a:pt x="169240" y="296566"/>
                        </a:cubicBezTo>
                        <a:close/>
                        <a:moveTo>
                          <a:pt x="129500" y="257024"/>
                        </a:moveTo>
                        <a:lnTo>
                          <a:pt x="44880" y="257024"/>
                        </a:lnTo>
                        <a:cubicBezTo>
                          <a:pt x="53657" y="153463"/>
                          <a:pt x="130098" y="68307"/>
                          <a:pt x="232112" y="48439"/>
                        </a:cubicBezTo>
                        <a:cubicBezTo>
                          <a:pt x="175749" y="104682"/>
                          <a:pt x="139657" y="178048"/>
                          <a:pt x="129500" y="257024"/>
                        </a:cubicBezTo>
                        <a:close/>
                        <a:moveTo>
                          <a:pt x="129500" y="296566"/>
                        </a:moveTo>
                        <a:cubicBezTo>
                          <a:pt x="139665" y="375678"/>
                          <a:pt x="175911" y="449145"/>
                          <a:pt x="232508" y="505348"/>
                        </a:cubicBezTo>
                        <a:cubicBezTo>
                          <a:pt x="130341" y="485494"/>
                          <a:pt x="53748" y="400265"/>
                          <a:pt x="44880" y="296566"/>
                        </a:cubicBezTo>
                        <a:close/>
                        <a:moveTo>
                          <a:pt x="427055" y="296566"/>
                        </a:moveTo>
                        <a:lnTo>
                          <a:pt x="508709" y="296566"/>
                        </a:lnTo>
                        <a:cubicBezTo>
                          <a:pt x="500052" y="398952"/>
                          <a:pt x="425216" y="483515"/>
                          <a:pt x="324641" y="504558"/>
                        </a:cubicBezTo>
                        <a:cubicBezTo>
                          <a:pt x="380975" y="448558"/>
                          <a:pt x="417015" y="375362"/>
                          <a:pt x="427055" y="296566"/>
                        </a:cubicBezTo>
                        <a:close/>
                        <a:moveTo>
                          <a:pt x="427055" y="257024"/>
                        </a:moveTo>
                        <a:cubicBezTo>
                          <a:pt x="416934" y="178434"/>
                          <a:pt x="381139" y="105386"/>
                          <a:pt x="325234" y="49230"/>
                        </a:cubicBezTo>
                        <a:cubicBezTo>
                          <a:pt x="425511" y="70480"/>
                          <a:pt x="500040" y="154888"/>
                          <a:pt x="508709" y="257024"/>
                        </a:cubicBezTo>
                        <a:close/>
                      </a:path>
                    </a:pathLst>
                  </a:custGeom>
                  <a:solidFill>
                    <a:srgbClr val="2E60AD"/>
                  </a:solidFill>
                  <a:ln w="197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Meiryo UI"/>
                      <a:ea typeface="Meiryo UI"/>
                    </a:endParaRPr>
                  </a:p>
                </p:txBody>
              </p:sp>
              <p:sp>
                <p:nvSpPr>
                  <p:cNvPr id="140" name="テキスト ボックス 139">
                    <a:extLst>
                      <a:ext uri="{FF2B5EF4-FFF2-40B4-BE49-F238E27FC236}">
                        <a16:creationId xmlns:a16="http://schemas.microsoft.com/office/drawing/2014/main" id="{9474DB9C-3254-4910-AE4D-F843DFDFD967}"/>
                      </a:ext>
                    </a:extLst>
                  </p:cNvPr>
                  <p:cNvSpPr txBox="1"/>
                  <p:nvPr/>
                </p:nvSpPr>
                <p:spPr>
                  <a:xfrm>
                    <a:off x="7880398" y="5117130"/>
                    <a:ext cx="484428"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1" i="0" u="none" strike="noStrike" kern="1200" cap="none" spc="0" normalizeH="0" baseline="0" noProof="0">
                        <a:ln>
                          <a:noFill/>
                        </a:ln>
                        <a:solidFill>
                          <a:srgbClr val="FF0000"/>
                        </a:solidFill>
                        <a:effectLst/>
                        <a:uLnTx/>
                        <a:uFillTx/>
                        <a:latin typeface="Meiryo UI"/>
                        <a:ea typeface="Meiryo UI"/>
                      </a:rPr>
                      <a:t>×</a:t>
                    </a:r>
                    <a:endParaRPr kumimoji="1" lang="ja-JP" altLang="en-US" sz="2800" b="1" i="0" u="none" strike="noStrike" kern="1200" cap="none" spc="0" normalizeH="0" baseline="0" noProof="0">
                      <a:ln>
                        <a:noFill/>
                      </a:ln>
                      <a:solidFill>
                        <a:srgbClr val="FF0000"/>
                      </a:solidFill>
                      <a:effectLst/>
                      <a:uLnTx/>
                      <a:uFillTx/>
                      <a:latin typeface="Meiryo UI"/>
                      <a:ea typeface="Meiryo UI"/>
                    </a:endParaRPr>
                  </a:p>
                </p:txBody>
              </p:sp>
            </p:grpSp>
            <p:grpSp>
              <p:nvGrpSpPr>
                <p:cNvPr id="142" name="グループ化 141">
                  <a:extLst>
                    <a:ext uri="{FF2B5EF4-FFF2-40B4-BE49-F238E27FC236}">
                      <a16:creationId xmlns:a16="http://schemas.microsoft.com/office/drawing/2014/main" id="{616C3632-0B5E-4B7C-8FFA-2D92D210A1B1}"/>
                    </a:ext>
                  </a:extLst>
                </p:cNvPr>
                <p:cNvGrpSpPr/>
                <p:nvPr/>
              </p:nvGrpSpPr>
              <p:grpSpPr>
                <a:xfrm>
                  <a:off x="11477214" y="2776876"/>
                  <a:ext cx="1937718" cy="1180038"/>
                  <a:chOff x="16838312" y="95628"/>
                  <a:chExt cx="2200431" cy="1180038"/>
                </a:xfrm>
              </p:grpSpPr>
              <p:grpSp>
                <p:nvGrpSpPr>
                  <p:cNvPr id="135" name="グループ化 134">
                    <a:extLst>
                      <a:ext uri="{FF2B5EF4-FFF2-40B4-BE49-F238E27FC236}">
                        <a16:creationId xmlns:a16="http://schemas.microsoft.com/office/drawing/2014/main" id="{A7A974B1-381A-4F70-B712-028099480F92}"/>
                      </a:ext>
                    </a:extLst>
                  </p:cNvPr>
                  <p:cNvGrpSpPr/>
                  <p:nvPr/>
                </p:nvGrpSpPr>
                <p:grpSpPr>
                  <a:xfrm>
                    <a:off x="16838312" y="95628"/>
                    <a:ext cx="2200431" cy="1171980"/>
                    <a:chOff x="17044988" y="86528"/>
                    <a:chExt cx="2200431" cy="1171980"/>
                  </a:xfrm>
                </p:grpSpPr>
                <p:grpSp>
                  <p:nvGrpSpPr>
                    <p:cNvPr id="77" name="グループ化 76">
                      <a:extLst>
                        <a:ext uri="{FF2B5EF4-FFF2-40B4-BE49-F238E27FC236}">
                          <a16:creationId xmlns:a16="http://schemas.microsoft.com/office/drawing/2014/main" id="{6CCC8A0D-54D5-4AD4-BF5D-FE267B425C35}"/>
                        </a:ext>
                      </a:extLst>
                    </p:cNvPr>
                    <p:cNvGrpSpPr/>
                    <p:nvPr/>
                  </p:nvGrpSpPr>
                  <p:grpSpPr>
                    <a:xfrm>
                      <a:off x="17044988" y="86528"/>
                      <a:ext cx="2200431" cy="1171980"/>
                      <a:chOff x="15599944" y="193542"/>
                      <a:chExt cx="2200431" cy="1171980"/>
                    </a:xfrm>
                  </p:grpSpPr>
                  <p:cxnSp>
                    <p:nvCxnSpPr>
                      <p:cNvPr id="78" name="Straight Arrow Connector 202">
                        <a:extLst>
                          <a:ext uri="{FF2B5EF4-FFF2-40B4-BE49-F238E27FC236}">
                            <a16:creationId xmlns:a16="http://schemas.microsoft.com/office/drawing/2014/main" id="{79A37356-1025-4001-882B-ECD58301CFA2}"/>
                          </a:ext>
                        </a:extLst>
                      </p:cNvPr>
                      <p:cNvCxnSpPr/>
                      <p:nvPr/>
                    </p:nvCxnSpPr>
                    <p:spPr>
                      <a:xfrm>
                        <a:off x="15682464" y="1220416"/>
                        <a:ext cx="429082"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9" name="グループ化 78">
                        <a:extLst>
                          <a:ext uri="{FF2B5EF4-FFF2-40B4-BE49-F238E27FC236}">
                            <a16:creationId xmlns:a16="http://schemas.microsoft.com/office/drawing/2014/main" id="{CB9B1444-4F3A-40E7-845E-4C2651158040}"/>
                          </a:ext>
                        </a:extLst>
                      </p:cNvPr>
                      <p:cNvGrpSpPr/>
                      <p:nvPr/>
                    </p:nvGrpSpPr>
                    <p:grpSpPr>
                      <a:xfrm>
                        <a:off x="15599944" y="193542"/>
                        <a:ext cx="2200431" cy="1171980"/>
                        <a:chOff x="15599944" y="193542"/>
                        <a:chExt cx="2200431" cy="1171980"/>
                      </a:xfrm>
                    </p:grpSpPr>
                    <p:cxnSp>
                      <p:nvCxnSpPr>
                        <p:cNvPr id="80" name="Straight Arrow Connector 187">
                          <a:extLst>
                            <a:ext uri="{FF2B5EF4-FFF2-40B4-BE49-F238E27FC236}">
                              <a16:creationId xmlns:a16="http://schemas.microsoft.com/office/drawing/2014/main" id="{D1D21C35-159B-480C-B053-1F2331636C32}"/>
                            </a:ext>
                          </a:extLst>
                        </p:cNvPr>
                        <p:cNvCxnSpPr/>
                        <p:nvPr/>
                      </p:nvCxnSpPr>
                      <p:spPr>
                        <a:xfrm>
                          <a:off x="15599944" y="923263"/>
                          <a:ext cx="429082" cy="0"/>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82" name="Rectangle 203">
                          <a:extLst>
                            <a:ext uri="{FF2B5EF4-FFF2-40B4-BE49-F238E27FC236}">
                              <a16:creationId xmlns:a16="http://schemas.microsoft.com/office/drawing/2014/main" id="{2C5DD4A1-1DF1-4D0A-91C4-C22A9390248F}"/>
                            </a:ext>
                          </a:extLst>
                        </p:cNvPr>
                        <p:cNvSpPr/>
                        <p:nvPr/>
                      </p:nvSpPr>
                      <p:spPr>
                        <a:xfrm>
                          <a:off x="16117602" y="1091053"/>
                          <a:ext cx="1660177" cy="2744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i="0" u="none" strike="noStrike" kern="1200" cap="none" spc="0" normalizeH="0" baseline="0" noProof="0">
                              <a:ln>
                                <a:noFill/>
                              </a:ln>
                              <a:solidFill>
                                <a:srgbClr val="36365C"/>
                              </a:solidFill>
                              <a:effectLst/>
                              <a:uLnTx/>
                              <a:uFillTx/>
                              <a:latin typeface="Meiryo UI"/>
                              <a:ea typeface="Meiryo UI"/>
                            </a:rPr>
                            <a:t>アクセス不可</a:t>
                          </a:r>
                          <a:endParaRPr kumimoji="1" lang="en-US" sz="900" b="0" i="0" u="none" strike="noStrike" kern="1200" cap="none" spc="0" normalizeH="0" baseline="0" noProof="0">
                            <a:ln>
                              <a:noFill/>
                            </a:ln>
                            <a:solidFill>
                              <a:srgbClr val="36365C"/>
                            </a:solidFill>
                            <a:effectLst/>
                            <a:uLnTx/>
                            <a:uFillTx/>
                            <a:latin typeface="Meiryo UI"/>
                            <a:ea typeface="Meiryo UI"/>
                          </a:endParaRPr>
                        </a:p>
                      </p:txBody>
                    </p:sp>
                    <p:sp>
                      <p:nvSpPr>
                        <p:cNvPr id="85" name="Rectangle 226">
                          <a:extLst>
                            <a:ext uri="{FF2B5EF4-FFF2-40B4-BE49-F238E27FC236}">
                              <a16:creationId xmlns:a16="http://schemas.microsoft.com/office/drawing/2014/main" id="{427A681A-F699-4538-9209-DF2B3505FD6B}"/>
                            </a:ext>
                          </a:extLst>
                        </p:cNvPr>
                        <p:cNvSpPr/>
                        <p:nvPr/>
                      </p:nvSpPr>
                      <p:spPr>
                        <a:xfrm>
                          <a:off x="16087639" y="779532"/>
                          <a:ext cx="1660177" cy="2744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900" b="0" i="0" u="none" strike="noStrike" kern="1200" cap="none" spc="0" normalizeH="0" baseline="0" noProof="0">
                              <a:ln>
                                <a:noFill/>
                              </a:ln>
                              <a:solidFill>
                                <a:srgbClr val="36365C"/>
                              </a:solidFill>
                              <a:effectLst/>
                              <a:uLnTx/>
                              <a:uFillTx/>
                              <a:latin typeface="Meiryo UI"/>
                              <a:ea typeface="Meiryo UI"/>
                            </a:rPr>
                            <a:t>Https</a:t>
                          </a:r>
                          <a:r>
                            <a:rPr kumimoji="1" lang="ja-JP" altLang="en-US" sz="900" b="0" i="0" u="none" strike="noStrike" kern="1200" cap="none" spc="0" normalizeH="0" baseline="0" noProof="0">
                              <a:ln>
                                <a:noFill/>
                              </a:ln>
                              <a:solidFill>
                                <a:srgbClr val="36365C"/>
                              </a:solidFill>
                              <a:effectLst/>
                              <a:uLnTx/>
                              <a:uFillTx/>
                              <a:latin typeface="Meiryo UI"/>
                              <a:ea typeface="Meiryo UI"/>
                            </a:rPr>
                            <a:t> アクセス許可</a:t>
                          </a:r>
                          <a:endParaRPr kumimoji="1" lang="en-US" sz="900" b="0" i="0" u="none" strike="noStrike" kern="1200" cap="none" spc="0" normalizeH="0" baseline="0" noProof="0">
                            <a:ln>
                              <a:noFill/>
                            </a:ln>
                            <a:solidFill>
                              <a:srgbClr val="36365C"/>
                            </a:solidFill>
                            <a:effectLst/>
                            <a:uLnTx/>
                            <a:uFillTx/>
                            <a:latin typeface="Meiryo UI"/>
                            <a:ea typeface="Meiryo UI"/>
                          </a:endParaRPr>
                        </a:p>
                      </p:txBody>
                    </p:sp>
                    <p:sp>
                      <p:nvSpPr>
                        <p:cNvPr id="88" name="Rectangle 203">
                          <a:extLst>
                            <a:ext uri="{FF2B5EF4-FFF2-40B4-BE49-F238E27FC236}">
                              <a16:creationId xmlns:a16="http://schemas.microsoft.com/office/drawing/2014/main" id="{0009B295-2E33-4F60-9E16-59D7ABD1EB0A}"/>
                            </a:ext>
                          </a:extLst>
                        </p:cNvPr>
                        <p:cNvSpPr/>
                        <p:nvPr/>
                      </p:nvSpPr>
                      <p:spPr>
                        <a:xfrm>
                          <a:off x="16140198" y="468011"/>
                          <a:ext cx="1660177" cy="2744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00" b="0" i="0" u="none" strike="noStrike" kern="1200" cap="none" spc="0" normalizeH="0" baseline="0" noProof="0">
                              <a:ln>
                                <a:noFill/>
                              </a:ln>
                              <a:solidFill>
                                <a:srgbClr val="36365C"/>
                              </a:solidFill>
                              <a:effectLst/>
                              <a:uLnTx/>
                              <a:uFillTx/>
                              <a:latin typeface="Meiryo UI"/>
                              <a:ea typeface="Meiryo UI"/>
                            </a:rPr>
                            <a:t>SSH</a:t>
                          </a:r>
                          <a:r>
                            <a:rPr kumimoji="1" lang="ja-JP" altLang="en-US" sz="900" b="0" i="0" u="none" strike="noStrike" kern="1200" cap="none" spc="0" normalizeH="0" baseline="0" noProof="0">
                              <a:ln>
                                <a:noFill/>
                              </a:ln>
                              <a:solidFill>
                                <a:srgbClr val="36365C"/>
                              </a:solidFill>
                              <a:effectLst/>
                              <a:uLnTx/>
                              <a:uFillTx/>
                              <a:latin typeface="Meiryo UI"/>
                              <a:ea typeface="Meiryo UI"/>
                            </a:rPr>
                            <a:t>アクセス許可</a:t>
                          </a:r>
                          <a:endParaRPr kumimoji="1" lang="en-US" sz="900" b="0" i="0" u="none" strike="noStrike" kern="1200" cap="none" spc="0" normalizeH="0" baseline="0" noProof="0">
                            <a:ln>
                              <a:noFill/>
                            </a:ln>
                            <a:solidFill>
                              <a:srgbClr val="36365C"/>
                            </a:solidFill>
                            <a:effectLst/>
                            <a:uLnTx/>
                            <a:uFillTx/>
                            <a:latin typeface="Meiryo UI"/>
                            <a:ea typeface="Meiryo UI"/>
                          </a:endParaRPr>
                        </a:p>
                      </p:txBody>
                    </p:sp>
                    <p:sp>
                      <p:nvSpPr>
                        <p:cNvPr id="133" name="Rectangle 203">
                          <a:extLst>
                            <a:ext uri="{FF2B5EF4-FFF2-40B4-BE49-F238E27FC236}">
                              <a16:creationId xmlns:a16="http://schemas.microsoft.com/office/drawing/2014/main" id="{7B052722-6C8E-4B56-864F-F7000A01A718}"/>
                            </a:ext>
                          </a:extLst>
                        </p:cNvPr>
                        <p:cNvSpPr/>
                        <p:nvPr/>
                      </p:nvSpPr>
                      <p:spPr>
                        <a:xfrm>
                          <a:off x="16087639" y="193542"/>
                          <a:ext cx="1660177" cy="2744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i="0" u="none" strike="noStrike" kern="1200" cap="none" spc="0" normalizeH="0" baseline="0" noProof="0">
                              <a:ln>
                                <a:noFill/>
                              </a:ln>
                              <a:solidFill>
                                <a:srgbClr val="36365C"/>
                              </a:solidFill>
                              <a:effectLst/>
                              <a:uLnTx/>
                              <a:uFillTx/>
                              <a:latin typeface="Meiryo UI"/>
                              <a:ea typeface="Meiryo UI"/>
                            </a:rPr>
                            <a:t>インタネット経由</a:t>
                          </a:r>
                          <a:endParaRPr kumimoji="1" lang="en-US" sz="900" b="0" i="0" u="none" strike="noStrike" kern="1200" cap="none" spc="0" normalizeH="0" baseline="0" noProof="0">
                            <a:ln>
                              <a:noFill/>
                            </a:ln>
                            <a:solidFill>
                              <a:srgbClr val="36365C"/>
                            </a:solidFill>
                            <a:effectLst/>
                            <a:uLnTx/>
                            <a:uFillTx/>
                            <a:latin typeface="Meiryo UI"/>
                            <a:ea typeface="Meiryo UI"/>
                          </a:endParaRPr>
                        </a:p>
                      </p:txBody>
                    </p:sp>
                  </p:grpSp>
                  <p:cxnSp>
                    <p:nvCxnSpPr>
                      <p:cNvPr id="87" name="Straight Arrow Connector 202">
                        <a:extLst>
                          <a:ext uri="{FF2B5EF4-FFF2-40B4-BE49-F238E27FC236}">
                            <a16:creationId xmlns:a16="http://schemas.microsoft.com/office/drawing/2014/main" id="{BC4B63D8-CB28-4020-89ED-1FC6E06FAFE7}"/>
                          </a:ext>
                        </a:extLst>
                      </p:cNvPr>
                      <p:cNvCxnSpPr/>
                      <p:nvPr/>
                    </p:nvCxnSpPr>
                    <p:spPr>
                      <a:xfrm>
                        <a:off x="15619401" y="597681"/>
                        <a:ext cx="42908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34" name="Freeform: Shape 40">
                      <a:extLst>
                        <a:ext uri="{FF2B5EF4-FFF2-40B4-BE49-F238E27FC236}">
                          <a16:creationId xmlns:a16="http://schemas.microsoft.com/office/drawing/2014/main" id="{90C117AC-A0BE-4BA1-9293-528C2D654C75}"/>
                        </a:ext>
                      </a:extLst>
                    </p:cNvPr>
                    <p:cNvSpPr/>
                    <p:nvPr/>
                  </p:nvSpPr>
                  <p:spPr>
                    <a:xfrm>
                      <a:off x="17181121" y="132587"/>
                      <a:ext cx="230803" cy="220938"/>
                    </a:xfrm>
                    <a:custGeom>
                      <a:avLst/>
                      <a:gdLst>
                        <a:gd name="connsiteX0" fmla="*/ 276795 w 553589"/>
                        <a:gd name="connsiteY0" fmla="*/ 0 h 553589"/>
                        <a:gd name="connsiteX1" fmla="*/ 0 w 553589"/>
                        <a:gd name="connsiteY1" fmla="*/ 276795 h 553589"/>
                        <a:gd name="connsiteX2" fmla="*/ 276795 w 553589"/>
                        <a:gd name="connsiteY2" fmla="*/ 553590 h 553589"/>
                        <a:gd name="connsiteX3" fmla="*/ 553590 w 553589"/>
                        <a:gd name="connsiteY3" fmla="*/ 276795 h 553589"/>
                        <a:gd name="connsiteX4" fmla="*/ 276795 w 553589"/>
                        <a:gd name="connsiteY4" fmla="*/ 0 h 553589"/>
                        <a:gd name="connsiteX5" fmla="*/ 296566 w 553589"/>
                        <a:gd name="connsiteY5" fmla="*/ 296566 h 553589"/>
                        <a:gd name="connsiteX6" fmla="*/ 387315 w 553589"/>
                        <a:gd name="connsiteY6" fmla="*/ 296566 h 553589"/>
                        <a:gd name="connsiteX7" fmla="*/ 296566 w 553589"/>
                        <a:gd name="connsiteY7" fmla="*/ 476680 h 553589"/>
                        <a:gd name="connsiteX8" fmla="*/ 296566 w 553589"/>
                        <a:gd name="connsiteY8" fmla="*/ 257024 h 553589"/>
                        <a:gd name="connsiteX9" fmla="*/ 296566 w 553589"/>
                        <a:gd name="connsiteY9" fmla="*/ 76712 h 553589"/>
                        <a:gd name="connsiteX10" fmla="*/ 387315 w 553589"/>
                        <a:gd name="connsiteY10" fmla="*/ 257024 h 553589"/>
                        <a:gd name="connsiteX11" fmla="*/ 257024 w 553589"/>
                        <a:gd name="connsiteY11" fmla="*/ 257024 h 553589"/>
                        <a:gd name="connsiteX12" fmla="*/ 169240 w 553589"/>
                        <a:gd name="connsiteY12" fmla="*/ 257024 h 553589"/>
                        <a:gd name="connsiteX13" fmla="*/ 257024 w 553589"/>
                        <a:gd name="connsiteY13" fmla="*/ 79084 h 553589"/>
                        <a:gd name="connsiteX14" fmla="*/ 257024 w 553589"/>
                        <a:gd name="connsiteY14" fmla="*/ 296566 h 553589"/>
                        <a:gd name="connsiteX15" fmla="*/ 257024 w 553589"/>
                        <a:gd name="connsiteY15" fmla="*/ 474506 h 553589"/>
                        <a:gd name="connsiteX16" fmla="*/ 169240 w 553589"/>
                        <a:gd name="connsiteY16" fmla="*/ 296566 h 553589"/>
                        <a:gd name="connsiteX17" fmla="*/ 129500 w 553589"/>
                        <a:gd name="connsiteY17" fmla="*/ 257024 h 553589"/>
                        <a:gd name="connsiteX18" fmla="*/ 44880 w 553589"/>
                        <a:gd name="connsiteY18" fmla="*/ 257024 h 553589"/>
                        <a:gd name="connsiteX19" fmla="*/ 232112 w 553589"/>
                        <a:gd name="connsiteY19" fmla="*/ 48439 h 553589"/>
                        <a:gd name="connsiteX20" fmla="*/ 129500 w 553589"/>
                        <a:gd name="connsiteY20" fmla="*/ 257024 h 553589"/>
                        <a:gd name="connsiteX21" fmla="*/ 129500 w 553589"/>
                        <a:gd name="connsiteY21" fmla="*/ 296566 h 553589"/>
                        <a:gd name="connsiteX22" fmla="*/ 232508 w 553589"/>
                        <a:gd name="connsiteY22" fmla="*/ 505348 h 553589"/>
                        <a:gd name="connsiteX23" fmla="*/ 44880 w 553589"/>
                        <a:gd name="connsiteY23" fmla="*/ 296566 h 553589"/>
                        <a:gd name="connsiteX24" fmla="*/ 427055 w 553589"/>
                        <a:gd name="connsiteY24" fmla="*/ 296566 h 553589"/>
                        <a:gd name="connsiteX25" fmla="*/ 508709 w 553589"/>
                        <a:gd name="connsiteY25" fmla="*/ 296566 h 553589"/>
                        <a:gd name="connsiteX26" fmla="*/ 324641 w 553589"/>
                        <a:gd name="connsiteY26" fmla="*/ 504558 h 553589"/>
                        <a:gd name="connsiteX27" fmla="*/ 427055 w 553589"/>
                        <a:gd name="connsiteY27" fmla="*/ 296566 h 553589"/>
                        <a:gd name="connsiteX28" fmla="*/ 427055 w 553589"/>
                        <a:gd name="connsiteY28" fmla="*/ 257024 h 553589"/>
                        <a:gd name="connsiteX29" fmla="*/ 325234 w 553589"/>
                        <a:gd name="connsiteY29" fmla="*/ 49230 h 553589"/>
                        <a:gd name="connsiteX30" fmla="*/ 508709 w 553589"/>
                        <a:gd name="connsiteY30" fmla="*/ 257024 h 55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53589" h="553589">
                          <a:moveTo>
                            <a:pt x="276795" y="0"/>
                          </a:moveTo>
                          <a:cubicBezTo>
                            <a:pt x="123925" y="0"/>
                            <a:pt x="0" y="123925"/>
                            <a:pt x="0" y="276795"/>
                          </a:cubicBezTo>
                          <a:cubicBezTo>
                            <a:pt x="0" y="429665"/>
                            <a:pt x="123925" y="553590"/>
                            <a:pt x="276795" y="553590"/>
                          </a:cubicBezTo>
                          <a:cubicBezTo>
                            <a:pt x="429665" y="553590"/>
                            <a:pt x="553590" y="429665"/>
                            <a:pt x="553590" y="276795"/>
                          </a:cubicBezTo>
                          <a:cubicBezTo>
                            <a:pt x="553590" y="123925"/>
                            <a:pt x="429665" y="0"/>
                            <a:pt x="276795" y="0"/>
                          </a:cubicBezTo>
                          <a:close/>
                          <a:moveTo>
                            <a:pt x="296566" y="296566"/>
                          </a:moveTo>
                          <a:lnTo>
                            <a:pt x="387315" y="296566"/>
                          </a:lnTo>
                          <a:cubicBezTo>
                            <a:pt x="376981" y="364725"/>
                            <a:pt x="345193" y="427816"/>
                            <a:pt x="296566" y="476680"/>
                          </a:cubicBezTo>
                          <a:close/>
                          <a:moveTo>
                            <a:pt x="296566" y="257024"/>
                          </a:moveTo>
                          <a:lnTo>
                            <a:pt x="296566" y="76712"/>
                          </a:lnTo>
                          <a:cubicBezTo>
                            <a:pt x="345242" y="125621"/>
                            <a:pt x="377034" y="188790"/>
                            <a:pt x="387315" y="257024"/>
                          </a:cubicBezTo>
                          <a:close/>
                          <a:moveTo>
                            <a:pt x="257024" y="257024"/>
                          </a:moveTo>
                          <a:lnTo>
                            <a:pt x="169240" y="257024"/>
                          </a:lnTo>
                          <a:cubicBezTo>
                            <a:pt x="179072" y="189958"/>
                            <a:pt x="209789" y="127697"/>
                            <a:pt x="257024" y="79084"/>
                          </a:cubicBezTo>
                          <a:close/>
                          <a:moveTo>
                            <a:pt x="257024" y="296566"/>
                          </a:moveTo>
                          <a:lnTo>
                            <a:pt x="257024" y="474506"/>
                          </a:lnTo>
                          <a:cubicBezTo>
                            <a:pt x="209878" y="425829"/>
                            <a:pt x="179175" y="363600"/>
                            <a:pt x="169240" y="296566"/>
                          </a:cubicBezTo>
                          <a:close/>
                          <a:moveTo>
                            <a:pt x="129500" y="257024"/>
                          </a:moveTo>
                          <a:lnTo>
                            <a:pt x="44880" y="257024"/>
                          </a:lnTo>
                          <a:cubicBezTo>
                            <a:pt x="53657" y="153463"/>
                            <a:pt x="130098" y="68307"/>
                            <a:pt x="232112" y="48439"/>
                          </a:cubicBezTo>
                          <a:cubicBezTo>
                            <a:pt x="175749" y="104682"/>
                            <a:pt x="139657" y="178048"/>
                            <a:pt x="129500" y="257024"/>
                          </a:cubicBezTo>
                          <a:close/>
                          <a:moveTo>
                            <a:pt x="129500" y="296566"/>
                          </a:moveTo>
                          <a:cubicBezTo>
                            <a:pt x="139665" y="375678"/>
                            <a:pt x="175911" y="449145"/>
                            <a:pt x="232508" y="505348"/>
                          </a:cubicBezTo>
                          <a:cubicBezTo>
                            <a:pt x="130341" y="485494"/>
                            <a:pt x="53748" y="400265"/>
                            <a:pt x="44880" y="296566"/>
                          </a:cubicBezTo>
                          <a:close/>
                          <a:moveTo>
                            <a:pt x="427055" y="296566"/>
                          </a:moveTo>
                          <a:lnTo>
                            <a:pt x="508709" y="296566"/>
                          </a:lnTo>
                          <a:cubicBezTo>
                            <a:pt x="500052" y="398952"/>
                            <a:pt x="425216" y="483515"/>
                            <a:pt x="324641" y="504558"/>
                          </a:cubicBezTo>
                          <a:cubicBezTo>
                            <a:pt x="380975" y="448558"/>
                            <a:pt x="417015" y="375362"/>
                            <a:pt x="427055" y="296566"/>
                          </a:cubicBezTo>
                          <a:close/>
                          <a:moveTo>
                            <a:pt x="427055" y="257024"/>
                          </a:moveTo>
                          <a:cubicBezTo>
                            <a:pt x="416934" y="178434"/>
                            <a:pt x="381139" y="105386"/>
                            <a:pt x="325234" y="49230"/>
                          </a:cubicBezTo>
                          <a:cubicBezTo>
                            <a:pt x="425511" y="70480"/>
                            <a:pt x="500040" y="154888"/>
                            <a:pt x="508709" y="257024"/>
                          </a:cubicBezTo>
                          <a:close/>
                        </a:path>
                      </a:pathLst>
                    </a:custGeom>
                    <a:solidFill>
                      <a:srgbClr val="2E60AD"/>
                    </a:solidFill>
                    <a:ln w="197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100" b="0" i="0" u="none" strike="noStrike" kern="1200" cap="none" spc="0" normalizeH="0" baseline="0" noProof="0">
                        <a:ln>
                          <a:noFill/>
                        </a:ln>
                        <a:solidFill>
                          <a:prstClr val="black"/>
                        </a:solidFill>
                        <a:effectLst/>
                        <a:uLnTx/>
                        <a:uFillTx/>
                        <a:latin typeface="Meiryo UI"/>
                        <a:ea typeface="Meiryo UI"/>
                      </a:endParaRPr>
                    </a:p>
                  </p:txBody>
                </p:sp>
              </p:grpSp>
              <p:sp>
                <p:nvSpPr>
                  <p:cNvPr id="141" name="テキスト ボックス 140">
                    <a:extLst>
                      <a:ext uri="{FF2B5EF4-FFF2-40B4-BE49-F238E27FC236}">
                        <a16:creationId xmlns:a16="http://schemas.microsoft.com/office/drawing/2014/main" id="{CC5C77FB-7122-41F0-9347-5C8DC5D9D377}"/>
                      </a:ext>
                    </a:extLst>
                  </p:cNvPr>
                  <p:cNvSpPr txBox="1"/>
                  <p:nvPr/>
                </p:nvSpPr>
                <p:spPr>
                  <a:xfrm>
                    <a:off x="16874137" y="937112"/>
                    <a:ext cx="356188"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1" i="0" u="none" strike="noStrike" kern="1200" cap="none" spc="0" normalizeH="0" baseline="0" noProof="0">
                        <a:ln>
                          <a:noFill/>
                        </a:ln>
                        <a:solidFill>
                          <a:srgbClr val="FF0000"/>
                        </a:solidFill>
                        <a:effectLst/>
                        <a:uLnTx/>
                        <a:uFillTx/>
                        <a:latin typeface="Meiryo UI"/>
                        <a:ea typeface="Meiryo UI"/>
                      </a:rPr>
                      <a:t>×</a:t>
                    </a:r>
                    <a:endParaRPr kumimoji="1" lang="ja-JP" altLang="en-US" sz="1600" b="1" i="0" u="none" strike="noStrike" kern="1200" cap="none" spc="0" normalizeH="0" baseline="0" noProof="0">
                      <a:ln>
                        <a:noFill/>
                      </a:ln>
                      <a:solidFill>
                        <a:srgbClr val="FF0000"/>
                      </a:solidFill>
                      <a:effectLst/>
                      <a:uLnTx/>
                      <a:uFillTx/>
                      <a:latin typeface="Meiryo UI"/>
                      <a:ea typeface="Meiryo UI"/>
                    </a:endParaRPr>
                  </a:p>
                </p:txBody>
              </p:sp>
            </p:grpSp>
          </p:grpSp>
        </p:grpSp>
      </p:grpSp>
    </p:spTree>
    <p:extLst>
      <p:ext uri="{BB962C8B-B14F-4D97-AF65-F5344CB8AC3E}">
        <p14:creationId xmlns:p14="http://schemas.microsoft.com/office/powerpoint/2010/main" val="4378281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6CD3F8A-2FB2-413C-A992-523A88147A13}"/>
              </a:ext>
            </a:extLst>
          </p:cNvPr>
          <p:cNvSpPr>
            <a:spLocks noGrp="1"/>
          </p:cNvSpPr>
          <p:nvPr>
            <p:ph type="title"/>
          </p:nvPr>
        </p:nvSpPr>
        <p:spPr/>
        <p:txBody>
          <a:bodyPr>
            <a:normAutofit/>
          </a:bodyPr>
          <a:lstStyle/>
          <a:p>
            <a:r>
              <a:rPr lang="ja-JP" altLang="en-US">
                <a:latin typeface="+mj-lt"/>
                <a:ea typeface="Meiryo UI"/>
              </a:rPr>
              <a:t>セキュリティ保護アーキテクチャー</a:t>
            </a:r>
            <a:endParaRPr lang="ja-JP" altLang="en-US">
              <a:latin typeface="+mj-lt"/>
            </a:endParaRPr>
          </a:p>
        </p:txBody>
      </p:sp>
      <p:sp>
        <p:nvSpPr>
          <p:cNvPr id="4" name="フッター プレースホルダー 3">
            <a:extLst>
              <a:ext uri="{FF2B5EF4-FFF2-40B4-BE49-F238E27FC236}">
                <a16:creationId xmlns:a16="http://schemas.microsoft.com/office/drawing/2014/main" id="{760B8A08-BEAC-4001-B316-B68557E3D294}"/>
              </a:ext>
            </a:extLst>
          </p:cNvPr>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b="0" i="0" u="none" strike="noStrike" kern="1200" cap="none" spc="20" normalizeH="0" baseline="0" noProof="0">
                <a:ln>
                  <a:noFill/>
                </a:ln>
                <a:solidFill>
                  <a:prstClr val="black">
                    <a:tint val="75000"/>
                  </a:prstClr>
                </a:solidFill>
                <a:effectLst/>
                <a:uLnTx/>
                <a:uFillTx/>
                <a:latin typeface="Meiryo UI"/>
                <a:ea typeface="メイリオ" panose="020B0604030504040204" pitchFamily="50" charset="-128"/>
                <a:cs typeface="Calibri" panose="020F0502020204030204" pitchFamily="34" charset="0"/>
              </a:rPr>
              <a:t>©Copyright by FPT Software Japan 2024</a:t>
            </a:r>
            <a:endParaRPr kumimoji="1" lang="ja-JP" altLang="en-US" sz="1000" b="0" i="0" u="none" strike="noStrike" kern="1200" cap="none" spc="20" normalizeH="0" baseline="0" noProof="0">
              <a:ln>
                <a:noFill/>
              </a:ln>
              <a:solidFill>
                <a:prstClr val="black">
                  <a:tint val="75000"/>
                </a:prstClr>
              </a:solidFill>
              <a:effectLst/>
              <a:uLnTx/>
              <a:uFillTx/>
              <a:latin typeface="Meiryo UI"/>
              <a:ea typeface="メイリオ" panose="020B0604030504040204" pitchFamily="50" charset="-128"/>
              <a:cs typeface="Calibri" panose="020F0502020204030204" pitchFamily="34" charset="0"/>
            </a:endParaRPr>
          </a:p>
        </p:txBody>
      </p:sp>
      <p:sp>
        <p:nvSpPr>
          <p:cNvPr id="5" name="スライド番号プレースホルダー 4">
            <a:extLst>
              <a:ext uri="{FF2B5EF4-FFF2-40B4-BE49-F238E27FC236}">
                <a16:creationId xmlns:a16="http://schemas.microsoft.com/office/drawing/2014/main" id="{06DEA547-8669-4DEA-A4A1-D2F1F01788A5}"/>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39F2B5-B9E0-4AF3-8C48-9BB5B43B2244}" type="slidenum">
              <a:rPr kumimoji="1" lang="ja-JP" altLang="en-US" sz="1000" b="0" i="0" u="none" strike="noStrike" kern="1200" cap="none" spc="20" normalizeH="0" baseline="0" noProof="0" smtClean="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1" lang="ja-JP" alt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sp>
        <p:nvSpPr>
          <p:cNvPr id="116" name="コンテンツ プレースホルダー 4">
            <a:extLst>
              <a:ext uri="{FF2B5EF4-FFF2-40B4-BE49-F238E27FC236}">
                <a16:creationId xmlns:a16="http://schemas.microsoft.com/office/drawing/2014/main" id="{B9498DC8-C787-4F9B-AA98-B4B893199165}"/>
              </a:ext>
            </a:extLst>
          </p:cNvPr>
          <p:cNvSpPr>
            <a:spLocks noGrp="1"/>
          </p:cNvSpPr>
          <p:nvPr>
            <p:ph idx="1"/>
          </p:nvPr>
        </p:nvSpPr>
        <p:spPr/>
        <p:txBody>
          <a:bodyPr>
            <a:noAutofit/>
          </a:bodyPr>
          <a:lstStyle/>
          <a:p>
            <a:pPr marL="0" indent="0" algn="ctr">
              <a:buNone/>
            </a:pPr>
            <a:r>
              <a:rPr lang="ja-JP" altLang="en-US" sz="2000">
                <a:latin typeface="+mj-lt"/>
              </a:rPr>
              <a:t>以下のセキュリティアーキテクチャで</a:t>
            </a:r>
            <a:r>
              <a:rPr lang="en-US" altLang="ja-JP" sz="2000" err="1">
                <a:latin typeface="+mj-lt"/>
              </a:rPr>
              <a:t>Usee</a:t>
            </a:r>
            <a:r>
              <a:rPr lang="ja-JP" altLang="en-US" sz="2000">
                <a:latin typeface="+mj-lt"/>
              </a:rPr>
              <a:t>環境及びお客様のデータを保護します</a:t>
            </a:r>
          </a:p>
        </p:txBody>
      </p:sp>
      <p:sp>
        <p:nvSpPr>
          <p:cNvPr id="31" name="テキスト ボックス 30">
            <a:hlinkClick r:id="rId3" action="ppaction://hlinksldjump"/>
            <a:extLst>
              <a:ext uri="{FF2B5EF4-FFF2-40B4-BE49-F238E27FC236}">
                <a16:creationId xmlns:a16="http://schemas.microsoft.com/office/drawing/2014/main" id="{57ACD6DD-C7C9-49F1-A93B-AAFDB72C3E08}"/>
              </a:ext>
            </a:extLst>
          </p:cNvPr>
          <p:cNvSpPr txBox="1"/>
          <p:nvPr/>
        </p:nvSpPr>
        <p:spPr>
          <a:xfrm>
            <a:off x="11166502" y="6425380"/>
            <a:ext cx="1064868"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srgbClr val="4472C4"/>
                </a:solidFill>
                <a:effectLst/>
                <a:uLnTx/>
                <a:uFillTx/>
                <a:latin typeface="Meiryo UI"/>
                <a:ea typeface="Meiryo UI"/>
              </a:rPr>
              <a:t>目次へ</a:t>
            </a:r>
            <a:r>
              <a:rPr kumimoji="1" lang="ja-JP" altLang="en-US" sz="1200" b="0" i="0" u="none" strike="noStrike" kern="1200" cap="none" spc="0" normalizeH="0" baseline="0" noProof="0">
                <a:ln>
                  <a:noFill/>
                </a:ln>
                <a:solidFill>
                  <a:prstClr val="black"/>
                </a:solidFill>
                <a:effectLst/>
                <a:uLnTx/>
                <a:uFillTx/>
                <a:latin typeface="Meiryo UI"/>
                <a:ea typeface="Meiryo UI"/>
              </a:rPr>
              <a:t>｜</a:t>
            </a:r>
          </a:p>
        </p:txBody>
      </p:sp>
      <p:grpSp>
        <p:nvGrpSpPr>
          <p:cNvPr id="7" name="グループ化 6">
            <a:extLst>
              <a:ext uri="{FF2B5EF4-FFF2-40B4-BE49-F238E27FC236}">
                <a16:creationId xmlns:a16="http://schemas.microsoft.com/office/drawing/2014/main" id="{B1D6AD41-8D74-4579-84F0-CC68EAD70A77}"/>
              </a:ext>
            </a:extLst>
          </p:cNvPr>
          <p:cNvGrpSpPr/>
          <p:nvPr/>
        </p:nvGrpSpPr>
        <p:grpSpPr>
          <a:xfrm>
            <a:off x="154004" y="1100363"/>
            <a:ext cx="11905218" cy="5304904"/>
            <a:chOff x="154004" y="1100363"/>
            <a:chExt cx="11905218" cy="5304904"/>
          </a:xfrm>
        </p:grpSpPr>
        <p:sp>
          <p:nvSpPr>
            <p:cNvPr id="6" name="正方形/長方形 5">
              <a:extLst>
                <a:ext uri="{FF2B5EF4-FFF2-40B4-BE49-F238E27FC236}">
                  <a16:creationId xmlns:a16="http://schemas.microsoft.com/office/drawing/2014/main" id="{56C7215F-0E94-4A2C-B401-A2C637177DCB}"/>
                </a:ext>
              </a:extLst>
            </p:cNvPr>
            <p:cNvSpPr/>
            <p:nvPr/>
          </p:nvSpPr>
          <p:spPr>
            <a:xfrm>
              <a:off x="154004" y="1449278"/>
              <a:ext cx="11905218" cy="49508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Meiryo UI"/>
                <a:ea typeface="Meiryo UI"/>
              </a:endParaRPr>
            </a:p>
          </p:txBody>
        </p:sp>
        <p:grpSp>
          <p:nvGrpSpPr>
            <p:cNvPr id="32" name="グループ化 31">
              <a:extLst>
                <a:ext uri="{FF2B5EF4-FFF2-40B4-BE49-F238E27FC236}">
                  <a16:creationId xmlns:a16="http://schemas.microsoft.com/office/drawing/2014/main" id="{89685CFD-4CA9-4802-AEE4-4DA99FE1262E}"/>
                </a:ext>
              </a:extLst>
            </p:cNvPr>
            <p:cNvGrpSpPr/>
            <p:nvPr/>
          </p:nvGrpSpPr>
          <p:grpSpPr>
            <a:xfrm>
              <a:off x="230617" y="1100363"/>
              <a:ext cx="11730765" cy="5304904"/>
              <a:chOff x="164405" y="919929"/>
              <a:chExt cx="11730765" cy="5304904"/>
            </a:xfrm>
          </p:grpSpPr>
          <p:pic>
            <p:nvPicPr>
              <p:cNvPr id="33" name="Picture 6" descr="Microsoft Azure Active Directory - Review 2020 - PCMag India">
                <a:extLst>
                  <a:ext uri="{FF2B5EF4-FFF2-40B4-BE49-F238E27FC236}">
                    <a16:creationId xmlns:a16="http://schemas.microsoft.com/office/drawing/2014/main" id="{D534EF14-2F92-4075-9017-5A44824C206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09696" y="919929"/>
                <a:ext cx="1814683" cy="1020759"/>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グループ化 43">
                <a:extLst>
                  <a:ext uri="{FF2B5EF4-FFF2-40B4-BE49-F238E27FC236}">
                    <a16:creationId xmlns:a16="http://schemas.microsoft.com/office/drawing/2014/main" id="{C1072F22-3C2D-4F31-AC09-FA9229AFF9DB}"/>
                  </a:ext>
                </a:extLst>
              </p:cNvPr>
              <p:cNvGrpSpPr/>
              <p:nvPr/>
            </p:nvGrpSpPr>
            <p:grpSpPr>
              <a:xfrm>
                <a:off x="164405" y="1268844"/>
                <a:ext cx="11730765" cy="4955989"/>
                <a:chOff x="179882" y="1061077"/>
                <a:chExt cx="11730765" cy="4955989"/>
              </a:xfrm>
            </p:grpSpPr>
            <p:sp>
              <p:nvSpPr>
                <p:cNvPr id="45" name="Rectangle 6">
                  <a:extLst>
                    <a:ext uri="{FF2B5EF4-FFF2-40B4-BE49-F238E27FC236}">
                      <a16:creationId xmlns:a16="http://schemas.microsoft.com/office/drawing/2014/main" id="{C7026A85-A285-4A52-BC75-709D35D129DD}"/>
                    </a:ext>
                  </a:extLst>
                </p:cNvPr>
                <p:cNvSpPr/>
                <p:nvPr/>
              </p:nvSpPr>
              <p:spPr>
                <a:xfrm>
                  <a:off x="1662311" y="1603765"/>
                  <a:ext cx="1085187" cy="17768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36365C"/>
                    </a:solidFill>
                    <a:effectLst/>
                    <a:uLnTx/>
                    <a:uFillTx/>
                    <a:latin typeface="Meiryo UI"/>
                    <a:ea typeface="Meiryo UI"/>
                  </a:endParaRPr>
                </a:p>
              </p:txBody>
            </p:sp>
            <p:sp>
              <p:nvSpPr>
                <p:cNvPr id="46" name="Rectangle 7">
                  <a:extLst>
                    <a:ext uri="{FF2B5EF4-FFF2-40B4-BE49-F238E27FC236}">
                      <a16:creationId xmlns:a16="http://schemas.microsoft.com/office/drawing/2014/main" id="{09F8CFC7-F3C9-4755-B80C-DFA878527B10}"/>
                    </a:ext>
                  </a:extLst>
                </p:cNvPr>
                <p:cNvSpPr/>
                <p:nvPr/>
              </p:nvSpPr>
              <p:spPr>
                <a:xfrm>
                  <a:off x="3180855" y="1618050"/>
                  <a:ext cx="943637" cy="277205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48" name="Rectangle 8">
                  <a:extLst>
                    <a:ext uri="{FF2B5EF4-FFF2-40B4-BE49-F238E27FC236}">
                      <a16:creationId xmlns:a16="http://schemas.microsoft.com/office/drawing/2014/main" id="{12F3E18D-0602-48FA-B055-D5DAC14B63A5}"/>
                    </a:ext>
                  </a:extLst>
                </p:cNvPr>
                <p:cNvSpPr/>
                <p:nvPr/>
              </p:nvSpPr>
              <p:spPr>
                <a:xfrm>
                  <a:off x="4591620" y="1613171"/>
                  <a:ext cx="1000800" cy="277205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nchorCtr="0"/>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49" name="Rectangle 10">
                  <a:extLst>
                    <a:ext uri="{FF2B5EF4-FFF2-40B4-BE49-F238E27FC236}">
                      <a16:creationId xmlns:a16="http://schemas.microsoft.com/office/drawing/2014/main" id="{F692EFE7-BE5F-46EC-8C3D-A20C909D679F}"/>
                    </a:ext>
                  </a:extLst>
                </p:cNvPr>
                <p:cNvSpPr/>
                <p:nvPr/>
              </p:nvSpPr>
              <p:spPr>
                <a:xfrm>
                  <a:off x="7308594" y="1623156"/>
                  <a:ext cx="1340150" cy="276206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53" name="Rectangle 11">
                  <a:extLst>
                    <a:ext uri="{FF2B5EF4-FFF2-40B4-BE49-F238E27FC236}">
                      <a16:creationId xmlns:a16="http://schemas.microsoft.com/office/drawing/2014/main" id="{F1A66D65-A1BD-4A94-9B9C-B9E84052CFAA}"/>
                    </a:ext>
                  </a:extLst>
                </p:cNvPr>
                <p:cNvSpPr/>
                <p:nvPr/>
              </p:nvSpPr>
              <p:spPr>
                <a:xfrm>
                  <a:off x="9017053" y="1627744"/>
                  <a:ext cx="2616211" cy="276735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36365C"/>
                    </a:solidFill>
                    <a:effectLst/>
                    <a:uLnTx/>
                    <a:uFillTx/>
                    <a:latin typeface="Meiryo UI"/>
                    <a:ea typeface="Meiryo UI"/>
                  </a:endParaRPr>
                </a:p>
              </p:txBody>
            </p:sp>
            <p:sp>
              <p:nvSpPr>
                <p:cNvPr id="54" name="Flowchart: Magnetic Disk 12">
                  <a:extLst>
                    <a:ext uri="{FF2B5EF4-FFF2-40B4-BE49-F238E27FC236}">
                      <a16:creationId xmlns:a16="http://schemas.microsoft.com/office/drawing/2014/main" id="{C50B2F08-47ED-427A-975A-327EAD28B706}"/>
                    </a:ext>
                  </a:extLst>
                </p:cNvPr>
                <p:cNvSpPr/>
                <p:nvPr/>
              </p:nvSpPr>
              <p:spPr>
                <a:xfrm>
                  <a:off x="10458347" y="2849405"/>
                  <a:ext cx="1080000" cy="1138705"/>
                </a:xfrm>
                <a:prstGeom prst="flowChartMagneticDisk">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altLang="ja-JP" sz="1400" b="0" i="0" u="none" strike="noStrike" kern="1200" cap="none" spc="0" normalizeH="0" baseline="0" noProof="0">
                    <a:ln>
                      <a:noFill/>
                    </a:ln>
                    <a:solidFill>
                      <a:prstClr val="black"/>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ja-JP" sz="1400" b="0" i="0" u="none" strike="noStrike" kern="1200" cap="none" spc="0" normalizeH="0" baseline="0" noProof="0" err="1">
                      <a:ln>
                        <a:noFill/>
                      </a:ln>
                      <a:solidFill>
                        <a:prstClr val="black"/>
                      </a:solidFill>
                      <a:effectLst/>
                      <a:uLnTx/>
                      <a:uFillTx/>
                      <a:latin typeface="Meiryo UI"/>
                      <a:ea typeface="Meiryo UI"/>
                    </a:rPr>
                    <a:t>Usee</a:t>
                  </a:r>
                  <a:endParaRPr kumimoji="0" lang="en-US" altLang="ja-JP" sz="1400" b="0" i="0" u="none" strike="noStrike" kern="1200" cap="none" spc="0" normalizeH="0" baseline="0" noProof="0">
                    <a:ln>
                      <a:noFill/>
                    </a:ln>
                    <a:solidFill>
                      <a:prstClr val="black"/>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400" b="0" i="0" u="none" strike="noStrike" kern="1200" cap="none" spc="0" normalizeH="0" baseline="0" noProof="0">
                      <a:ln>
                        <a:noFill/>
                      </a:ln>
                      <a:solidFill>
                        <a:prstClr val="black"/>
                      </a:solidFill>
                      <a:effectLst/>
                      <a:uLnTx/>
                      <a:uFillTx/>
                      <a:latin typeface="Meiryo UI"/>
                      <a:ea typeface="Meiryo UI"/>
                    </a:rPr>
                    <a:t>マスター</a:t>
                  </a:r>
                  <a:endParaRPr kumimoji="0" lang="en-US" altLang="ja-JP" sz="1400" b="0" i="0" u="none" strike="noStrike" kern="1200" cap="none" spc="0" normalizeH="0" baseline="0" noProof="0">
                    <a:ln>
                      <a:noFill/>
                    </a:ln>
                    <a:solidFill>
                      <a:prstClr val="black"/>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400" b="0" i="0" u="none" strike="noStrike" kern="1200" cap="none" spc="0" normalizeH="0" baseline="0" noProof="0">
                      <a:ln>
                        <a:noFill/>
                      </a:ln>
                      <a:solidFill>
                        <a:prstClr val="black"/>
                      </a:solidFill>
                      <a:effectLst/>
                      <a:uLnTx/>
                      <a:uFillTx/>
                      <a:latin typeface="Meiryo UI"/>
                      <a:ea typeface="Meiryo UI"/>
                    </a:rPr>
                    <a:t>データ</a:t>
                  </a:r>
                  <a:endParaRPr kumimoji="0" lang="en-US" sz="1400" b="0" i="0" u="none" strike="noStrike" kern="1200" cap="none" spc="0" normalizeH="0" baseline="0" noProof="0">
                    <a:ln>
                      <a:noFill/>
                    </a:ln>
                    <a:solidFill>
                      <a:prstClr val="black"/>
                    </a:solidFill>
                    <a:effectLst/>
                    <a:uLnTx/>
                    <a:uFillTx/>
                    <a:latin typeface="Meiryo UI"/>
                    <a:ea typeface="Meiryo UI"/>
                  </a:endParaRPr>
                </a:p>
              </p:txBody>
            </p:sp>
            <p:sp>
              <p:nvSpPr>
                <p:cNvPr id="55" name="Flowchart: Magnetic Disk 13">
                  <a:extLst>
                    <a:ext uri="{FF2B5EF4-FFF2-40B4-BE49-F238E27FC236}">
                      <a16:creationId xmlns:a16="http://schemas.microsoft.com/office/drawing/2014/main" id="{85132ED5-820E-4568-8A4F-FE2A13308E9A}"/>
                    </a:ext>
                  </a:extLst>
                </p:cNvPr>
                <p:cNvSpPr/>
                <p:nvPr/>
              </p:nvSpPr>
              <p:spPr>
                <a:xfrm>
                  <a:off x="9180431" y="2849405"/>
                  <a:ext cx="1080000" cy="1138705"/>
                </a:xfrm>
                <a:prstGeom prst="flowChartMagneticDisk">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altLang="ja-JP" sz="1400" b="0" i="0" u="none" strike="noStrike" kern="1200" cap="none" spc="0" normalizeH="0" baseline="0" noProof="0">
                    <a:ln>
                      <a:noFill/>
                    </a:ln>
                    <a:solidFill>
                      <a:prstClr val="black"/>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ja-JP" sz="1400" b="0" i="0" u="none" strike="noStrike" kern="1200" cap="none" spc="0" normalizeH="0" baseline="0" noProof="0" err="1">
                      <a:ln>
                        <a:noFill/>
                      </a:ln>
                      <a:solidFill>
                        <a:prstClr val="black"/>
                      </a:solidFill>
                      <a:effectLst/>
                      <a:uLnTx/>
                      <a:uFillTx/>
                      <a:latin typeface="Meiryo UI"/>
                      <a:ea typeface="Meiryo UI"/>
                    </a:rPr>
                    <a:t>Usee</a:t>
                  </a:r>
                  <a:endParaRPr kumimoji="0" lang="en-US" altLang="ja-JP" sz="1400" b="0" i="0" u="none" strike="noStrike" kern="1200" cap="none" spc="0" normalizeH="0" baseline="0" noProof="0">
                    <a:ln>
                      <a:noFill/>
                    </a:ln>
                    <a:solidFill>
                      <a:prstClr val="black"/>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400" b="0" i="0" u="none" strike="noStrike" kern="1200" cap="none" spc="0" normalizeH="0" baseline="0" noProof="0">
                      <a:ln>
                        <a:noFill/>
                      </a:ln>
                      <a:solidFill>
                        <a:prstClr val="black"/>
                      </a:solidFill>
                      <a:effectLst/>
                      <a:uLnTx/>
                      <a:uFillTx/>
                      <a:latin typeface="Meiryo UI"/>
                      <a:ea typeface="Meiryo UI"/>
                    </a:rPr>
                    <a:t>外部</a:t>
                  </a:r>
                  <a:r>
                    <a:rPr kumimoji="0" lang="en-US" altLang="ja-JP" sz="1400" b="0" i="0" u="none" strike="noStrike" kern="1200" cap="none" spc="0" normalizeH="0" baseline="0" noProof="0">
                      <a:ln>
                        <a:noFill/>
                      </a:ln>
                      <a:solidFill>
                        <a:prstClr val="black"/>
                      </a:solidFill>
                      <a:effectLst/>
                      <a:uLnTx/>
                      <a:uFillTx/>
                      <a:latin typeface="Meiryo UI"/>
                      <a:ea typeface="Meiryo UI"/>
                    </a:rPr>
                    <a:t>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400" b="0" i="0" u="none" strike="noStrike" kern="1200" cap="none" spc="0" normalizeH="0" baseline="0" noProof="0">
                      <a:ln>
                        <a:noFill/>
                      </a:ln>
                      <a:solidFill>
                        <a:prstClr val="black"/>
                      </a:solidFill>
                      <a:effectLst/>
                      <a:uLnTx/>
                      <a:uFillTx/>
                      <a:latin typeface="Meiryo UI"/>
                      <a:ea typeface="Meiryo UI"/>
                    </a:rPr>
                    <a:t>データ</a:t>
                  </a:r>
                  <a:endParaRPr kumimoji="0" lang="en-US" sz="1400" b="0" i="0" u="none" strike="noStrike" kern="1200" cap="none" spc="0" normalizeH="0" baseline="0" noProof="0">
                    <a:ln>
                      <a:noFill/>
                    </a:ln>
                    <a:solidFill>
                      <a:prstClr val="black"/>
                    </a:solidFill>
                    <a:effectLst/>
                    <a:uLnTx/>
                    <a:uFillTx/>
                    <a:latin typeface="Meiryo UI"/>
                    <a:ea typeface="Meiryo UI"/>
                  </a:endParaRPr>
                </a:p>
              </p:txBody>
            </p:sp>
            <p:sp>
              <p:nvSpPr>
                <p:cNvPr id="56" name="Flowchart: Magnetic Disk 14">
                  <a:extLst>
                    <a:ext uri="{FF2B5EF4-FFF2-40B4-BE49-F238E27FC236}">
                      <a16:creationId xmlns:a16="http://schemas.microsoft.com/office/drawing/2014/main" id="{8DB3D22B-298E-4BCC-8F5A-417822FE4BFD}"/>
                    </a:ext>
                  </a:extLst>
                </p:cNvPr>
                <p:cNvSpPr/>
                <p:nvPr/>
              </p:nvSpPr>
              <p:spPr>
                <a:xfrm>
                  <a:off x="9180431" y="1758936"/>
                  <a:ext cx="1080000" cy="900000"/>
                </a:xfrm>
                <a:prstGeom prst="flowChartMagneticDisk">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ja-JP" sz="1400" b="0" i="0" u="none" strike="noStrike" kern="1200" cap="none" spc="0" normalizeH="0" baseline="0" noProof="0">
                      <a:ln>
                        <a:noFill/>
                      </a:ln>
                      <a:solidFill>
                        <a:prstClr val="black"/>
                      </a:solidFill>
                      <a:effectLst/>
                      <a:uLnTx/>
                      <a:uFillTx/>
                      <a:latin typeface="Meiryo UI"/>
                      <a:ea typeface="Meiryo UI"/>
                    </a:rPr>
                    <a:t>A</a:t>
                  </a:r>
                  <a:r>
                    <a:rPr kumimoji="0" lang="ja-JP" altLang="en-US" sz="1400" b="0" i="0" u="none" strike="noStrike" kern="1200" cap="none" spc="0" normalizeH="0" baseline="0" noProof="0">
                      <a:ln>
                        <a:noFill/>
                      </a:ln>
                      <a:solidFill>
                        <a:prstClr val="black"/>
                      </a:solidFill>
                      <a:effectLst/>
                      <a:uLnTx/>
                      <a:uFillTx/>
                      <a:latin typeface="Meiryo UI"/>
                      <a:ea typeface="Meiryo UI"/>
                    </a:rPr>
                    <a:t>社の</a:t>
                  </a:r>
                  <a:endParaRPr kumimoji="0" lang="en-US" altLang="ja-JP" sz="1400" b="0" i="0" u="none" strike="noStrike" kern="1200" cap="none" spc="0" normalizeH="0" baseline="0" noProof="0">
                    <a:ln>
                      <a:noFill/>
                    </a:ln>
                    <a:solidFill>
                      <a:prstClr val="black"/>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400" b="0" i="0" u="none" strike="noStrike" kern="1200" cap="none" spc="0" normalizeH="0" baseline="0" noProof="0">
                      <a:ln>
                        <a:noFill/>
                      </a:ln>
                      <a:solidFill>
                        <a:prstClr val="black"/>
                      </a:solidFill>
                      <a:effectLst/>
                      <a:uLnTx/>
                      <a:uFillTx/>
                      <a:latin typeface="Meiryo UI"/>
                      <a:ea typeface="Meiryo UI"/>
                    </a:rPr>
                    <a:t>データ</a:t>
                  </a:r>
                  <a:endParaRPr kumimoji="0" lang="en-US" sz="1400" b="0" i="0" u="none" strike="noStrike" kern="1200" cap="none" spc="0" normalizeH="0" baseline="0" noProof="0">
                    <a:ln>
                      <a:noFill/>
                    </a:ln>
                    <a:solidFill>
                      <a:prstClr val="black"/>
                    </a:solidFill>
                    <a:effectLst/>
                    <a:uLnTx/>
                    <a:uFillTx/>
                    <a:latin typeface="Meiryo UI"/>
                    <a:ea typeface="Meiryo UI"/>
                  </a:endParaRPr>
                </a:p>
              </p:txBody>
            </p:sp>
            <p:sp>
              <p:nvSpPr>
                <p:cNvPr id="57" name="Rectangle 17">
                  <a:extLst>
                    <a:ext uri="{FF2B5EF4-FFF2-40B4-BE49-F238E27FC236}">
                      <a16:creationId xmlns:a16="http://schemas.microsoft.com/office/drawing/2014/main" id="{39C2F3D5-DDD2-422D-8A05-6ACD79E4F9D2}"/>
                    </a:ext>
                  </a:extLst>
                </p:cNvPr>
                <p:cNvSpPr/>
                <p:nvPr/>
              </p:nvSpPr>
              <p:spPr>
                <a:xfrm>
                  <a:off x="3129789" y="1765949"/>
                  <a:ext cx="1089894" cy="341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36365C"/>
                      </a:solidFill>
                      <a:effectLst/>
                      <a:uLnTx/>
                      <a:uFillTx/>
                      <a:latin typeface="Meiryo UI"/>
                      <a:ea typeface="Meiryo UI"/>
                    </a:rPr>
                    <a:t>OWASP 3.0</a:t>
                  </a:r>
                </a:p>
              </p:txBody>
            </p:sp>
            <p:sp>
              <p:nvSpPr>
                <p:cNvPr id="58" name="Rectangle 18">
                  <a:extLst>
                    <a:ext uri="{FF2B5EF4-FFF2-40B4-BE49-F238E27FC236}">
                      <a16:creationId xmlns:a16="http://schemas.microsoft.com/office/drawing/2014/main" id="{DAA7252A-BCEA-4A24-9A80-8215075A24DB}"/>
                    </a:ext>
                  </a:extLst>
                </p:cNvPr>
                <p:cNvSpPr/>
                <p:nvPr/>
              </p:nvSpPr>
              <p:spPr>
                <a:xfrm>
                  <a:off x="3164834" y="4135827"/>
                  <a:ext cx="972033"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Meiryo UI"/>
                      <a:ea typeface="Meiryo UI"/>
                    </a:rPr>
                    <a:t>Firewall</a:t>
                  </a:r>
                </a:p>
              </p:txBody>
            </p:sp>
            <p:sp>
              <p:nvSpPr>
                <p:cNvPr id="59" name="Rectangle 21">
                  <a:extLst>
                    <a:ext uri="{FF2B5EF4-FFF2-40B4-BE49-F238E27FC236}">
                      <a16:creationId xmlns:a16="http://schemas.microsoft.com/office/drawing/2014/main" id="{1C669D80-E138-4631-9026-B1406B892F66}"/>
                    </a:ext>
                  </a:extLst>
                </p:cNvPr>
                <p:cNvSpPr/>
                <p:nvPr/>
              </p:nvSpPr>
              <p:spPr>
                <a:xfrm>
                  <a:off x="4597308" y="4135827"/>
                  <a:ext cx="10008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Meiryo UI"/>
                      <a:ea typeface="Meiryo UI"/>
                    </a:rPr>
                    <a:t>Gateway</a:t>
                  </a:r>
                </a:p>
              </p:txBody>
            </p:sp>
            <p:sp>
              <p:nvSpPr>
                <p:cNvPr id="60" name="Rectangle 22">
                  <a:extLst>
                    <a:ext uri="{FF2B5EF4-FFF2-40B4-BE49-F238E27FC236}">
                      <a16:creationId xmlns:a16="http://schemas.microsoft.com/office/drawing/2014/main" id="{63CBCD80-0B5E-46D0-9A97-DDBF87242DF1}"/>
                    </a:ext>
                  </a:extLst>
                </p:cNvPr>
                <p:cNvSpPr/>
                <p:nvPr/>
              </p:nvSpPr>
              <p:spPr>
                <a:xfrm>
                  <a:off x="3104884" y="2094787"/>
                  <a:ext cx="1079471" cy="28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トラフィック</a:t>
                  </a:r>
                  <a:endParaRPr kumimoji="0" lang="en-US" altLang="ja-JP" sz="1200" b="0" i="0" u="none" strike="noStrike" kern="1200" cap="none" spc="0" normalizeH="0" baseline="0" noProof="0">
                    <a:ln>
                      <a:noFill/>
                    </a:ln>
                    <a:solidFill>
                      <a:srgbClr val="36365C"/>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フィルター</a:t>
                  </a:r>
                  <a:endParaRPr kumimoji="0" lang="en-US" altLang="ja-JP" sz="1200" b="0" i="0" u="none" strike="noStrike" kern="1200" cap="none" spc="0" normalizeH="0" baseline="0" noProof="0">
                    <a:ln>
                      <a:noFill/>
                    </a:ln>
                    <a:solidFill>
                      <a:srgbClr val="36365C"/>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Meiryo UI"/>
                      <a:ea typeface="Meiryo UI"/>
                    </a:rPr>
                    <a:t>(</a:t>
                  </a:r>
                  <a:r>
                    <a:rPr kumimoji="0" lang="en-US" altLang="ja-JP" sz="1200" b="0" i="0" u="none" strike="noStrike" kern="1200" cap="none" spc="0" normalizeH="0" baseline="0" noProof="0">
                      <a:ln>
                        <a:noFill/>
                      </a:ln>
                      <a:solidFill>
                        <a:prstClr val="black"/>
                      </a:solidFill>
                      <a:effectLst/>
                      <a:uLnTx/>
                      <a:uFillTx/>
                      <a:latin typeface="Meiryo UI"/>
                      <a:ea typeface="Meiryo UI"/>
                    </a:rPr>
                    <a:t>IP</a:t>
                  </a:r>
                  <a:r>
                    <a:rPr kumimoji="0" lang="ja-JP" altLang="en-US" sz="1200" b="0" i="0" u="none" strike="noStrike" kern="1200" cap="none" spc="0" normalizeH="0" baseline="0" noProof="0">
                      <a:ln>
                        <a:noFill/>
                      </a:ln>
                      <a:solidFill>
                        <a:prstClr val="black"/>
                      </a:solidFill>
                      <a:effectLst/>
                      <a:uLnTx/>
                      <a:uFillTx/>
                      <a:latin typeface="Meiryo UI"/>
                      <a:ea typeface="Meiryo UI"/>
                    </a:rPr>
                    <a:t>制限</a:t>
                  </a:r>
                  <a:endParaRPr kumimoji="0" lang="en-US" altLang="ja-JP" sz="1200" b="0" i="0" u="none" strike="noStrike" kern="1200" cap="none" spc="0" normalizeH="0" baseline="0" noProof="0">
                    <a:ln>
                      <a:noFill/>
                    </a:ln>
                    <a:solidFill>
                      <a:prstClr val="black"/>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Meiryo UI"/>
                      <a:ea typeface="Meiryo UI"/>
                    </a:rPr>
                    <a:t>, </a:t>
                  </a:r>
                  <a:r>
                    <a:rPr kumimoji="0" lang="ja-JP" altLang="en-US" sz="1200" b="0" i="0" u="none" strike="noStrike" kern="1200" cap="none" spc="0" normalizeH="0" baseline="0" noProof="0">
                      <a:ln>
                        <a:noFill/>
                      </a:ln>
                      <a:solidFill>
                        <a:prstClr val="black"/>
                      </a:solidFill>
                      <a:effectLst/>
                      <a:uLnTx/>
                      <a:uFillTx/>
                      <a:latin typeface="Meiryo UI"/>
                      <a:ea typeface="Meiryo UI"/>
                    </a:rPr>
                    <a:t>ルートパス</a:t>
                  </a:r>
                  <a:endParaRPr kumimoji="0" lang="en-US" altLang="ja-JP" sz="1200" b="0" i="0" u="none" strike="noStrike" kern="1200" cap="none" spc="0" normalizeH="0" baseline="0" noProof="0">
                    <a:ln>
                      <a:noFill/>
                    </a:ln>
                    <a:solidFill>
                      <a:prstClr val="black"/>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prstClr val="black"/>
                      </a:solidFill>
                      <a:effectLst/>
                      <a:uLnTx/>
                      <a:uFillTx/>
                      <a:latin typeface="Meiryo UI"/>
                      <a:ea typeface="Meiryo UI"/>
                    </a:rPr>
                    <a:t>制限</a:t>
                  </a:r>
                  <a:r>
                    <a:rPr kumimoji="0" lang="en-US" sz="1200" b="0" i="0" u="none" strike="noStrike" kern="1200" cap="none" spc="0" normalizeH="0" baseline="0" noProof="0">
                      <a:ln>
                        <a:noFill/>
                      </a:ln>
                      <a:solidFill>
                        <a:prstClr val="black"/>
                      </a:solidFill>
                      <a:effectLst/>
                      <a:uLnTx/>
                      <a:uFillTx/>
                      <a:latin typeface="Meiryo UI"/>
                      <a:ea typeface="Meiryo UI"/>
                    </a:rPr>
                    <a:t>)</a:t>
                  </a:r>
                </a:p>
              </p:txBody>
            </p:sp>
            <p:sp>
              <p:nvSpPr>
                <p:cNvPr id="61" name="Rectangle 23">
                  <a:extLst>
                    <a:ext uri="{FF2B5EF4-FFF2-40B4-BE49-F238E27FC236}">
                      <a16:creationId xmlns:a16="http://schemas.microsoft.com/office/drawing/2014/main" id="{93CF037B-6A39-4EA6-8F60-C85CD2A09262}"/>
                    </a:ext>
                  </a:extLst>
                </p:cNvPr>
                <p:cNvSpPr/>
                <p:nvPr/>
              </p:nvSpPr>
              <p:spPr>
                <a:xfrm>
                  <a:off x="7312675" y="4138124"/>
                  <a:ext cx="1343563"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Meiryo UI"/>
                      <a:ea typeface="Meiryo UI"/>
                    </a:rPr>
                    <a:t>Services</a:t>
                  </a:r>
                </a:p>
              </p:txBody>
            </p:sp>
            <p:sp>
              <p:nvSpPr>
                <p:cNvPr id="62" name="Rectangle 24">
                  <a:extLst>
                    <a:ext uri="{FF2B5EF4-FFF2-40B4-BE49-F238E27FC236}">
                      <a16:creationId xmlns:a16="http://schemas.microsoft.com/office/drawing/2014/main" id="{88F48FE1-1127-499A-AB3C-CED6417C7567}"/>
                    </a:ext>
                  </a:extLst>
                </p:cNvPr>
                <p:cNvSpPr/>
                <p:nvPr/>
              </p:nvSpPr>
              <p:spPr>
                <a:xfrm>
                  <a:off x="4424968" y="1844075"/>
                  <a:ext cx="1245403" cy="28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トラフィック</a:t>
                  </a:r>
                  <a:endParaRPr kumimoji="0" lang="en-US" altLang="ja-JP" sz="1200" b="0" i="0" u="none" strike="noStrike" kern="1200" cap="none" spc="0" normalizeH="0" baseline="0" noProof="0">
                    <a:ln>
                      <a:noFill/>
                    </a:ln>
                    <a:solidFill>
                      <a:srgbClr val="36365C"/>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ルート</a:t>
                  </a:r>
                  <a:endParaRPr kumimoji="0" lang="en-US" altLang="ja-JP" sz="1200" b="0" i="0" u="none" strike="noStrike" kern="1200" cap="none" spc="0" normalizeH="0" baseline="0" noProof="0">
                    <a:ln>
                      <a:noFill/>
                    </a:ln>
                    <a:solidFill>
                      <a:srgbClr val="36365C"/>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36365C"/>
                      </a:solidFill>
                      <a:effectLst/>
                      <a:uLnTx/>
                      <a:uFillTx/>
                      <a:latin typeface="Meiryo UI"/>
                      <a:ea typeface="Meiryo UI"/>
                    </a:rPr>
                    <a:t>(API </a:t>
                  </a:r>
                  <a:r>
                    <a:rPr kumimoji="0" lang="ja-JP" altLang="en-US" sz="1200" b="0" i="0" u="none" strike="noStrike" kern="1200" cap="none" spc="0" normalizeH="0" baseline="0" noProof="0">
                      <a:ln>
                        <a:noFill/>
                      </a:ln>
                      <a:solidFill>
                        <a:srgbClr val="36365C"/>
                      </a:solidFill>
                      <a:effectLst/>
                      <a:uLnTx/>
                      <a:uFillTx/>
                      <a:latin typeface="Meiryo UI"/>
                      <a:ea typeface="Meiryo UI"/>
                    </a:rPr>
                    <a:t>ルート</a:t>
                  </a:r>
                  <a:r>
                    <a:rPr kumimoji="0" lang="en-US" sz="1200" b="0" i="0" u="none" strike="noStrike" kern="1200" cap="none" spc="0" normalizeH="0" baseline="0" noProof="0">
                      <a:ln>
                        <a:noFill/>
                      </a:ln>
                      <a:solidFill>
                        <a:srgbClr val="36365C"/>
                      </a:solidFill>
                      <a:effectLst/>
                      <a:uLnTx/>
                      <a:uFillTx/>
                      <a:latin typeface="Meiryo UI"/>
                      <a:ea typeface="Meiryo UI"/>
                    </a:rPr>
                    <a:t>)</a:t>
                  </a:r>
                </a:p>
              </p:txBody>
            </p:sp>
            <p:sp>
              <p:nvSpPr>
                <p:cNvPr id="63" name="Rectangle 37">
                  <a:extLst>
                    <a:ext uri="{FF2B5EF4-FFF2-40B4-BE49-F238E27FC236}">
                      <a16:creationId xmlns:a16="http://schemas.microsoft.com/office/drawing/2014/main" id="{34E03373-205E-430E-9B37-54E3C14FED53}"/>
                    </a:ext>
                  </a:extLst>
                </p:cNvPr>
                <p:cNvSpPr/>
                <p:nvPr/>
              </p:nvSpPr>
              <p:spPr>
                <a:xfrm>
                  <a:off x="179882" y="1794578"/>
                  <a:ext cx="892120" cy="45714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ja-JP" sz="1200" b="0" i="0" u="none" strike="noStrike" kern="1200" cap="none" spc="0" normalizeH="0" baseline="0" noProof="0">
                      <a:ln>
                        <a:noFill/>
                      </a:ln>
                      <a:solidFill>
                        <a:srgbClr val="36365C"/>
                      </a:solidFill>
                      <a:effectLst/>
                      <a:uLnTx/>
                      <a:uFillTx/>
                      <a:latin typeface="Meiryo UI"/>
                      <a:ea typeface="Meiryo UI"/>
                    </a:rPr>
                    <a:t>A</a:t>
                  </a:r>
                  <a:r>
                    <a:rPr kumimoji="0" lang="ja-JP" altLang="en-US" sz="1200" b="0" i="0" u="none" strike="noStrike" kern="1200" cap="none" spc="0" normalizeH="0" baseline="0" noProof="0">
                      <a:ln>
                        <a:noFill/>
                      </a:ln>
                      <a:solidFill>
                        <a:srgbClr val="36365C"/>
                      </a:solidFill>
                      <a:effectLst/>
                      <a:uLnTx/>
                      <a:uFillTx/>
                      <a:latin typeface="Meiryo UI"/>
                      <a:ea typeface="Meiryo UI"/>
                    </a:rPr>
                    <a:t>社の</a:t>
                  </a:r>
                  <a:endParaRPr kumimoji="0" lang="en-US" altLang="ja-JP" sz="1200" b="0" i="0" u="none" strike="noStrike" kern="1200" cap="none" spc="0" normalizeH="0" baseline="0" noProof="0">
                    <a:ln>
                      <a:noFill/>
                    </a:ln>
                    <a:solidFill>
                      <a:srgbClr val="36365C"/>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ユーザー</a:t>
                  </a: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64" name="Rectangle 39">
                  <a:extLst>
                    <a:ext uri="{FF2B5EF4-FFF2-40B4-BE49-F238E27FC236}">
                      <a16:creationId xmlns:a16="http://schemas.microsoft.com/office/drawing/2014/main" id="{07F1F0A7-6828-4BDE-A333-42634355F8FE}"/>
                    </a:ext>
                  </a:extLst>
                </p:cNvPr>
                <p:cNvSpPr/>
                <p:nvPr/>
              </p:nvSpPr>
              <p:spPr>
                <a:xfrm>
                  <a:off x="193467" y="3648084"/>
                  <a:ext cx="878366" cy="352659"/>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ja-JP" sz="1200" b="0" i="0" u="none" strike="noStrike" kern="1200" cap="none" spc="0" normalizeH="0" baseline="0" noProof="0">
                      <a:ln>
                        <a:noFill/>
                      </a:ln>
                      <a:solidFill>
                        <a:srgbClr val="36365C"/>
                      </a:solidFill>
                      <a:effectLst/>
                      <a:uLnTx/>
                      <a:uFillTx/>
                      <a:latin typeface="Meiryo UI"/>
                      <a:ea typeface="Meiryo UI"/>
                    </a:rPr>
                    <a:t>API</a:t>
                  </a:r>
                  <a:r>
                    <a:rPr kumimoji="0" lang="en-US" sz="1200" b="0" i="0" u="none" strike="noStrike" kern="1200" cap="none" spc="0" normalizeH="0" baseline="0" noProof="0">
                      <a:ln>
                        <a:noFill/>
                      </a:ln>
                      <a:solidFill>
                        <a:srgbClr val="36365C"/>
                      </a:solidFill>
                      <a:effectLst/>
                      <a:uLnTx/>
                      <a:uFillTx/>
                      <a:latin typeface="Meiryo UI"/>
                      <a:ea typeface="Meiryo UI"/>
                    </a:rPr>
                    <a:t> </a:t>
                  </a:r>
                  <a:r>
                    <a:rPr kumimoji="0" lang="ja-JP" altLang="en-US" sz="1200" b="0" i="0" u="none" strike="noStrike" kern="1200" cap="none" spc="0" normalizeH="0" baseline="0" noProof="0">
                      <a:ln>
                        <a:noFill/>
                      </a:ln>
                      <a:solidFill>
                        <a:srgbClr val="36365C"/>
                      </a:solidFill>
                      <a:effectLst/>
                      <a:uLnTx/>
                      <a:uFillTx/>
                      <a:latin typeface="Meiryo UI"/>
                      <a:ea typeface="Meiryo UI"/>
                    </a:rPr>
                    <a:t>呼出</a:t>
                  </a:r>
                </a:p>
              </p:txBody>
            </p:sp>
            <p:sp>
              <p:nvSpPr>
                <p:cNvPr id="65" name="Rectangle 91">
                  <a:extLst>
                    <a:ext uri="{FF2B5EF4-FFF2-40B4-BE49-F238E27FC236}">
                      <a16:creationId xmlns:a16="http://schemas.microsoft.com/office/drawing/2014/main" id="{F7006F29-C4F6-4EF8-9EBD-52FFF58D8EB9}"/>
                    </a:ext>
                  </a:extLst>
                </p:cNvPr>
                <p:cNvSpPr/>
                <p:nvPr/>
              </p:nvSpPr>
              <p:spPr>
                <a:xfrm>
                  <a:off x="7217247" y="4443315"/>
                  <a:ext cx="4544446" cy="396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Meiryo UI"/>
                      <a:ea typeface="Meiryo UI"/>
                    </a:rPr>
                    <a:t>User Authentication &amp; Authorization</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Meiryo UI"/>
                      <a:ea typeface="Meiryo UI"/>
                    </a:rPr>
                    <a:t>(</a:t>
                  </a:r>
                  <a:r>
                    <a:rPr kumimoji="0" lang="en-US" sz="1100" b="0" i="0" u="none" strike="noStrike" kern="1200" cap="none" spc="0" normalizeH="0" baseline="0" noProof="0" err="1">
                      <a:ln>
                        <a:noFill/>
                      </a:ln>
                      <a:solidFill>
                        <a:prstClr val="white"/>
                      </a:solidFill>
                      <a:effectLst/>
                      <a:uLnTx/>
                      <a:uFillTx/>
                      <a:latin typeface="Meiryo UI"/>
                      <a:ea typeface="Meiryo UI"/>
                    </a:rPr>
                    <a:t>Oauth</a:t>
                  </a:r>
                  <a:r>
                    <a:rPr kumimoji="0" lang="en-US" sz="1100" b="0" i="0" u="none" strike="noStrike" kern="1200" cap="none" spc="0" normalizeH="0" baseline="0" noProof="0">
                      <a:ln>
                        <a:noFill/>
                      </a:ln>
                      <a:solidFill>
                        <a:prstClr val="white"/>
                      </a:solidFill>
                      <a:effectLst/>
                      <a:uLnTx/>
                      <a:uFillTx/>
                      <a:latin typeface="Meiryo UI"/>
                      <a:ea typeface="Meiryo UI"/>
                    </a:rPr>
                    <a:t> 2.0, </a:t>
                  </a:r>
                  <a:r>
                    <a:rPr kumimoji="0" lang="en-US" altLang="ja-JP" sz="1100" b="0" i="0" u="none" strike="noStrike" kern="1200" cap="none" spc="0" normalizeH="0" baseline="0" noProof="0">
                      <a:ln>
                        <a:noFill/>
                      </a:ln>
                      <a:solidFill>
                        <a:prstClr val="white"/>
                      </a:solidFill>
                      <a:effectLst/>
                      <a:uLnTx/>
                      <a:uFillTx/>
                      <a:latin typeface="Meiryo UI"/>
                      <a:ea typeface="Meiryo UI"/>
                    </a:rPr>
                    <a:t>Role-based access control -</a:t>
                  </a:r>
                  <a:r>
                    <a:rPr kumimoji="0" lang="en-US" sz="1100" b="0" i="0" u="none" strike="noStrike" kern="1200" cap="none" spc="0" normalizeH="0" baseline="0" noProof="0">
                      <a:ln>
                        <a:noFill/>
                      </a:ln>
                      <a:solidFill>
                        <a:prstClr val="white"/>
                      </a:solidFill>
                      <a:effectLst/>
                      <a:uLnTx/>
                      <a:uFillTx/>
                      <a:latin typeface="Meiryo UI"/>
                      <a:ea typeface="Meiryo UI"/>
                    </a:rPr>
                    <a:t>RBAC)</a:t>
                  </a:r>
                </a:p>
              </p:txBody>
            </p:sp>
            <p:sp>
              <p:nvSpPr>
                <p:cNvPr id="66" name="Rectangle 94">
                  <a:extLst>
                    <a:ext uri="{FF2B5EF4-FFF2-40B4-BE49-F238E27FC236}">
                      <a16:creationId xmlns:a16="http://schemas.microsoft.com/office/drawing/2014/main" id="{BAECDF0B-3B1B-4280-A363-D4ABE02831C5}"/>
                    </a:ext>
                  </a:extLst>
                </p:cNvPr>
                <p:cNvSpPr/>
                <p:nvPr/>
              </p:nvSpPr>
              <p:spPr>
                <a:xfrm>
                  <a:off x="1494061" y="4885916"/>
                  <a:ext cx="10267631" cy="35140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Meiryo UI"/>
                      <a:ea typeface="Meiryo UI"/>
                    </a:rPr>
                    <a:t>Resources Policies, Identity and Access</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Meiryo UI"/>
                      <a:ea typeface="Meiryo UI"/>
                    </a:rPr>
                    <a:t>(Azure Active Directory, Role-based access control- RBAC)</a:t>
                  </a:r>
                </a:p>
              </p:txBody>
            </p:sp>
            <p:sp>
              <p:nvSpPr>
                <p:cNvPr id="67" name="Rectangle 100">
                  <a:extLst>
                    <a:ext uri="{FF2B5EF4-FFF2-40B4-BE49-F238E27FC236}">
                      <a16:creationId xmlns:a16="http://schemas.microsoft.com/office/drawing/2014/main" id="{BABD99C4-CE0C-442B-B50A-96CE7F5A2E26}"/>
                    </a:ext>
                  </a:extLst>
                </p:cNvPr>
                <p:cNvSpPr/>
                <p:nvPr/>
              </p:nvSpPr>
              <p:spPr>
                <a:xfrm>
                  <a:off x="1494061" y="4445564"/>
                  <a:ext cx="5465027" cy="396000"/>
                </a:xfrm>
                <a:prstGeom prst="rect">
                  <a:avLst/>
                </a:prstGeom>
                <a:solidFill>
                  <a:srgbClr val="0F007E"/>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Meiryo UI"/>
                      <a:ea typeface="Meiryo UI"/>
                    </a:rPr>
                    <a:t>(DDoS Protection)</a:t>
                  </a:r>
                </a:p>
              </p:txBody>
            </p:sp>
            <p:sp>
              <p:nvSpPr>
                <p:cNvPr id="68" name="Rectangle 101">
                  <a:extLst>
                    <a:ext uri="{FF2B5EF4-FFF2-40B4-BE49-F238E27FC236}">
                      <a16:creationId xmlns:a16="http://schemas.microsoft.com/office/drawing/2014/main" id="{2DBE7923-9F54-4A6A-A802-BFCBD41FDA23}"/>
                    </a:ext>
                  </a:extLst>
                </p:cNvPr>
                <p:cNvSpPr/>
                <p:nvPr/>
              </p:nvSpPr>
              <p:spPr>
                <a:xfrm>
                  <a:off x="1662149" y="3101754"/>
                  <a:ext cx="1085510" cy="27772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Meiryo UI"/>
                      <a:ea typeface="Meiryo UI"/>
                    </a:rPr>
                    <a:t>Front End</a:t>
                  </a:r>
                </a:p>
              </p:txBody>
            </p:sp>
            <p:sp>
              <p:nvSpPr>
                <p:cNvPr id="69" name="Rectangle 102">
                  <a:extLst>
                    <a:ext uri="{FF2B5EF4-FFF2-40B4-BE49-F238E27FC236}">
                      <a16:creationId xmlns:a16="http://schemas.microsoft.com/office/drawing/2014/main" id="{A0772B27-25F1-4B27-84CF-40BD02E0716C}"/>
                    </a:ext>
                  </a:extLst>
                </p:cNvPr>
                <p:cNvSpPr/>
                <p:nvPr/>
              </p:nvSpPr>
              <p:spPr>
                <a:xfrm>
                  <a:off x="1638585" y="1833491"/>
                  <a:ext cx="1089894" cy="341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36365C"/>
                      </a:solidFill>
                      <a:effectLst/>
                      <a:uLnTx/>
                      <a:uFillTx/>
                      <a:latin typeface="Meiryo UI"/>
                      <a:ea typeface="Meiryo UI"/>
                    </a:rPr>
                    <a:t>CDN</a:t>
                  </a:r>
                  <a:r>
                    <a:rPr kumimoji="0" lang="en-US" sz="1200" b="0" i="0" u="none" strike="noStrike" kern="1200" cap="none" spc="0" normalizeH="0" baseline="0" noProof="0">
                      <a:ln>
                        <a:noFill/>
                      </a:ln>
                      <a:solidFill>
                        <a:srgbClr val="FF0000"/>
                      </a:solidFill>
                      <a:effectLst/>
                      <a:uLnTx/>
                      <a:uFillTx/>
                      <a:latin typeface="Meiryo UI"/>
                      <a:ea typeface="Meiryo UI"/>
                    </a:rPr>
                    <a:t>(*)</a:t>
                  </a:r>
                </a:p>
              </p:txBody>
            </p:sp>
            <p:sp>
              <p:nvSpPr>
                <p:cNvPr id="70" name="Rectangle 103">
                  <a:extLst>
                    <a:ext uri="{FF2B5EF4-FFF2-40B4-BE49-F238E27FC236}">
                      <a16:creationId xmlns:a16="http://schemas.microsoft.com/office/drawing/2014/main" id="{C1C2496D-1446-42FF-AE37-8995808CCF52}"/>
                    </a:ext>
                  </a:extLst>
                </p:cNvPr>
                <p:cNvSpPr/>
                <p:nvPr/>
              </p:nvSpPr>
              <p:spPr>
                <a:xfrm>
                  <a:off x="1808780" y="2137184"/>
                  <a:ext cx="792961" cy="341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36365C"/>
                      </a:solidFill>
                      <a:effectLst/>
                      <a:uLnTx/>
                      <a:uFillTx/>
                      <a:latin typeface="Meiryo UI"/>
                      <a:ea typeface="Meiryo UI"/>
                    </a:rPr>
                    <a:t>Azure</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ストレージ</a:t>
                  </a: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71" name="Rectangle 141">
                  <a:extLst>
                    <a:ext uri="{FF2B5EF4-FFF2-40B4-BE49-F238E27FC236}">
                      <a16:creationId xmlns:a16="http://schemas.microsoft.com/office/drawing/2014/main" id="{28C61081-DEB7-4A78-99AB-659CFD53D4D4}"/>
                    </a:ext>
                  </a:extLst>
                </p:cNvPr>
                <p:cNvSpPr/>
                <p:nvPr/>
              </p:nvSpPr>
              <p:spPr>
                <a:xfrm>
                  <a:off x="1303763" y="5674224"/>
                  <a:ext cx="10606884" cy="342842"/>
                </a:xfrm>
                <a:prstGeom prst="rect">
                  <a:avLst/>
                </a:prstGeom>
                <a:solidFill>
                  <a:srgbClr val="0F007E"/>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Meiryo UI"/>
                      <a:ea typeface="Meiryo UI"/>
                    </a:rPr>
                    <a:t>Physical Security</a:t>
                  </a:r>
                </a:p>
              </p:txBody>
            </p:sp>
            <p:sp>
              <p:nvSpPr>
                <p:cNvPr id="72" name="Rectangle 142">
                  <a:extLst>
                    <a:ext uri="{FF2B5EF4-FFF2-40B4-BE49-F238E27FC236}">
                      <a16:creationId xmlns:a16="http://schemas.microsoft.com/office/drawing/2014/main" id="{DAC311D9-9736-4E94-AE63-0BC4D5F2BD03}"/>
                    </a:ext>
                  </a:extLst>
                </p:cNvPr>
                <p:cNvSpPr/>
                <p:nvPr/>
              </p:nvSpPr>
              <p:spPr>
                <a:xfrm>
                  <a:off x="1494061" y="5277064"/>
                  <a:ext cx="10267630" cy="35140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Meiryo UI"/>
                      <a:ea typeface="Meiryo UI"/>
                    </a:rPr>
                    <a:t>Security Management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Meiryo UI"/>
                      <a:ea typeface="Meiryo UI"/>
                    </a:rPr>
                    <a:t>(Monitoring &amp; Log Management, Azure Policies, Azure Security Center)</a:t>
                  </a:r>
                </a:p>
              </p:txBody>
            </p:sp>
            <p:cxnSp>
              <p:nvCxnSpPr>
                <p:cNvPr id="73" name="Straight Arrow Connector 147">
                  <a:extLst>
                    <a:ext uri="{FF2B5EF4-FFF2-40B4-BE49-F238E27FC236}">
                      <a16:creationId xmlns:a16="http://schemas.microsoft.com/office/drawing/2014/main" id="{E7FE76C4-514A-49E3-AF22-86085C485B32}"/>
                    </a:ext>
                  </a:extLst>
                </p:cNvPr>
                <p:cNvCxnSpPr>
                  <a:cxnSpLocks/>
                </p:cNvCxnSpPr>
                <p:nvPr/>
              </p:nvCxnSpPr>
              <p:spPr>
                <a:xfrm flipV="1">
                  <a:off x="1074400" y="2029701"/>
                  <a:ext cx="583263" cy="9492"/>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4" name="Rectangle 149">
                  <a:extLst>
                    <a:ext uri="{FF2B5EF4-FFF2-40B4-BE49-F238E27FC236}">
                      <a16:creationId xmlns:a16="http://schemas.microsoft.com/office/drawing/2014/main" id="{4A3F8F5C-1EA2-42C6-89E5-4D81984D73EE}"/>
                    </a:ext>
                  </a:extLst>
                </p:cNvPr>
                <p:cNvSpPr/>
                <p:nvPr/>
              </p:nvSpPr>
              <p:spPr>
                <a:xfrm>
                  <a:off x="1495708" y="1403737"/>
                  <a:ext cx="5451004" cy="3419097"/>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vert="vert270" rtlCol="0" anchor="ctr" anchorCtr="0"/>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75" name="Rectangle 150">
                  <a:extLst>
                    <a:ext uri="{FF2B5EF4-FFF2-40B4-BE49-F238E27FC236}">
                      <a16:creationId xmlns:a16="http://schemas.microsoft.com/office/drawing/2014/main" id="{827916F6-5DA2-46B8-9ED0-D30B389E7583}"/>
                    </a:ext>
                  </a:extLst>
                </p:cNvPr>
                <p:cNvSpPr/>
                <p:nvPr/>
              </p:nvSpPr>
              <p:spPr>
                <a:xfrm>
                  <a:off x="1553746" y="1345191"/>
                  <a:ext cx="5452650" cy="2833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36365C"/>
                      </a:solidFill>
                      <a:effectLst/>
                      <a:uLnTx/>
                      <a:uFillTx/>
                      <a:latin typeface="Meiryo UI"/>
                      <a:ea typeface="Meiryo UI"/>
                    </a:rPr>
                    <a:t>Private Endpoint Security</a:t>
                  </a:r>
                </a:p>
              </p:txBody>
            </p:sp>
            <p:sp>
              <p:nvSpPr>
                <p:cNvPr id="76" name="Rectangle 151">
                  <a:extLst>
                    <a:ext uri="{FF2B5EF4-FFF2-40B4-BE49-F238E27FC236}">
                      <a16:creationId xmlns:a16="http://schemas.microsoft.com/office/drawing/2014/main" id="{BEECB20F-8757-47E0-BC7A-6D5EB129A452}"/>
                    </a:ext>
                  </a:extLst>
                </p:cNvPr>
                <p:cNvSpPr/>
                <p:nvPr/>
              </p:nvSpPr>
              <p:spPr>
                <a:xfrm>
                  <a:off x="9019626" y="4135827"/>
                  <a:ext cx="2611063"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Meiryo UI"/>
                      <a:ea typeface="Meiryo UI"/>
                    </a:rPr>
                    <a:t>Data layer</a:t>
                  </a:r>
                  <a:r>
                    <a:rPr kumimoji="0" lang="en-US" sz="1200" b="0" i="0" u="none" strike="noStrike" kern="1200" cap="none" spc="0" normalizeH="0" baseline="0" noProof="0">
                      <a:ln>
                        <a:noFill/>
                      </a:ln>
                      <a:solidFill>
                        <a:srgbClr val="FF0000"/>
                      </a:solidFill>
                      <a:effectLst/>
                      <a:uLnTx/>
                      <a:uFillTx/>
                      <a:latin typeface="Meiryo UI"/>
                      <a:ea typeface="Meiryo UI"/>
                    </a:rPr>
                    <a:t>(**)</a:t>
                  </a:r>
                </a:p>
              </p:txBody>
            </p:sp>
            <p:sp>
              <p:nvSpPr>
                <p:cNvPr id="77" name="Rectangle 152">
                  <a:extLst>
                    <a:ext uri="{FF2B5EF4-FFF2-40B4-BE49-F238E27FC236}">
                      <a16:creationId xmlns:a16="http://schemas.microsoft.com/office/drawing/2014/main" id="{7577F44E-D016-4648-B523-EF503ED277EE}"/>
                    </a:ext>
                  </a:extLst>
                </p:cNvPr>
                <p:cNvSpPr/>
                <p:nvPr/>
              </p:nvSpPr>
              <p:spPr>
                <a:xfrm>
                  <a:off x="7217247" y="1385816"/>
                  <a:ext cx="4544446" cy="3437018"/>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vert="vert270" rtlCol="0" anchor="ctr" anchorCtr="0"/>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78" name="Rectangle 153">
                  <a:extLst>
                    <a:ext uri="{FF2B5EF4-FFF2-40B4-BE49-F238E27FC236}">
                      <a16:creationId xmlns:a16="http://schemas.microsoft.com/office/drawing/2014/main" id="{809648C4-F2BF-4DE8-98A3-2AAE86766BFC}"/>
                    </a:ext>
                  </a:extLst>
                </p:cNvPr>
                <p:cNvSpPr/>
                <p:nvPr/>
              </p:nvSpPr>
              <p:spPr>
                <a:xfrm>
                  <a:off x="7276931" y="1390921"/>
                  <a:ext cx="4544446" cy="2455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36365C"/>
                      </a:solidFill>
                      <a:effectLst/>
                      <a:uLnTx/>
                      <a:uFillTx/>
                      <a:latin typeface="Meiryo UI"/>
                      <a:ea typeface="Meiryo UI"/>
                    </a:rPr>
                    <a:t>Private Resources &amp; Networking</a:t>
                  </a:r>
                </a:p>
              </p:txBody>
            </p:sp>
            <p:cxnSp>
              <p:nvCxnSpPr>
                <p:cNvPr id="79" name="Straight Arrow Connector 160">
                  <a:extLst>
                    <a:ext uri="{FF2B5EF4-FFF2-40B4-BE49-F238E27FC236}">
                      <a16:creationId xmlns:a16="http://schemas.microsoft.com/office/drawing/2014/main" id="{D5CB0D8E-27AD-4FA8-8809-F39A110D0EC5}"/>
                    </a:ext>
                  </a:extLst>
                </p:cNvPr>
                <p:cNvCxnSpPr/>
                <p:nvPr/>
              </p:nvCxnSpPr>
              <p:spPr>
                <a:xfrm>
                  <a:off x="2758480" y="1907450"/>
                  <a:ext cx="429082"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163">
                  <a:extLst>
                    <a:ext uri="{FF2B5EF4-FFF2-40B4-BE49-F238E27FC236}">
                      <a16:creationId xmlns:a16="http://schemas.microsoft.com/office/drawing/2014/main" id="{3AD2F56F-4D75-4959-8E34-9622C941537E}"/>
                    </a:ext>
                  </a:extLst>
                </p:cNvPr>
                <p:cNvCxnSpPr/>
                <p:nvPr/>
              </p:nvCxnSpPr>
              <p:spPr>
                <a:xfrm>
                  <a:off x="4127453" y="1925665"/>
                  <a:ext cx="429082"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165">
                  <a:extLst>
                    <a:ext uri="{FF2B5EF4-FFF2-40B4-BE49-F238E27FC236}">
                      <a16:creationId xmlns:a16="http://schemas.microsoft.com/office/drawing/2014/main" id="{A3B16088-454F-40CD-ACD6-11D1FFF1943F}"/>
                    </a:ext>
                  </a:extLst>
                </p:cNvPr>
                <p:cNvCxnSpPr/>
                <p:nvPr/>
              </p:nvCxnSpPr>
              <p:spPr>
                <a:xfrm>
                  <a:off x="5608441" y="1937710"/>
                  <a:ext cx="289878"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169">
                  <a:extLst>
                    <a:ext uri="{FF2B5EF4-FFF2-40B4-BE49-F238E27FC236}">
                      <a16:creationId xmlns:a16="http://schemas.microsoft.com/office/drawing/2014/main" id="{8304C3D1-F668-4B8F-9302-3E9E2A89886D}"/>
                    </a:ext>
                  </a:extLst>
                </p:cNvPr>
                <p:cNvCxnSpPr/>
                <p:nvPr/>
              </p:nvCxnSpPr>
              <p:spPr>
                <a:xfrm>
                  <a:off x="8633455" y="1970788"/>
                  <a:ext cx="403683" cy="0"/>
                </a:xfrm>
                <a:prstGeom prst="straightConnector1">
                  <a:avLst/>
                </a:prstGeom>
                <a:ln w="28575">
                  <a:solidFill>
                    <a:srgbClr val="36365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175">
                  <a:extLst>
                    <a:ext uri="{FF2B5EF4-FFF2-40B4-BE49-F238E27FC236}">
                      <a16:creationId xmlns:a16="http://schemas.microsoft.com/office/drawing/2014/main" id="{3E4B5FFD-561D-43BE-98B9-027C1F61D55F}"/>
                    </a:ext>
                  </a:extLst>
                </p:cNvPr>
                <p:cNvCxnSpPr/>
                <p:nvPr/>
              </p:nvCxnSpPr>
              <p:spPr>
                <a:xfrm>
                  <a:off x="2769957" y="2464267"/>
                  <a:ext cx="429082"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177">
                  <a:extLst>
                    <a:ext uri="{FF2B5EF4-FFF2-40B4-BE49-F238E27FC236}">
                      <a16:creationId xmlns:a16="http://schemas.microsoft.com/office/drawing/2014/main" id="{9F2669F2-044B-46EC-8EB8-E9940A5D7CB7}"/>
                    </a:ext>
                  </a:extLst>
                </p:cNvPr>
                <p:cNvCxnSpPr/>
                <p:nvPr/>
              </p:nvCxnSpPr>
              <p:spPr>
                <a:xfrm>
                  <a:off x="4138930" y="2482482"/>
                  <a:ext cx="429082"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179">
                  <a:extLst>
                    <a:ext uri="{FF2B5EF4-FFF2-40B4-BE49-F238E27FC236}">
                      <a16:creationId xmlns:a16="http://schemas.microsoft.com/office/drawing/2014/main" id="{83DA0AE6-6607-4503-946C-2A5132DFDDD3}"/>
                    </a:ext>
                  </a:extLst>
                </p:cNvPr>
                <p:cNvCxnSpPr/>
                <p:nvPr/>
              </p:nvCxnSpPr>
              <p:spPr>
                <a:xfrm>
                  <a:off x="5597068" y="2494527"/>
                  <a:ext cx="295828"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181">
                  <a:extLst>
                    <a:ext uri="{FF2B5EF4-FFF2-40B4-BE49-F238E27FC236}">
                      <a16:creationId xmlns:a16="http://schemas.microsoft.com/office/drawing/2014/main" id="{00BE63FE-1FC0-4EA5-9C1D-4A2EC675F980}"/>
                    </a:ext>
                  </a:extLst>
                </p:cNvPr>
                <p:cNvCxnSpPr/>
                <p:nvPr/>
              </p:nvCxnSpPr>
              <p:spPr>
                <a:xfrm>
                  <a:off x="8644932" y="2527605"/>
                  <a:ext cx="403683" cy="0"/>
                </a:xfrm>
                <a:prstGeom prst="straightConnector1">
                  <a:avLst/>
                </a:prstGeom>
                <a:ln w="28575">
                  <a:solidFill>
                    <a:srgbClr val="36365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185">
                  <a:extLst>
                    <a:ext uri="{FF2B5EF4-FFF2-40B4-BE49-F238E27FC236}">
                      <a16:creationId xmlns:a16="http://schemas.microsoft.com/office/drawing/2014/main" id="{8822E4E6-754F-45FF-A1FB-131E9DEF821E}"/>
                    </a:ext>
                  </a:extLst>
                </p:cNvPr>
                <p:cNvCxnSpPr>
                  <a:cxnSpLocks/>
                </p:cNvCxnSpPr>
                <p:nvPr/>
              </p:nvCxnSpPr>
              <p:spPr>
                <a:xfrm flipV="1">
                  <a:off x="1077707" y="3824414"/>
                  <a:ext cx="2120548" cy="17832"/>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189">
                  <a:extLst>
                    <a:ext uri="{FF2B5EF4-FFF2-40B4-BE49-F238E27FC236}">
                      <a16:creationId xmlns:a16="http://schemas.microsoft.com/office/drawing/2014/main" id="{8C6DF85B-2B5E-48CA-A462-DB7FAB045AC1}"/>
                    </a:ext>
                  </a:extLst>
                </p:cNvPr>
                <p:cNvCxnSpPr/>
                <p:nvPr/>
              </p:nvCxnSpPr>
              <p:spPr>
                <a:xfrm>
                  <a:off x="5608441" y="3791336"/>
                  <a:ext cx="289878"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191">
                  <a:extLst>
                    <a:ext uri="{FF2B5EF4-FFF2-40B4-BE49-F238E27FC236}">
                      <a16:creationId xmlns:a16="http://schemas.microsoft.com/office/drawing/2014/main" id="{C4BC7709-8B1D-4481-BAD2-8B5B55748EE5}"/>
                    </a:ext>
                  </a:extLst>
                </p:cNvPr>
                <p:cNvCxnSpPr/>
                <p:nvPr/>
              </p:nvCxnSpPr>
              <p:spPr>
                <a:xfrm>
                  <a:off x="8633455" y="3824414"/>
                  <a:ext cx="403683" cy="0"/>
                </a:xfrm>
                <a:prstGeom prst="straightConnector1">
                  <a:avLst/>
                </a:prstGeom>
                <a:ln w="28575">
                  <a:solidFill>
                    <a:srgbClr val="36365C"/>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0" name="Rectangle 194">
                  <a:extLst>
                    <a:ext uri="{FF2B5EF4-FFF2-40B4-BE49-F238E27FC236}">
                      <a16:creationId xmlns:a16="http://schemas.microsoft.com/office/drawing/2014/main" id="{8C0739AA-DD06-41C6-B34F-FB182A393DF0}"/>
                    </a:ext>
                  </a:extLst>
                </p:cNvPr>
                <p:cNvSpPr/>
                <p:nvPr/>
              </p:nvSpPr>
              <p:spPr>
                <a:xfrm>
                  <a:off x="5892896" y="1624843"/>
                  <a:ext cx="885600" cy="27294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nchorCtr="0"/>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91" name="Rectangle 195">
                  <a:extLst>
                    <a:ext uri="{FF2B5EF4-FFF2-40B4-BE49-F238E27FC236}">
                      <a16:creationId xmlns:a16="http://schemas.microsoft.com/office/drawing/2014/main" id="{850579C6-4BE3-45A0-8267-CF564F75EE8C}"/>
                    </a:ext>
                  </a:extLst>
                </p:cNvPr>
                <p:cNvSpPr/>
                <p:nvPr/>
              </p:nvSpPr>
              <p:spPr>
                <a:xfrm>
                  <a:off x="5898319" y="4112381"/>
                  <a:ext cx="8856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Meiryo UI"/>
                      <a:ea typeface="Meiryo UI"/>
                    </a:rPr>
                    <a:t>Network</a:t>
                  </a:r>
                </a:p>
              </p:txBody>
            </p:sp>
            <p:sp>
              <p:nvSpPr>
                <p:cNvPr id="92" name="Rectangle 196">
                  <a:extLst>
                    <a:ext uri="{FF2B5EF4-FFF2-40B4-BE49-F238E27FC236}">
                      <a16:creationId xmlns:a16="http://schemas.microsoft.com/office/drawing/2014/main" id="{3E68D6F8-2418-4FF7-A7B1-FEE2136F5060}"/>
                    </a:ext>
                  </a:extLst>
                </p:cNvPr>
                <p:cNvSpPr/>
                <p:nvPr/>
              </p:nvSpPr>
              <p:spPr>
                <a:xfrm>
                  <a:off x="5715747" y="3243532"/>
                  <a:ext cx="1245403" cy="6242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ネットワーク</a:t>
                  </a:r>
                  <a:endParaRPr kumimoji="0" lang="en-US" altLang="ja-JP" sz="1200" b="0" i="0" u="none" strike="noStrike" kern="1200" cap="none" spc="0" normalizeH="0" baseline="0" noProof="0">
                    <a:ln>
                      <a:noFill/>
                    </a:ln>
                    <a:solidFill>
                      <a:srgbClr val="36365C"/>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セキュリティ</a:t>
                  </a:r>
                  <a:endParaRPr kumimoji="0" lang="en-US" altLang="ja-JP" sz="1200" b="0" i="0" u="none" strike="noStrike" kern="1200" cap="none" spc="0" normalizeH="0" baseline="0" noProof="0">
                    <a:ln>
                      <a:noFill/>
                    </a:ln>
                    <a:solidFill>
                      <a:srgbClr val="36365C"/>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グループ</a:t>
                  </a:r>
                  <a:endParaRPr kumimoji="0" lang="en-US" altLang="ja-JP" sz="1200" b="0" i="0" u="none" strike="noStrike" kern="1200" cap="none" spc="0" normalizeH="0" baseline="0" noProof="0">
                    <a:ln>
                      <a:noFill/>
                    </a:ln>
                    <a:solidFill>
                      <a:srgbClr val="36365C"/>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ja-JP" sz="1200" b="0" i="0" u="none" strike="noStrike" kern="1200" cap="none" spc="0" normalizeH="0" baseline="0" noProof="0">
                      <a:ln>
                        <a:noFill/>
                      </a:ln>
                      <a:solidFill>
                        <a:srgbClr val="36365C"/>
                      </a:solidFill>
                      <a:effectLst/>
                      <a:uLnTx/>
                      <a:uFillTx/>
                      <a:latin typeface="Meiryo UI"/>
                      <a:ea typeface="Meiryo UI"/>
                    </a:rPr>
                    <a:t>(NSG)</a:t>
                  </a:r>
                </a:p>
              </p:txBody>
            </p:sp>
            <p:sp>
              <p:nvSpPr>
                <p:cNvPr id="93" name="Rectangle 199">
                  <a:extLst>
                    <a:ext uri="{FF2B5EF4-FFF2-40B4-BE49-F238E27FC236}">
                      <a16:creationId xmlns:a16="http://schemas.microsoft.com/office/drawing/2014/main" id="{7B1A8F0B-294F-4AE7-BC72-AC674E35A741}"/>
                    </a:ext>
                  </a:extLst>
                </p:cNvPr>
                <p:cNvSpPr/>
                <p:nvPr/>
              </p:nvSpPr>
              <p:spPr>
                <a:xfrm>
                  <a:off x="5838256" y="1744344"/>
                  <a:ext cx="999457" cy="10419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トラフィック</a:t>
                  </a:r>
                  <a:endParaRPr kumimoji="0" lang="en-US" altLang="ja-JP" sz="1200" b="0" i="0" u="none" strike="noStrike" kern="1200" cap="none" spc="0" normalizeH="0" baseline="0" noProof="0">
                    <a:ln>
                      <a:noFill/>
                    </a:ln>
                    <a:solidFill>
                      <a:srgbClr val="36365C"/>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フィルター</a:t>
                  </a:r>
                  <a:br>
                    <a:rPr kumimoji="0" lang="en-US" sz="1200" b="0" i="0" u="none" strike="noStrike" kern="1200" cap="none" spc="0" normalizeH="0" baseline="0" noProof="0">
                      <a:ln>
                        <a:noFill/>
                      </a:ln>
                      <a:solidFill>
                        <a:srgbClr val="36365C"/>
                      </a:solidFill>
                      <a:effectLst/>
                      <a:uLnTx/>
                      <a:uFillTx/>
                      <a:latin typeface="Meiryo UI"/>
                      <a:ea typeface="Meiryo UI"/>
                    </a:rPr>
                  </a:br>
                  <a:r>
                    <a:rPr kumimoji="0" lang="en-US" sz="1200" b="0" i="0" u="none" strike="noStrike" kern="1200" cap="none" spc="0" normalizeH="0" baseline="0" noProof="0">
                      <a:ln>
                        <a:noFill/>
                      </a:ln>
                      <a:solidFill>
                        <a:srgbClr val="36365C"/>
                      </a:solidFill>
                      <a:effectLst/>
                      <a:uLnTx/>
                      <a:uFillTx/>
                      <a:latin typeface="Meiryo UI"/>
                      <a:ea typeface="Meiryo UI"/>
                    </a:rPr>
                    <a:t>(Gateway</a:t>
                  </a:r>
                  <a:r>
                    <a:rPr kumimoji="0" lang="ja-JP" altLang="en-US" sz="1200" b="0" i="0" u="none" strike="noStrike" kern="1200" cap="none" spc="0" normalizeH="0" baseline="0" noProof="0">
                      <a:ln>
                        <a:noFill/>
                      </a:ln>
                      <a:solidFill>
                        <a:srgbClr val="36365C"/>
                      </a:solidFill>
                      <a:effectLst/>
                      <a:uLnTx/>
                      <a:uFillTx/>
                      <a:latin typeface="Meiryo UI"/>
                      <a:ea typeface="Meiryo UI"/>
                    </a:rPr>
                    <a:t>からの要求のみ受ける</a:t>
                  </a:r>
                  <a:r>
                    <a:rPr kumimoji="0" lang="en-US" sz="1200" b="0" i="0" u="none" strike="noStrike" kern="1200" cap="none" spc="0" normalizeH="0" baseline="0" noProof="0">
                      <a:ln>
                        <a:noFill/>
                      </a:ln>
                      <a:solidFill>
                        <a:srgbClr val="36365C"/>
                      </a:solidFill>
                      <a:effectLst/>
                      <a:uLnTx/>
                      <a:uFillTx/>
                      <a:latin typeface="Meiryo UI"/>
                      <a:ea typeface="Meiryo UI"/>
                    </a:rPr>
                    <a:t>)</a:t>
                  </a:r>
                </a:p>
              </p:txBody>
            </p:sp>
            <p:cxnSp>
              <p:nvCxnSpPr>
                <p:cNvPr id="94" name="Straight Arrow Connector 204">
                  <a:extLst>
                    <a:ext uri="{FF2B5EF4-FFF2-40B4-BE49-F238E27FC236}">
                      <a16:creationId xmlns:a16="http://schemas.microsoft.com/office/drawing/2014/main" id="{0F66EBB3-46D2-4420-94C4-0F3D7178EB88}"/>
                    </a:ext>
                  </a:extLst>
                </p:cNvPr>
                <p:cNvCxnSpPr/>
                <p:nvPr/>
              </p:nvCxnSpPr>
              <p:spPr>
                <a:xfrm>
                  <a:off x="4138930" y="3808968"/>
                  <a:ext cx="429082"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5" name="Rectangle 205">
                  <a:extLst>
                    <a:ext uri="{FF2B5EF4-FFF2-40B4-BE49-F238E27FC236}">
                      <a16:creationId xmlns:a16="http://schemas.microsoft.com/office/drawing/2014/main" id="{97AE5AEB-148F-4666-8A18-8B6110F9B1C8}"/>
                    </a:ext>
                  </a:extLst>
                </p:cNvPr>
                <p:cNvSpPr/>
                <p:nvPr/>
              </p:nvSpPr>
              <p:spPr>
                <a:xfrm>
                  <a:off x="1303763" y="1061077"/>
                  <a:ext cx="10606884" cy="4950884"/>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vert="vert270" rtlCol="0" anchor="ctr" anchorCtr="0"/>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36365C"/>
                    </a:solidFill>
                    <a:effectLst/>
                    <a:uLnTx/>
                    <a:uFillTx/>
                    <a:latin typeface="Meiryo UI"/>
                    <a:ea typeface="Meiryo UI"/>
                  </a:endParaRPr>
                </a:p>
              </p:txBody>
            </p:sp>
            <p:cxnSp>
              <p:nvCxnSpPr>
                <p:cNvPr id="96" name="Straight Arrow Connector 214">
                  <a:extLst>
                    <a:ext uri="{FF2B5EF4-FFF2-40B4-BE49-F238E27FC236}">
                      <a16:creationId xmlns:a16="http://schemas.microsoft.com/office/drawing/2014/main" id="{112F878A-94FD-4130-B698-6C2BA6504774}"/>
                    </a:ext>
                  </a:extLst>
                </p:cNvPr>
                <p:cNvCxnSpPr/>
                <p:nvPr/>
              </p:nvCxnSpPr>
              <p:spPr>
                <a:xfrm>
                  <a:off x="6774585" y="1949530"/>
                  <a:ext cx="534009"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216">
                  <a:extLst>
                    <a:ext uri="{FF2B5EF4-FFF2-40B4-BE49-F238E27FC236}">
                      <a16:creationId xmlns:a16="http://schemas.microsoft.com/office/drawing/2014/main" id="{B6AD52E8-1FF9-462B-9F8B-F4DADF472793}"/>
                    </a:ext>
                  </a:extLst>
                </p:cNvPr>
                <p:cNvCxnSpPr/>
                <p:nvPr/>
              </p:nvCxnSpPr>
              <p:spPr>
                <a:xfrm>
                  <a:off x="6789871" y="2482482"/>
                  <a:ext cx="534009"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217">
                  <a:extLst>
                    <a:ext uri="{FF2B5EF4-FFF2-40B4-BE49-F238E27FC236}">
                      <a16:creationId xmlns:a16="http://schemas.microsoft.com/office/drawing/2014/main" id="{2605A31A-FE76-4D67-9BA4-AB4B6485D75A}"/>
                    </a:ext>
                  </a:extLst>
                </p:cNvPr>
                <p:cNvCxnSpPr/>
                <p:nvPr/>
              </p:nvCxnSpPr>
              <p:spPr>
                <a:xfrm>
                  <a:off x="6789871" y="3861171"/>
                  <a:ext cx="534009"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9" name="Rectangle 219">
                  <a:extLst>
                    <a:ext uri="{FF2B5EF4-FFF2-40B4-BE49-F238E27FC236}">
                      <a16:creationId xmlns:a16="http://schemas.microsoft.com/office/drawing/2014/main" id="{6AB476B8-BA5F-4871-AD31-3866BEB7D943}"/>
                    </a:ext>
                  </a:extLst>
                </p:cNvPr>
                <p:cNvSpPr/>
                <p:nvPr/>
              </p:nvSpPr>
              <p:spPr>
                <a:xfrm>
                  <a:off x="7411960" y="1700247"/>
                  <a:ext cx="1156537" cy="66411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ctr" defTabSz="457200" rtl="0" eaLnBrk="1" fontAlgn="auto" latinLnBrk="0" hangingPunct="1">
                    <a:lnSpc>
                      <a:spcPct val="15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予測</a:t>
                  </a:r>
                  <a:endParaRPr kumimoji="0" lang="en-US" altLang="ja-JP" sz="1200" b="0" i="0" u="none" strike="noStrike" kern="1200" cap="none" spc="0" normalizeH="0" baseline="0" noProof="0">
                    <a:ln>
                      <a:noFill/>
                    </a:ln>
                    <a:solidFill>
                      <a:srgbClr val="36365C"/>
                    </a:solidFill>
                    <a:effectLst/>
                    <a:uLnTx/>
                    <a:uFillTx/>
                    <a:latin typeface="Meiryo UI"/>
                    <a:ea typeface="Meiryo UI"/>
                  </a:endParaRPr>
                </a:p>
                <a:p>
                  <a:pPr marL="0" marR="0" lvl="0" indent="0" algn="ctr" defTabSz="457200" rtl="0" eaLnBrk="1" fontAlgn="auto" latinLnBrk="0" hangingPunct="1">
                    <a:lnSpc>
                      <a:spcPct val="15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サービス</a:t>
                  </a: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100" name="Rectangle 220">
                  <a:extLst>
                    <a:ext uri="{FF2B5EF4-FFF2-40B4-BE49-F238E27FC236}">
                      <a16:creationId xmlns:a16="http://schemas.microsoft.com/office/drawing/2014/main" id="{4E734268-4BFA-411D-A619-3EE752D05007}"/>
                    </a:ext>
                  </a:extLst>
                </p:cNvPr>
                <p:cNvSpPr/>
                <p:nvPr/>
              </p:nvSpPr>
              <p:spPr>
                <a:xfrm>
                  <a:off x="7408045" y="2441034"/>
                  <a:ext cx="1156537" cy="67586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5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モデル運用サビース</a:t>
                  </a: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101" name="Rectangle 221">
                  <a:extLst>
                    <a:ext uri="{FF2B5EF4-FFF2-40B4-BE49-F238E27FC236}">
                      <a16:creationId xmlns:a16="http://schemas.microsoft.com/office/drawing/2014/main" id="{22FC6280-7440-4250-81A7-52BE69313D2B}"/>
                    </a:ext>
                  </a:extLst>
                </p:cNvPr>
                <p:cNvSpPr/>
                <p:nvPr/>
              </p:nvSpPr>
              <p:spPr>
                <a:xfrm>
                  <a:off x="7690659" y="3909349"/>
                  <a:ext cx="651970" cy="3524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36365C"/>
                      </a:solidFill>
                      <a:effectLst/>
                      <a:uLnTx/>
                      <a:uFillTx/>
                      <a:latin typeface="Meiryo UI"/>
                      <a:ea typeface="Meiryo UI"/>
                    </a:rPr>
                    <a:t>…</a:t>
                  </a:r>
                </a:p>
              </p:txBody>
            </p:sp>
            <p:sp>
              <p:nvSpPr>
                <p:cNvPr id="102" name="Rectangle 69">
                  <a:extLst>
                    <a:ext uri="{FF2B5EF4-FFF2-40B4-BE49-F238E27FC236}">
                      <a16:creationId xmlns:a16="http://schemas.microsoft.com/office/drawing/2014/main" id="{B0566FB6-6C86-4347-94FE-4C364232C5CA}"/>
                    </a:ext>
                  </a:extLst>
                </p:cNvPr>
                <p:cNvSpPr/>
                <p:nvPr/>
              </p:nvSpPr>
              <p:spPr>
                <a:xfrm>
                  <a:off x="7408045" y="3197885"/>
                  <a:ext cx="1156537" cy="67586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ctr" defTabSz="457200" rtl="0" eaLnBrk="1" fontAlgn="auto" latinLnBrk="0" hangingPunct="1">
                    <a:lnSpc>
                      <a:spcPct val="150000"/>
                    </a:lnSpc>
                    <a:spcBef>
                      <a:spcPts val="0"/>
                    </a:spcBef>
                    <a:spcAft>
                      <a:spcPts val="0"/>
                    </a:spcAft>
                    <a:buClrTx/>
                    <a:buSzTx/>
                    <a:buFontTx/>
                    <a:buNone/>
                    <a:tabLst/>
                    <a:defRPr/>
                  </a:pPr>
                  <a:r>
                    <a:rPr kumimoji="0" lang="en-US" altLang="ja-JP" sz="1200" b="0" i="0" u="none" strike="noStrike" kern="1200" cap="none" spc="0" normalizeH="0" baseline="0" noProof="0">
                      <a:ln>
                        <a:noFill/>
                      </a:ln>
                      <a:solidFill>
                        <a:srgbClr val="36365C"/>
                      </a:solidFill>
                      <a:effectLst/>
                      <a:uLnTx/>
                      <a:uFillTx/>
                      <a:latin typeface="Meiryo UI"/>
                      <a:ea typeface="Meiryo UI"/>
                    </a:rPr>
                    <a:t>API</a:t>
                  </a:r>
                </a:p>
                <a:p>
                  <a:pPr marL="0" marR="0" lvl="0" indent="0" algn="ctr" defTabSz="457200" rtl="0" eaLnBrk="1" fontAlgn="auto" latinLnBrk="0" hangingPunct="1">
                    <a:lnSpc>
                      <a:spcPct val="15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サビース</a:t>
                  </a:r>
                  <a:endParaRPr kumimoji="0" lang="en-US" sz="1800" b="0" i="0" u="none" strike="noStrike" kern="1200" cap="none" spc="0" normalizeH="0" baseline="0" noProof="0">
                    <a:ln>
                      <a:noFill/>
                    </a:ln>
                    <a:solidFill>
                      <a:prstClr val="white"/>
                    </a:solidFill>
                    <a:effectLst/>
                    <a:uLnTx/>
                    <a:uFillTx/>
                    <a:latin typeface="Meiryo UI"/>
                    <a:ea typeface="Meiryo UI"/>
                  </a:endParaRPr>
                </a:p>
              </p:txBody>
            </p:sp>
            <p:sp>
              <p:nvSpPr>
                <p:cNvPr id="103" name="Rectangle 37">
                  <a:extLst>
                    <a:ext uri="{FF2B5EF4-FFF2-40B4-BE49-F238E27FC236}">
                      <a16:creationId xmlns:a16="http://schemas.microsoft.com/office/drawing/2014/main" id="{FD101D35-CE61-4CC7-AFB8-2997315F35A9}"/>
                    </a:ext>
                  </a:extLst>
                </p:cNvPr>
                <p:cNvSpPr/>
                <p:nvPr/>
              </p:nvSpPr>
              <p:spPr>
                <a:xfrm>
                  <a:off x="179882" y="2533962"/>
                  <a:ext cx="909472" cy="493235"/>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ja-JP" sz="1200" b="0" i="0" u="none" strike="noStrike" kern="1200" cap="none" spc="0" normalizeH="0" baseline="0" noProof="0">
                      <a:ln>
                        <a:noFill/>
                      </a:ln>
                      <a:solidFill>
                        <a:srgbClr val="36365C"/>
                      </a:solidFill>
                      <a:effectLst/>
                      <a:uLnTx/>
                      <a:uFillTx/>
                      <a:latin typeface="Meiryo UI"/>
                      <a:ea typeface="Meiryo UI"/>
                    </a:rPr>
                    <a:t>B</a:t>
                  </a:r>
                  <a:r>
                    <a:rPr kumimoji="0" lang="ja-JP" altLang="en-US" sz="1200" b="0" i="0" u="none" strike="noStrike" kern="1200" cap="none" spc="0" normalizeH="0" baseline="0" noProof="0">
                      <a:ln>
                        <a:noFill/>
                      </a:ln>
                      <a:solidFill>
                        <a:srgbClr val="36365C"/>
                      </a:solidFill>
                      <a:effectLst/>
                      <a:uLnTx/>
                      <a:uFillTx/>
                      <a:latin typeface="Meiryo UI"/>
                      <a:ea typeface="Meiryo UI"/>
                    </a:rPr>
                    <a:t>社の</a:t>
                  </a:r>
                  <a:endParaRPr kumimoji="0" lang="en-US" altLang="ja-JP" sz="1200" b="0" i="0" u="none" strike="noStrike" kern="1200" cap="none" spc="0" normalizeH="0" baseline="0" noProof="0">
                    <a:ln>
                      <a:noFill/>
                    </a:ln>
                    <a:solidFill>
                      <a:srgbClr val="36365C"/>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200" b="0" i="0" u="none" strike="noStrike" kern="1200" cap="none" spc="0" normalizeH="0" baseline="0" noProof="0">
                      <a:ln>
                        <a:noFill/>
                      </a:ln>
                      <a:solidFill>
                        <a:srgbClr val="36365C"/>
                      </a:solidFill>
                      <a:effectLst/>
                      <a:uLnTx/>
                      <a:uFillTx/>
                      <a:latin typeface="Meiryo UI"/>
                      <a:ea typeface="Meiryo UI"/>
                    </a:rPr>
                    <a:t>ユーザー</a:t>
                  </a: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104" name="Flowchart: Magnetic Disk 14">
                  <a:extLst>
                    <a:ext uri="{FF2B5EF4-FFF2-40B4-BE49-F238E27FC236}">
                      <a16:creationId xmlns:a16="http://schemas.microsoft.com/office/drawing/2014/main" id="{54BDEB48-F0F8-4B6E-97CD-D865D19806A6}"/>
                    </a:ext>
                  </a:extLst>
                </p:cNvPr>
                <p:cNvSpPr/>
                <p:nvPr/>
              </p:nvSpPr>
              <p:spPr>
                <a:xfrm>
                  <a:off x="10458347" y="1758936"/>
                  <a:ext cx="1080000" cy="900000"/>
                </a:xfrm>
                <a:prstGeom prst="flowChartMagneticDisk">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ja-JP" sz="1400" b="0" i="0" u="none" strike="noStrike" kern="1200" cap="none" spc="0" normalizeH="0" baseline="0" noProof="0">
                      <a:ln>
                        <a:noFill/>
                      </a:ln>
                      <a:solidFill>
                        <a:prstClr val="black"/>
                      </a:solidFill>
                      <a:effectLst/>
                      <a:uLnTx/>
                      <a:uFillTx/>
                      <a:latin typeface="Meiryo UI"/>
                      <a:ea typeface="Meiryo UI"/>
                    </a:rPr>
                    <a:t>B</a:t>
                  </a:r>
                  <a:r>
                    <a:rPr kumimoji="0" lang="ja-JP" altLang="en-US" sz="1400" b="0" i="0" u="none" strike="noStrike" kern="1200" cap="none" spc="0" normalizeH="0" baseline="0" noProof="0">
                      <a:ln>
                        <a:noFill/>
                      </a:ln>
                      <a:solidFill>
                        <a:prstClr val="black"/>
                      </a:solidFill>
                      <a:effectLst/>
                      <a:uLnTx/>
                      <a:uFillTx/>
                      <a:latin typeface="Meiryo UI"/>
                      <a:ea typeface="Meiryo UI"/>
                    </a:rPr>
                    <a:t>社の</a:t>
                  </a:r>
                  <a:endParaRPr kumimoji="0" lang="en-US" altLang="ja-JP" sz="1400" b="0" i="0" u="none" strike="noStrike" kern="1200" cap="none" spc="0" normalizeH="0" baseline="0" noProof="0">
                    <a:ln>
                      <a:noFill/>
                    </a:ln>
                    <a:solidFill>
                      <a:prstClr val="black"/>
                    </a:solidFill>
                    <a:effectLst/>
                    <a:uLnTx/>
                    <a:uFillTx/>
                    <a:latin typeface="Meiryo UI"/>
                    <a:ea typeface="Meiryo UI"/>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400" b="0" i="0" u="none" strike="noStrike" kern="1200" cap="none" spc="0" normalizeH="0" baseline="0" noProof="0">
                      <a:ln>
                        <a:noFill/>
                      </a:ln>
                      <a:solidFill>
                        <a:prstClr val="black"/>
                      </a:solidFill>
                      <a:effectLst/>
                      <a:uLnTx/>
                      <a:uFillTx/>
                      <a:latin typeface="Meiryo UI"/>
                      <a:ea typeface="Meiryo UI"/>
                    </a:rPr>
                    <a:t>データ</a:t>
                  </a:r>
                  <a:endParaRPr kumimoji="0" lang="en-US" sz="1400" b="0" i="0" u="none" strike="noStrike" kern="1200" cap="none" spc="0" normalizeH="0" baseline="0" noProof="0">
                    <a:ln>
                      <a:noFill/>
                    </a:ln>
                    <a:solidFill>
                      <a:prstClr val="black"/>
                    </a:solidFill>
                    <a:effectLst/>
                    <a:uLnTx/>
                    <a:uFillTx/>
                    <a:latin typeface="Meiryo UI"/>
                    <a:ea typeface="Meiryo UI"/>
                  </a:endParaRPr>
                </a:p>
              </p:txBody>
            </p:sp>
            <p:cxnSp>
              <p:nvCxnSpPr>
                <p:cNvPr id="105" name="Straight Arrow Connector 147">
                  <a:extLst>
                    <a:ext uri="{FF2B5EF4-FFF2-40B4-BE49-F238E27FC236}">
                      <a16:creationId xmlns:a16="http://schemas.microsoft.com/office/drawing/2014/main" id="{7AABE3C0-8CEE-41EE-AC74-DA259AB54634}"/>
                    </a:ext>
                  </a:extLst>
                </p:cNvPr>
                <p:cNvCxnSpPr>
                  <a:cxnSpLocks/>
                </p:cNvCxnSpPr>
                <p:nvPr/>
              </p:nvCxnSpPr>
              <p:spPr>
                <a:xfrm>
                  <a:off x="1068636" y="2762954"/>
                  <a:ext cx="586181" cy="0"/>
                </a:xfrm>
                <a:prstGeom prst="straightConnector1">
                  <a:avLst/>
                </a:prstGeom>
                <a:ln w="28575">
                  <a:solidFill>
                    <a:schemeClr val="accent6"/>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grpSp>
      <p:grpSp>
        <p:nvGrpSpPr>
          <p:cNvPr id="106" name="グループ化 105">
            <a:extLst>
              <a:ext uri="{FF2B5EF4-FFF2-40B4-BE49-F238E27FC236}">
                <a16:creationId xmlns:a16="http://schemas.microsoft.com/office/drawing/2014/main" id="{0FFBB81D-305F-4712-AA2F-C4B2BC3F4C97}"/>
              </a:ext>
            </a:extLst>
          </p:cNvPr>
          <p:cNvGrpSpPr/>
          <p:nvPr/>
        </p:nvGrpSpPr>
        <p:grpSpPr>
          <a:xfrm>
            <a:off x="8335919" y="195083"/>
            <a:ext cx="3537667" cy="546086"/>
            <a:chOff x="6355725" y="260205"/>
            <a:chExt cx="3537667" cy="546086"/>
          </a:xfrm>
        </p:grpSpPr>
        <p:cxnSp>
          <p:nvCxnSpPr>
            <p:cNvPr id="107" name="Straight Arrow Connector 202">
              <a:extLst>
                <a:ext uri="{FF2B5EF4-FFF2-40B4-BE49-F238E27FC236}">
                  <a16:creationId xmlns:a16="http://schemas.microsoft.com/office/drawing/2014/main" id="{2086309E-59F4-475A-8F0D-57F23FFE78F5}"/>
                </a:ext>
              </a:extLst>
            </p:cNvPr>
            <p:cNvCxnSpPr/>
            <p:nvPr/>
          </p:nvCxnSpPr>
          <p:spPr>
            <a:xfrm>
              <a:off x="7753253" y="664559"/>
              <a:ext cx="42908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08" name="グループ化 107">
              <a:extLst>
                <a:ext uri="{FF2B5EF4-FFF2-40B4-BE49-F238E27FC236}">
                  <a16:creationId xmlns:a16="http://schemas.microsoft.com/office/drawing/2014/main" id="{918CA908-0713-41D0-94BA-8F886A893939}"/>
                </a:ext>
              </a:extLst>
            </p:cNvPr>
            <p:cNvGrpSpPr/>
            <p:nvPr/>
          </p:nvGrpSpPr>
          <p:grpSpPr>
            <a:xfrm>
              <a:off x="6355725" y="260205"/>
              <a:ext cx="3537667" cy="546086"/>
              <a:chOff x="6355725" y="260205"/>
              <a:chExt cx="3537667" cy="546086"/>
            </a:xfrm>
          </p:grpSpPr>
          <p:cxnSp>
            <p:nvCxnSpPr>
              <p:cNvPr id="109" name="Straight Arrow Connector 187">
                <a:extLst>
                  <a:ext uri="{FF2B5EF4-FFF2-40B4-BE49-F238E27FC236}">
                    <a16:creationId xmlns:a16="http://schemas.microsoft.com/office/drawing/2014/main" id="{4C2CB606-E0AF-481D-A7C6-825B81127FC4}"/>
                  </a:ext>
                </a:extLst>
              </p:cNvPr>
              <p:cNvCxnSpPr/>
              <p:nvPr/>
            </p:nvCxnSpPr>
            <p:spPr>
              <a:xfrm>
                <a:off x="7745520" y="412426"/>
                <a:ext cx="429082" cy="0"/>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10" name="Rectangle 200">
                <a:extLst>
                  <a:ext uri="{FF2B5EF4-FFF2-40B4-BE49-F238E27FC236}">
                    <a16:creationId xmlns:a16="http://schemas.microsoft.com/office/drawing/2014/main" id="{FD224FE5-5337-4291-AC83-B896A338355D}"/>
                  </a:ext>
                </a:extLst>
              </p:cNvPr>
              <p:cNvSpPr/>
              <p:nvPr/>
            </p:nvSpPr>
            <p:spPr>
              <a:xfrm>
                <a:off x="6676770" y="260205"/>
                <a:ext cx="1660177" cy="2744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36365C"/>
                    </a:solidFill>
                    <a:effectLst/>
                    <a:uLnTx/>
                    <a:uFillTx/>
                    <a:latin typeface="Meiryo UI"/>
                    <a:ea typeface="Meiryo UI"/>
                  </a:rPr>
                  <a:t>Usee</a:t>
                </a:r>
                <a:r>
                  <a:rPr kumimoji="0" lang="ja-JP" altLang="en-US" sz="1200" b="0" i="0" u="none" strike="noStrike" kern="1200" cap="none" spc="0" normalizeH="0" baseline="0" noProof="0">
                    <a:ln>
                      <a:noFill/>
                    </a:ln>
                    <a:solidFill>
                      <a:srgbClr val="36365C"/>
                    </a:solidFill>
                    <a:effectLst/>
                    <a:uLnTx/>
                    <a:uFillTx/>
                    <a:latin typeface="Meiryo UI"/>
                    <a:ea typeface="Meiryo UI"/>
                  </a:rPr>
                  <a:t>領域</a:t>
                </a:r>
                <a:endParaRPr kumimoji="0" lang="en-US" sz="1200" b="0" i="0" u="none" strike="noStrike" kern="1200" cap="none" spc="0" normalizeH="0" baseline="0" noProof="0">
                  <a:ln>
                    <a:noFill/>
                  </a:ln>
                  <a:solidFill>
                    <a:srgbClr val="36365C"/>
                  </a:solidFill>
                  <a:effectLst/>
                  <a:uLnTx/>
                  <a:uFillTx/>
                  <a:latin typeface="Meiryo UI"/>
                  <a:ea typeface="Meiryo UI"/>
                </a:endParaRPr>
              </a:p>
            </p:txBody>
          </p:sp>
          <p:sp>
            <p:nvSpPr>
              <p:cNvPr id="111" name="Rectangle 203">
                <a:extLst>
                  <a:ext uri="{FF2B5EF4-FFF2-40B4-BE49-F238E27FC236}">
                    <a16:creationId xmlns:a16="http://schemas.microsoft.com/office/drawing/2014/main" id="{CD4E49DB-93FC-49D3-A9E9-C8EDC962C613}"/>
                  </a:ext>
                </a:extLst>
              </p:cNvPr>
              <p:cNvSpPr/>
              <p:nvPr/>
            </p:nvSpPr>
            <p:spPr>
              <a:xfrm>
                <a:off x="8227353" y="527417"/>
                <a:ext cx="1660177" cy="2744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36365C"/>
                    </a:solidFill>
                    <a:effectLst/>
                    <a:uLnTx/>
                    <a:uFillTx/>
                    <a:latin typeface="Meiryo UI"/>
                    <a:ea typeface="Meiryo UI"/>
                  </a:rPr>
                  <a:t>TCP </a:t>
                </a:r>
              </a:p>
            </p:txBody>
          </p:sp>
          <p:sp>
            <p:nvSpPr>
              <p:cNvPr id="112" name="Rectangle 224">
                <a:extLst>
                  <a:ext uri="{FF2B5EF4-FFF2-40B4-BE49-F238E27FC236}">
                    <a16:creationId xmlns:a16="http://schemas.microsoft.com/office/drawing/2014/main" id="{913808D6-8218-44AE-91B4-5FB8DD020E9C}"/>
                  </a:ext>
                </a:extLst>
              </p:cNvPr>
              <p:cNvSpPr/>
              <p:nvPr/>
            </p:nvSpPr>
            <p:spPr>
              <a:xfrm>
                <a:off x="6355725" y="546328"/>
                <a:ext cx="354009" cy="229249"/>
              </a:xfrm>
              <a:prstGeom prst="rect">
                <a:avLst/>
              </a:prstGeom>
              <a:solidFill>
                <a:srgbClr val="0F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a:ln>
                    <a:noFill/>
                  </a:ln>
                  <a:solidFill>
                    <a:prstClr val="white"/>
                  </a:solidFill>
                  <a:effectLst/>
                  <a:uLnTx/>
                  <a:uFillTx/>
                  <a:latin typeface="Meiryo UI"/>
                  <a:ea typeface="Meiryo UI"/>
                </a:endParaRPr>
              </a:p>
            </p:txBody>
          </p:sp>
          <p:sp>
            <p:nvSpPr>
              <p:cNvPr id="113" name="Rectangle 225">
                <a:extLst>
                  <a:ext uri="{FF2B5EF4-FFF2-40B4-BE49-F238E27FC236}">
                    <a16:creationId xmlns:a16="http://schemas.microsoft.com/office/drawing/2014/main" id="{2FEA349F-AFE7-418A-A978-B713E2EFACDC}"/>
                  </a:ext>
                </a:extLst>
              </p:cNvPr>
              <p:cNvSpPr/>
              <p:nvPr/>
            </p:nvSpPr>
            <p:spPr>
              <a:xfrm>
                <a:off x="6355725" y="293619"/>
                <a:ext cx="354009" cy="20779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a:ln>
                    <a:noFill/>
                  </a:ln>
                  <a:solidFill>
                    <a:prstClr val="white"/>
                  </a:solidFill>
                  <a:effectLst/>
                  <a:uLnTx/>
                  <a:uFillTx/>
                  <a:latin typeface="Meiryo UI"/>
                  <a:ea typeface="Meiryo UI"/>
                </a:endParaRPr>
              </a:p>
            </p:txBody>
          </p:sp>
          <p:sp>
            <p:nvSpPr>
              <p:cNvPr id="114" name="Rectangle 226">
                <a:extLst>
                  <a:ext uri="{FF2B5EF4-FFF2-40B4-BE49-F238E27FC236}">
                    <a16:creationId xmlns:a16="http://schemas.microsoft.com/office/drawing/2014/main" id="{FBD6931F-3C30-4927-8D2D-26186DF15782}"/>
                  </a:ext>
                </a:extLst>
              </p:cNvPr>
              <p:cNvSpPr/>
              <p:nvPr/>
            </p:nvSpPr>
            <p:spPr>
              <a:xfrm>
                <a:off x="8233215" y="268695"/>
                <a:ext cx="1660177" cy="2744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36365C"/>
                    </a:solidFill>
                    <a:effectLst/>
                    <a:uLnTx/>
                    <a:uFillTx/>
                    <a:latin typeface="Meiryo UI"/>
                    <a:ea typeface="Meiryo UI"/>
                  </a:rPr>
                  <a:t>Https </a:t>
                </a:r>
              </a:p>
            </p:txBody>
          </p:sp>
          <p:sp>
            <p:nvSpPr>
              <p:cNvPr id="115" name="Rectangle 227">
                <a:extLst>
                  <a:ext uri="{FF2B5EF4-FFF2-40B4-BE49-F238E27FC236}">
                    <a16:creationId xmlns:a16="http://schemas.microsoft.com/office/drawing/2014/main" id="{F85DA1F5-A9B3-4743-BC1A-6AEA12389D27}"/>
                  </a:ext>
                </a:extLst>
              </p:cNvPr>
              <p:cNvSpPr/>
              <p:nvPr/>
            </p:nvSpPr>
            <p:spPr>
              <a:xfrm>
                <a:off x="6676389" y="492746"/>
                <a:ext cx="2125573" cy="3135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t" anchorCtr="0"/>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36365C"/>
                    </a:solidFill>
                    <a:effectLst/>
                    <a:uLnTx/>
                    <a:uFillTx/>
                    <a:latin typeface="Meiryo UI"/>
                    <a:ea typeface="Meiryo UI"/>
                  </a:rPr>
                  <a:t>Azure</a:t>
                </a:r>
                <a:r>
                  <a:rPr kumimoji="0" lang="ja-JP" altLang="en-US" sz="1200" b="0" i="0" u="none" strike="noStrike" kern="1200" cap="none" spc="0" normalizeH="0" baseline="0" noProof="0">
                    <a:ln>
                      <a:noFill/>
                    </a:ln>
                    <a:solidFill>
                      <a:srgbClr val="36365C"/>
                    </a:solidFill>
                    <a:effectLst/>
                    <a:uLnTx/>
                    <a:uFillTx/>
                    <a:latin typeface="Meiryo UI"/>
                    <a:ea typeface="Meiryo UI"/>
                  </a:rPr>
                  <a:t>領域</a:t>
                </a:r>
                <a:endParaRPr kumimoji="0" lang="en-US" sz="1200" b="0" i="0" u="none" strike="noStrike" kern="1200" cap="none" spc="0" normalizeH="0" baseline="0" noProof="0">
                  <a:ln>
                    <a:noFill/>
                  </a:ln>
                  <a:solidFill>
                    <a:srgbClr val="36365C"/>
                  </a:solidFill>
                  <a:effectLst/>
                  <a:uLnTx/>
                  <a:uFillTx/>
                  <a:latin typeface="Meiryo UI"/>
                  <a:ea typeface="Meiryo UI"/>
                </a:endParaRPr>
              </a:p>
            </p:txBody>
          </p:sp>
        </p:grpSp>
      </p:grpSp>
      <p:sp>
        <p:nvSpPr>
          <p:cNvPr id="117" name="正方形/長方形 116">
            <a:extLst>
              <a:ext uri="{FF2B5EF4-FFF2-40B4-BE49-F238E27FC236}">
                <a16:creationId xmlns:a16="http://schemas.microsoft.com/office/drawing/2014/main" id="{852CA7F3-65EA-4DDB-AC90-EC3B58CBDECC}"/>
              </a:ext>
            </a:extLst>
          </p:cNvPr>
          <p:cNvSpPr/>
          <p:nvPr/>
        </p:nvSpPr>
        <p:spPr>
          <a:xfrm>
            <a:off x="4068201" y="6389923"/>
            <a:ext cx="7058931" cy="461665"/>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ja-JP" sz="1100" b="0" i="0" u="none" strike="noStrike" kern="1200" cap="none" spc="0" normalizeH="0" baseline="0" noProof="0">
                <a:ln>
                  <a:noFill/>
                </a:ln>
                <a:solidFill>
                  <a:srgbClr val="C00000"/>
                </a:solidFill>
                <a:effectLst/>
                <a:uLnTx/>
                <a:uFillTx/>
                <a:latin typeface="Meiryo UI"/>
                <a:ea typeface="Meiryo UI"/>
                <a:cs typeface="Times New Roman" panose="02020603050405020304" pitchFamily="18" charset="0"/>
              </a:rPr>
              <a:t>(*)  :</a:t>
            </a:r>
            <a:r>
              <a:rPr kumimoji="0" lang="ja-JP" altLang="en-US" sz="1100" b="0" i="0" u="none" strike="noStrike" kern="1200" cap="none" spc="0" normalizeH="0" baseline="0" noProof="0">
                <a:ln>
                  <a:noFill/>
                </a:ln>
                <a:solidFill>
                  <a:srgbClr val="C00000"/>
                </a:solidFill>
                <a:effectLst/>
                <a:uLnTx/>
                <a:uFillTx/>
                <a:latin typeface="Meiryo UI"/>
                <a:ea typeface="Meiryo UI"/>
                <a:cs typeface="Times New Roman" panose="02020603050405020304" pitchFamily="18" charset="0"/>
              </a:rPr>
              <a:t>コンテンツ配信ネットワーク</a:t>
            </a:r>
            <a:endParaRPr kumimoji="0" lang="en-US" altLang="ja-JP" sz="1100" b="0" i="0" u="none" strike="noStrike" kern="1200" cap="none" spc="0" normalizeH="0" baseline="0" noProof="0">
              <a:ln>
                <a:noFill/>
              </a:ln>
              <a:solidFill>
                <a:srgbClr val="C00000"/>
              </a:solidFill>
              <a:effectLst/>
              <a:uLnTx/>
              <a:uFillTx/>
              <a:latin typeface="Meiryo UI"/>
              <a:ea typeface="Meiryo UI"/>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ja-JP" sz="1100" b="0" i="0" u="none" strike="noStrike" kern="1200" cap="none" spc="0" normalizeH="0" baseline="0" noProof="0">
                <a:ln>
                  <a:noFill/>
                </a:ln>
                <a:solidFill>
                  <a:srgbClr val="C00000"/>
                </a:solidFill>
                <a:effectLst/>
                <a:uLnTx/>
                <a:uFillTx/>
                <a:latin typeface="Meiryo UI"/>
                <a:ea typeface="Meiryo UI"/>
                <a:cs typeface="Times New Roman" panose="02020603050405020304" pitchFamily="18" charset="0"/>
              </a:rPr>
              <a:t>(**):</a:t>
            </a:r>
            <a:r>
              <a:rPr kumimoji="0" lang="ja-JP" altLang="ja-JP" sz="1100" b="0" i="0" u="none" strike="noStrike" kern="1200" cap="none" spc="0" normalizeH="0" baseline="0" noProof="0">
                <a:ln>
                  <a:noFill/>
                </a:ln>
                <a:solidFill>
                  <a:srgbClr val="C00000"/>
                </a:solidFill>
                <a:effectLst/>
                <a:uLnTx/>
                <a:uFillTx/>
                <a:latin typeface="Meiryo UI"/>
                <a:ea typeface="Meiryo UI"/>
                <a:cs typeface="Times New Roman" panose="02020603050405020304" pitchFamily="18" charset="0"/>
              </a:rPr>
              <a:t>お客様のデータ（データベース）は</a:t>
            </a:r>
            <a:r>
              <a:rPr kumimoji="0" lang="ja-JP" altLang="ja-JP" sz="1100" b="0" i="0" u="none" strike="noStrike" kern="1200" cap="none" spc="0" normalizeH="0" baseline="0" noProof="0">
                <a:ln>
                  <a:noFill/>
                </a:ln>
                <a:solidFill>
                  <a:srgbClr val="C00000"/>
                </a:solidFill>
                <a:effectLst/>
                <a:uLnTx/>
                <a:uFillTx/>
                <a:latin typeface="Meiryo UI"/>
                <a:ea typeface="Meiryo UI"/>
                <a:cs typeface="ＭＳ Ｐゴシック" panose="020B0600070205080204" pitchFamily="50" charset="-128"/>
              </a:rPr>
              <a:t>企業ごとに分かれて管理されて</a:t>
            </a:r>
            <a:r>
              <a:rPr kumimoji="0" lang="ja-JP" altLang="en-US" sz="1100" b="0" i="0" u="none" strike="noStrike" kern="1200" cap="none" spc="0" normalizeH="0" baseline="0" noProof="0">
                <a:ln>
                  <a:noFill/>
                </a:ln>
                <a:solidFill>
                  <a:srgbClr val="C00000"/>
                </a:solidFill>
                <a:effectLst/>
                <a:uLnTx/>
                <a:uFillTx/>
                <a:latin typeface="Meiryo UI"/>
                <a:ea typeface="Meiryo UI"/>
                <a:cs typeface="ＭＳ Ｐゴシック" panose="020B0600070205080204" pitchFamily="50" charset="-128"/>
              </a:rPr>
              <a:t>おり</a:t>
            </a:r>
            <a:r>
              <a:rPr kumimoji="0" lang="ja-JP" altLang="ja-JP" sz="1100" b="0" i="0" u="none" strike="noStrike" kern="1200" cap="none" spc="0" normalizeH="0" baseline="0" noProof="0">
                <a:ln>
                  <a:noFill/>
                </a:ln>
                <a:solidFill>
                  <a:srgbClr val="C00000"/>
                </a:solidFill>
                <a:effectLst/>
                <a:uLnTx/>
                <a:uFillTx/>
                <a:latin typeface="Meiryo UI"/>
                <a:ea typeface="Meiryo UI"/>
                <a:cs typeface="ＭＳ Ｐゴシック" panose="020B0600070205080204" pitchFamily="50" charset="-128"/>
              </a:rPr>
              <a:t>ます</a:t>
            </a:r>
            <a:r>
              <a:rPr kumimoji="0" lang="ja-JP" altLang="en-US" sz="1100" b="0" i="0" u="none" strike="noStrike" kern="1200" cap="none" spc="0" normalizeH="0" baseline="0" noProof="0">
                <a:ln>
                  <a:noFill/>
                </a:ln>
                <a:solidFill>
                  <a:srgbClr val="C00000"/>
                </a:solidFill>
                <a:effectLst/>
                <a:uLnTx/>
                <a:uFillTx/>
                <a:latin typeface="Meiryo UI"/>
                <a:ea typeface="Meiryo UI"/>
                <a:cs typeface="ＭＳ Ｐゴシック" panose="020B0600070205080204" pitchFamily="50" charset="-128"/>
              </a:rPr>
              <a:t>が</a:t>
            </a:r>
            <a:r>
              <a:rPr kumimoji="0" lang="ja-JP" altLang="ja-JP" sz="1100" b="0" i="0" u="none" strike="noStrike" kern="1200" cap="none" spc="0" normalizeH="0" baseline="0" noProof="0">
                <a:ln>
                  <a:noFill/>
                </a:ln>
                <a:solidFill>
                  <a:srgbClr val="C00000"/>
                </a:solidFill>
                <a:effectLst/>
                <a:uLnTx/>
                <a:uFillTx/>
                <a:latin typeface="Meiryo UI"/>
                <a:ea typeface="Meiryo UI"/>
                <a:cs typeface="ＭＳ Ｐゴシック" panose="020B0600070205080204" pitchFamily="50" charset="-128"/>
              </a:rPr>
              <a:t>、インスタンスまで分けておりません</a:t>
            </a:r>
            <a:r>
              <a:rPr kumimoji="0" lang="ja-JP" altLang="ja-JP" sz="1200" b="0" i="0" u="none" strike="noStrike" kern="1200" cap="none" spc="0" normalizeH="0" baseline="0" noProof="0">
                <a:ln>
                  <a:noFill/>
                </a:ln>
                <a:solidFill>
                  <a:srgbClr val="FF0000"/>
                </a:solidFill>
                <a:effectLst/>
                <a:uLnTx/>
                <a:uFillTx/>
                <a:latin typeface="Meiryo UI"/>
                <a:ea typeface="游ゴシック" panose="020B0400000000000000" pitchFamily="50" charset="-128"/>
                <a:cs typeface="ＭＳ Ｐゴシック" panose="020B0600070205080204" pitchFamily="50" charset="-128"/>
              </a:rPr>
              <a:t>。</a:t>
            </a:r>
            <a:endParaRPr kumimoji="0" lang="ja-JP" altLang="en-US" sz="1200" b="0" i="0" u="none" strike="noStrike" kern="1200" cap="none" spc="0" normalizeH="0" baseline="0" noProof="0">
              <a:ln>
                <a:noFill/>
              </a:ln>
              <a:solidFill>
                <a:srgbClr val="FF0000"/>
              </a:solidFill>
              <a:effectLst/>
              <a:uLnTx/>
              <a:uFillTx/>
              <a:latin typeface="Meiryo UI"/>
              <a:ea typeface="Meiryo UI"/>
            </a:endParaRPr>
          </a:p>
        </p:txBody>
      </p:sp>
    </p:spTree>
    <p:extLst>
      <p:ext uri="{BB962C8B-B14F-4D97-AF65-F5344CB8AC3E}">
        <p14:creationId xmlns:p14="http://schemas.microsoft.com/office/powerpoint/2010/main" val="9688926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A3D30C6-300D-4E56-8DF5-18F25A4FDD05}"/>
              </a:ext>
            </a:extLst>
          </p:cNvPr>
          <p:cNvSpPr>
            <a:spLocks noGrp="1"/>
          </p:cNvSpPr>
          <p:nvPr>
            <p:ph type="title"/>
          </p:nvPr>
        </p:nvSpPr>
        <p:spPr/>
        <p:txBody>
          <a:bodyPr/>
          <a:lstStyle/>
          <a:p>
            <a:r>
              <a:rPr kumimoji="1" lang="ja-JP" altLang="en-US"/>
              <a:t>導入スケジュール</a:t>
            </a:r>
          </a:p>
        </p:txBody>
      </p:sp>
      <p:sp>
        <p:nvSpPr>
          <p:cNvPr id="5" name="コンテンツ プレースホルダー 4">
            <a:extLst>
              <a:ext uri="{FF2B5EF4-FFF2-40B4-BE49-F238E27FC236}">
                <a16:creationId xmlns:a16="http://schemas.microsoft.com/office/drawing/2014/main" id="{C3CD5338-E7B1-4DF2-B52E-866D0D0556D6}"/>
              </a:ext>
            </a:extLst>
          </p:cNvPr>
          <p:cNvSpPr>
            <a:spLocks noGrp="1"/>
          </p:cNvSpPr>
          <p:nvPr>
            <p:ph idx="1"/>
          </p:nvPr>
        </p:nvSpPr>
        <p:spPr>
          <a:xfrm>
            <a:off x="676367" y="987962"/>
            <a:ext cx="10650433" cy="3535052"/>
          </a:xfrm>
        </p:spPr>
        <p:txBody>
          <a:bodyPr>
            <a:normAutofit fontScale="92500" lnSpcReduction="10000"/>
          </a:bodyPr>
          <a:lstStyle/>
          <a:p>
            <a:r>
              <a:rPr kumimoji="1" lang="ja-JP" altLang="en-US"/>
              <a:t>ご発注決定の連絡から環境提供するまで</a:t>
            </a:r>
            <a:r>
              <a:rPr lang="ja-JP" altLang="en-US"/>
              <a:t>１</a:t>
            </a:r>
            <a:r>
              <a:rPr kumimoji="1" lang="ja-JP" altLang="en-US"/>
              <a:t>週間が必要です</a:t>
            </a:r>
            <a:endParaRPr kumimoji="1" lang="en-US" altLang="ja-JP"/>
          </a:p>
          <a:p>
            <a:r>
              <a:rPr lang="ja-JP" altLang="en-US"/>
              <a:t>ご発注決定の連絡する際、</a:t>
            </a:r>
            <a:r>
              <a:rPr kumimoji="1" lang="ja-JP" altLang="en-US"/>
              <a:t>ユーザーリスト</a:t>
            </a:r>
            <a:r>
              <a:rPr lang="ja-JP" altLang="en-US"/>
              <a:t>を</a:t>
            </a:r>
            <a:r>
              <a:rPr kumimoji="1" lang="ja-JP" altLang="en-US"/>
              <a:t>ご連絡していただく</a:t>
            </a:r>
            <a:endParaRPr kumimoji="1" lang="en-US" altLang="ja-JP"/>
          </a:p>
          <a:p>
            <a:pPr marL="0" indent="0">
              <a:buNone/>
            </a:pPr>
            <a:r>
              <a:rPr lang="ja-JP" altLang="en-US"/>
              <a:t>　ユーザ</a:t>
            </a:r>
            <a:r>
              <a:rPr kumimoji="1" lang="ja-JP" altLang="en-US"/>
              <a:t>ー</a:t>
            </a:r>
            <a:r>
              <a:rPr lang="ja-JP" altLang="en-US"/>
              <a:t>リストは以下の情報が必要です</a:t>
            </a:r>
            <a:endParaRPr kumimoji="1" lang="en-US" altLang="ja-JP"/>
          </a:p>
          <a:p>
            <a:pPr lvl="1"/>
            <a:r>
              <a:rPr lang="ja-JP" altLang="en-US"/>
              <a:t>ユーザー名</a:t>
            </a:r>
            <a:endParaRPr lang="en-US" altLang="ja-JP"/>
          </a:p>
          <a:p>
            <a:pPr lvl="2"/>
            <a:r>
              <a:rPr lang="ja-JP" altLang="en-US" sz="1600"/>
              <a:t>ログインするアカウント名</a:t>
            </a:r>
            <a:endParaRPr lang="en-US" altLang="ja-JP" sz="1600"/>
          </a:p>
          <a:p>
            <a:pPr lvl="2"/>
            <a:r>
              <a:rPr lang="en-US" altLang="ja-JP" sz="1600"/>
              <a:t>3</a:t>
            </a:r>
            <a:r>
              <a:rPr lang="ja-JP" altLang="en-US" sz="1600"/>
              <a:t>文字以上</a:t>
            </a:r>
            <a:r>
              <a:rPr lang="en-US" altLang="ja-JP" sz="1600"/>
              <a:t>20</a:t>
            </a:r>
            <a:r>
              <a:rPr lang="ja-JP" altLang="en-US" sz="1600"/>
              <a:t>文字以内の英数字列</a:t>
            </a:r>
            <a:endParaRPr lang="en-US" altLang="ja-JP" sz="1600"/>
          </a:p>
          <a:p>
            <a:pPr lvl="2"/>
            <a:r>
              <a:rPr lang="ja-JP" altLang="en-US" sz="1600"/>
              <a:t>会社名関連情報を含まないことを推奨</a:t>
            </a:r>
            <a:endParaRPr lang="en-US" altLang="ja-JP" sz="1600"/>
          </a:p>
          <a:p>
            <a:pPr lvl="1"/>
            <a:r>
              <a:rPr kumimoji="1" lang="ja-JP" altLang="en-US"/>
              <a:t>ユーザーの氏名</a:t>
            </a:r>
            <a:endParaRPr kumimoji="1" lang="en-US" altLang="ja-JP"/>
          </a:p>
          <a:p>
            <a:pPr lvl="1"/>
            <a:r>
              <a:rPr lang="ja-JP" altLang="en-US"/>
              <a:t>メールアドレス</a:t>
            </a:r>
            <a:endParaRPr lang="en-US" altLang="ja-JP"/>
          </a:p>
          <a:p>
            <a:r>
              <a:rPr kumimoji="1" lang="ja-JP" altLang="en-US"/>
              <a:t>操作説明会は環境設定後に行います</a:t>
            </a:r>
            <a:endParaRPr kumimoji="1" lang="en-US" altLang="ja-JP"/>
          </a:p>
          <a:p>
            <a:endParaRPr lang="en-US" altLang="ja-JP"/>
          </a:p>
          <a:p>
            <a:endParaRPr kumimoji="1" lang="en-US" altLang="ja-JP"/>
          </a:p>
        </p:txBody>
      </p:sp>
      <p:graphicFrame>
        <p:nvGraphicFramePr>
          <p:cNvPr id="7" name="表 6">
            <a:extLst>
              <a:ext uri="{FF2B5EF4-FFF2-40B4-BE49-F238E27FC236}">
                <a16:creationId xmlns:a16="http://schemas.microsoft.com/office/drawing/2014/main" id="{D1AE84DF-8C8E-45A5-BD1A-2A7A35BD4640}"/>
              </a:ext>
            </a:extLst>
          </p:cNvPr>
          <p:cNvGraphicFramePr>
            <a:graphicFrameLocks noGrp="1"/>
          </p:cNvGraphicFramePr>
          <p:nvPr/>
        </p:nvGraphicFramePr>
        <p:xfrm>
          <a:off x="811073" y="4417886"/>
          <a:ext cx="10839265" cy="2024694"/>
        </p:xfrm>
        <a:graphic>
          <a:graphicData uri="http://schemas.openxmlformats.org/drawingml/2006/table">
            <a:tbl>
              <a:tblPr/>
              <a:tblGrid>
                <a:gridCol w="323704">
                  <a:extLst>
                    <a:ext uri="{9D8B030D-6E8A-4147-A177-3AD203B41FA5}">
                      <a16:colId xmlns:a16="http://schemas.microsoft.com/office/drawing/2014/main" val="1315873685"/>
                    </a:ext>
                  </a:extLst>
                </a:gridCol>
                <a:gridCol w="2397874">
                  <a:extLst>
                    <a:ext uri="{9D8B030D-6E8A-4147-A177-3AD203B41FA5}">
                      <a16:colId xmlns:a16="http://schemas.microsoft.com/office/drawing/2014/main" val="3147134441"/>
                    </a:ext>
                  </a:extLst>
                </a:gridCol>
                <a:gridCol w="1097687">
                  <a:extLst>
                    <a:ext uri="{9D8B030D-6E8A-4147-A177-3AD203B41FA5}">
                      <a16:colId xmlns:a16="http://schemas.microsoft.com/office/drawing/2014/main" val="4200100779"/>
                    </a:ext>
                  </a:extLst>
                </a:gridCol>
                <a:gridCol w="468000">
                  <a:extLst>
                    <a:ext uri="{9D8B030D-6E8A-4147-A177-3AD203B41FA5}">
                      <a16:colId xmlns:a16="http://schemas.microsoft.com/office/drawing/2014/main" val="2869660494"/>
                    </a:ext>
                  </a:extLst>
                </a:gridCol>
                <a:gridCol w="468000">
                  <a:extLst>
                    <a:ext uri="{9D8B030D-6E8A-4147-A177-3AD203B41FA5}">
                      <a16:colId xmlns:a16="http://schemas.microsoft.com/office/drawing/2014/main" val="4280354365"/>
                    </a:ext>
                  </a:extLst>
                </a:gridCol>
                <a:gridCol w="468000">
                  <a:extLst>
                    <a:ext uri="{9D8B030D-6E8A-4147-A177-3AD203B41FA5}">
                      <a16:colId xmlns:a16="http://schemas.microsoft.com/office/drawing/2014/main" val="161579270"/>
                    </a:ext>
                  </a:extLst>
                </a:gridCol>
                <a:gridCol w="468000">
                  <a:extLst>
                    <a:ext uri="{9D8B030D-6E8A-4147-A177-3AD203B41FA5}">
                      <a16:colId xmlns:a16="http://schemas.microsoft.com/office/drawing/2014/main" val="3859115983"/>
                    </a:ext>
                  </a:extLst>
                </a:gridCol>
                <a:gridCol w="468000">
                  <a:extLst>
                    <a:ext uri="{9D8B030D-6E8A-4147-A177-3AD203B41FA5}">
                      <a16:colId xmlns:a16="http://schemas.microsoft.com/office/drawing/2014/main" val="39678699"/>
                    </a:ext>
                  </a:extLst>
                </a:gridCol>
                <a:gridCol w="468000">
                  <a:extLst>
                    <a:ext uri="{9D8B030D-6E8A-4147-A177-3AD203B41FA5}">
                      <a16:colId xmlns:a16="http://schemas.microsoft.com/office/drawing/2014/main" val="3269759237"/>
                    </a:ext>
                  </a:extLst>
                </a:gridCol>
                <a:gridCol w="468000">
                  <a:extLst>
                    <a:ext uri="{9D8B030D-6E8A-4147-A177-3AD203B41FA5}">
                      <a16:colId xmlns:a16="http://schemas.microsoft.com/office/drawing/2014/main" val="1883793773"/>
                    </a:ext>
                  </a:extLst>
                </a:gridCol>
                <a:gridCol w="468000">
                  <a:extLst>
                    <a:ext uri="{9D8B030D-6E8A-4147-A177-3AD203B41FA5}">
                      <a16:colId xmlns:a16="http://schemas.microsoft.com/office/drawing/2014/main" val="3511318244"/>
                    </a:ext>
                  </a:extLst>
                </a:gridCol>
                <a:gridCol w="468000">
                  <a:extLst>
                    <a:ext uri="{9D8B030D-6E8A-4147-A177-3AD203B41FA5}">
                      <a16:colId xmlns:a16="http://schemas.microsoft.com/office/drawing/2014/main" val="3708617794"/>
                    </a:ext>
                  </a:extLst>
                </a:gridCol>
                <a:gridCol w="468000">
                  <a:extLst>
                    <a:ext uri="{9D8B030D-6E8A-4147-A177-3AD203B41FA5}">
                      <a16:colId xmlns:a16="http://schemas.microsoft.com/office/drawing/2014/main" val="4196073369"/>
                    </a:ext>
                  </a:extLst>
                </a:gridCol>
                <a:gridCol w="468000">
                  <a:extLst>
                    <a:ext uri="{9D8B030D-6E8A-4147-A177-3AD203B41FA5}">
                      <a16:colId xmlns:a16="http://schemas.microsoft.com/office/drawing/2014/main" val="2744878297"/>
                    </a:ext>
                  </a:extLst>
                </a:gridCol>
                <a:gridCol w="468000">
                  <a:extLst>
                    <a:ext uri="{9D8B030D-6E8A-4147-A177-3AD203B41FA5}">
                      <a16:colId xmlns:a16="http://schemas.microsoft.com/office/drawing/2014/main" val="965370984"/>
                    </a:ext>
                  </a:extLst>
                </a:gridCol>
                <a:gridCol w="468000">
                  <a:extLst>
                    <a:ext uri="{9D8B030D-6E8A-4147-A177-3AD203B41FA5}">
                      <a16:colId xmlns:a16="http://schemas.microsoft.com/office/drawing/2014/main" val="1483946523"/>
                    </a:ext>
                  </a:extLst>
                </a:gridCol>
                <a:gridCol w="468000">
                  <a:extLst>
                    <a:ext uri="{9D8B030D-6E8A-4147-A177-3AD203B41FA5}">
                      <a16:colId xmlns:a16="http://schemas.microsoft.com/office/drawing/2014/main" val="4096992878"/>
                    </a:ext>
                  </a:extLst>
                </a:gridCol>
                <a:gridCol w="468000">
                  <a:extLst>
                    <a:ext uri="{9D8B030D-6E8A-4147-A177-3AD203B41FA5}">
                      <a16:colId xmlns:a16="http://schemas.microsoft.com/office/drawing/2014/main" val="3211926477"/>
                    </a:ext>
                  </a:extLst>
                </a:gridCol>
              </a:tblGrid>
              <a:tr h="512694">
                <a:tc>
                  <a:txBody>
                    <a:bodyPr/>
                    <a:lstStyle/>
                    <a:p>
                      <a:pPr algn="ctr" fontAlgn="b"/>
                      <a:r>
                        <a:rPr lang="en-US" altLang="ja-JP" sz="1600" b="0" i="0" u="none" strike="noStrike">
                          <a:solidFill>
                            <a:srgbClr val="000000"/>
                          </a:solidFill>
                          <a:effectLst/>
                          <a:latin typeface="+mn-ea"/>
                          <a:ea typeface="+mn-ea"/>
                        </a:rPr>
                        <a:t>#</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ja-JP" altLang="en-US" sz="1600" b="0" i="0" u="none" strike="noStrike">
                          <a:solidFill>
                            <a:srgbClr val="000000"/>
                          </a:solidFill>
                          <a:effectLst/>
                          <a:latin typeface="+mn-ea"/>
                          <a:ea typeface="+mn-ea"/>
                        </a:rPr>
                        <a:t>作業名</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ja-JP" altLang="en-US" sz="1600" b="0" i="0" u="none" strike="noStrike">
                          <a:solidFill>
                            <a:srgbClr val="000000"/>
                          </a:solidFill>
                          <a:effectLst/>
                          <a:latin typeface="+mn-ea"/>
                          <a:ea typeface="+mn-ea"/>
                        </a:rPr>
                        <a:t>期間</a:t>
                      </a:r>
                      <a:r>
                        <a:rPr lang="en-US" altLang="ja-JP" sz="1600" b="0" i="0" u="none" strike="noStrike">
                          <a:solidFill>
                            <a:srgbClr val="000000"/>
                          </a:solidFill>
                          <a:effectLst/>
                          <a:latin typeface="+mn-ea"/>
                          <a:ea typeface="+mn-ea"/>
                        </a:rPr>
                        <a:t>(</a:t>
                      </a:r>
                      <a:r>
                        <a:rPr lang="ja-JP" altLang="en-US" sz="1600" b="0" i="0" u="none" strike="noStrike">
                          <a:solidFill>
                            <a:srgbClr val="000000"/>
                          </a:solidFill>
                          <a:effectLst/>
                          <a:latin typeface="+mn-ea"/>
                          <a:ea typeface="+mn-ea"/>
                        </a:rPr>
                        <a:t>日）</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mn-ea"/>
                          <a:ea typeface="+mn-ea"/>
                        </a:rPr>
                        <a:t>N</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mn-ea"/>
                          <a:ea typeface="+mn-ea"/>
                        </a:rPr>
                        <a:t>N+1</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mn-ea"/>
                          <a:ea typeface="+mn-ea"/>
                        </a:rPr>
                        <a:t>N+2</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mn-ea"/>
                          <a:ea typeface="+mn-ea"/>
                        </a:rPr>
                        <a:t>N+3</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mn-ea"/>
                          <a:ea typeface="+mn-ea"/>
                        </a:rPr>
                        <a:t>N+4</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mn-ea"/>
                          <a:ea typeface="+mn-ea"/>
                        </a:rPr>
                        <a:t>N+5</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mn-ea"/>
                          <a:ea typeface="+mn-ea"/>
                        </a:rPr>
                        <a:t>N+6</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mn-ea"/>
                          <a:ea typeface="+mn-ea"/>
                        </a:rPr>
                        <a:t>N+7</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mn-ea"/>
                          <a:ea typeface="+mn-ea"/>
                        </a:rPr>
                        <a:t>N+8</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mn-ea"/>
                          <a:ea typeface="+mn-ea"/>
                        </a:rPr>
                        <a:t>N+9</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ja-JP" altLang="en-US" sz="1200" b="0" i="0" u="none" strike="noStrike">
                          <a:solidFill>
                            <a:srgbClr val="000000"/>
                          </a:solidFill>
                          <a:effectLst/>
                          <a:latin typeface="+mn-ea"/>
                          <a:ea typeface="+mn-ea"/>
                        </a:rPr>
                        <a:t>・・・</a:t>
                      </a:r>
                      <a:endParaRPr lang="en-US" sz="12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200" b="0" i="0" u="none" strike="noStrike">
                        <a:solidFill>
                          <a:srgbClr val="000000"/>
                        </a:solidFill>
                        <a:effectLst/>
                        <a:latin typeface="+mn-ea"/>
                        <a:ea typeface="+mn-ea"/>
                      </a:endParaRPr>
                    </a:p>
                    <a:p>
                      <a:pPr algn="ctr" fontAlgn="b"/>
                      <a:endParaRPr lang="en-US" sz="12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2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2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2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65907956"/>
                  </a:ext>
                </a:extLst>
              </a:tr>
              <a:tr h="504000">
                <a:tc>
                  <a:txBody>
                    <a:bodyPr/>
                    <a:lstStyle/>
                    <a:p>
                      <a:pPr algn="ctr" fontAlgn="b"/>
                      <a:r>
                        <a:rPr lang="en-US" altLang="ja-JP" sz="1600" b="0" i="0" u="none" strike="noStrike">
                          <a:solidFill>
                            <a:srgbClr val="000000"/>
                          </a:solidFill>
                          <a:effectLst/>
                          <a:latin typeface="+mn-ea"/>
                          <a:ea typeface="+mn-ea"/>
                        </a:rPr>
                        <a:t>1</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環境の設定・確認</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altLang="ja-JP" sz="1600" b="0" i="0" u="none" strike="noStrike">
                          <a:solidFill>
                            <a:srgbClr val="000000"/>
                          </a:solidFill>
                          <a:effectLst/>
                          <a:latin typeface="+mn-ea"/>
                          <a:ea typeface="+mn-ea"/>
                        </a:rPr>
                        <a:t>5</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E60AD"/>
                    </a:solidFill>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E60AD"/>
                    </a:solidFill>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E60AD"/>
                    </a:solidFill>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E60AD"/>
                    </a:solidFill>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E60AD"/>
                    </a:solidFill>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2037682"/>
                  </a:ext>
                </a:extLst>
              </a:tr>
              <a:tr h="504000">
                <a:tc>
                  <a:txBody>
                    <a:bodyPr/>
                    <a:lstStyle/>
                    <a:p>
                      <a:pPr algn="ctr" fontAlgn="b"/>
                      <a:r>
                        <a:rPr lang="en-US" altLang="ja-JP" sz="1600" b="0" i="0" u="none" strike="noStrike">
                          <a:solidFill>
                            <a:srgbClr val="000000"/>
                          </a:solidFill>
                          <a:effectLst/>
                          <a:latin typeface="+mn-ea"/>
                          <a:ea typeface="+mn-ea"/>
                        </a:rPr>
                        <a:t>2</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操作説明</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altLang="ja-JP" sz="1600" b="0" i="0" u="none" strike="noStrike">
                          <a:solidFill>
                            <a:srgbClr val="000000"/>
                          </a:solidFill>
                          <a:effectLst/>
                          <a:latin typeface="+mn-ea"/>
                          <a:ea typeface="+mn-ea"/>
                        </a:rPr>
                        <a:t>1</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2"/>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08110636"/>
                  </a:ext>
                </a:extLst>
              </a:tr>
              <a:tr h="504000">
                <a:tc>
                  <a:txBody>
                    <a:bodyPr/>
                    <a:lstStyle/>
                    <a:p>
                      <a:pPr algn="ctr" fontAlgn="b"/>
                      <a:r>
                        <a:rPr lang="en-US" altLang="ja-JP" sz="1600" b="0" i="0" u="none" strike="noStrike">
                          <a:solidFill>
                            <a:srgbClr val="000000"/>
                          </a:solidFill>
                          <a:effectLst/>
                          <a:latin typeface="+mn-ea"/>
                          <a:ea typeface="+mn-ea"/>
                        </a:rPr>
                        <a:t>3</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ja-JP" altLang="en-US" sz="1600" b="0" i="0" u="none" strike="noStrike">
                          <a:solidFill>
                            <a:srgbClr val="000000"/>
                          </a:solidFill>
                          <a:effectLst/>
                          <a:latin typeface="+mn-ea"/>
                          <a:ea typeface="+mn-ea"/>
                        </a:rPr>
                        <a:t> 問い合わせ対応</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ja-JP" altLang="en-US" sz="1600" b="0" i="0" u="none" strike="noStrike">
                          <a:solidFill>
                            <a:srgbClr val="000000"/>
                          </a:solidFill>
                          <a:effectLst/>
                          <a:latin typeface="+mn-ea"/>
                          <a:ea typeface="+mn-ea"/>
                        </a:rPr>
                        <a:t>契約期間内</a:t>
                      </a:r>
                      <a:endParaRPr lang="en-US" altLang="ja-JP"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b"/>
                      <a:endParaRPr lang="ja-JP" altLang="en-US" sz="1600" b="0" i="0" u="none" strike="noStrike">
                        <a:solidFill>
                          <a:srgbClr val="000000"/>
                        </a:solidFill>
                        <a:effectLst/>
                        <a:latin typeface="+mn-ea"/>
                        <a:ea typeface="+mn-ea"/>
                      </a:endParaRP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631560637"/>
                  </a:ext>
                </a:extLst>
              </a:tr>
            </a:tbl>
          </a:graphicData>
        </a:graphic>
      </p:graphicFrame>
      <p:sp>
        <p:nvSpPr>
          <p:cNvPr id="6" name="フッター プレースホルダー 5">
            <a:extLst>
              <a:ext uri="{FF2B5EF4-FFF2-40B4-BE49-F238E27FC236}">
                <a16:creationId xmlns:a16="http://schemas.microsoft.com/office/drawing/2014/main" id="{14CEA00E-C6CA-43C4-B388-F5890553F468}"/>
              </a:ext>
            </a:extLst>
          </p:cNvPr>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t>©Copyright by FPT Japan 2024 - CONFIDENTIAL</a:t>
            </a:r>
            <a:endParaRPr kumimoji="1" lang="ja-JP" alt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sp>
        <p:nvSpPr>
          <p:cNvPr id="8" name="スライド番号プレースホルダー 7">
            <a:extLst>
              <a:ext uri="{FF2B5EF4-FFF2-40B4-BE49-F238E27FC236}">
                <a16:creationId xmlns:a16="http://schemas.microsoft.com/office/drawing/2014/main" id="{D5A83957-D614-4430-A6E9-8DA7E722504F}"/>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39F2B5-B9E0-4AF3-8C48-9BB5B43B2244}" type="slidenum">
              <a:rPr kumimoji="1" lang="ja-JP" altLang="en-US" sz="1000" b="0" i="0" u="none" strike="noStrike" kern="1200" cap="none" spc="20" normalizeH="0" baseline="0" noProof="0" smtClean="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1" lang="ja-JP" alt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spTree>
    <p:extLst>
      <p:ext uri="{BB962C8B-B14F-4D97-AF65-F5344CB8AC3E}">
        <p14:creationId xmlns:p14="http://schemas.microsoft.com/office/powerpoint/2010/main" val="17100457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 Placeholder 19">
            <a:extLst>
              <a:ext uri="{FF2B5EF4-FFF2-40B4-BE49-F238E27FC236}">
                <a16:creationId xmlns:a16="http://schemas.microsoft.com/office/drawing/2014/main" id="{9DCC1717-86F5-4DA5-8E8F-2768AB0D5275}"/>
              </a:ext>
            </a:extLst>
          </p:cNvPr>
          <p:cNvSpPr txBox="1">
            <a:spLocks/>
          </p:cNvSpPr>
          <p:nvPr/>
        </p:nvSpPr>
        <p:spPr>
          <a:xfrm>
            <a:off x="3944982" y="2721728"/>
            <a:ext cx="3263757" cy="3618111"/>
          </a:xfrm>
          <a:prstGeom prst="rect">
            <a:avLst/>
          </a:prstGeom>
          <a:solidFill>
            <a:schemeClr val="bg1">
              <a:lumMod val="95000"/>
            </a:schemeClr>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altLang="ja-JP" sz="1400" b="1" i="0" u="none" strike="noStrike" kern="1200" cap="none" spc="0" normalizeH="0" baseline="0" noProof="0">
              <a:ln>
                <a:noFill/>
              </a:ln>
              <a:solidFill>
                <a:prstClr val="white"/>
              </a:solidFill>
              <a:effectLst/>
              <a:uLnTx/>
              <a:uFillTx/>
              <a:latin typeface="Meiryo UI"/>
              <a:ea typeface="Meiryo UI"/>
            </a:endParaRPr>
          </a:p>
        </p:txBody>
      </p:sp>
      <p:sp>
        <p:nvSpPr>
          <p:cNvPr id="57" name="Text Placeholder 19">
            <a:extLst>
              <a:ext uri="{FF2B5EF4-FFF2-40B4-BE49-F238E27FC236}">
                <a16:creationId xmlns:a16="http://schemas.microsoft.com/office/drawing/2014/main" id="{F705EC84-DCC3-4CB2-A19E-25CF63294A87}"/>
              </a:ext>
            </a:extLst>
          </p:cNvPr>
          <p:cNvSpPr txBox="1">
            <a:spLocks/>
          </p:cNvSpPr>
          <p:nvPr/>
        </p:nvSpPr>
        <p:spPr>
          <a:xfrm>
            <a:off x="646398" y="2721728"/>
            <a:ext cx="3184991" cy="3618111"/>
          </a:xfrm>
          <a:prstGeom prst="rect">
            <a:avLst/>
          </a:prstGeom>
          <a:solidFill>
            <a:schemeClr val="bg1">
              <a:lumMod val="95000"/>
            </a:schemeClr>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1" i="0" u="none" strike="noStrike" kern="1200" cap="none" spc="0" normalizeH="0" baseline="0" noProof="0">
                <a:ln>
                  <a:noFill/>
                </a:ln>
                <a:solidFill>
                  <a:prstClr val="white"/>
                </a:solidFill>
                <a:effectLst/>
                <a:uLnTx/>
                <a:uFillTx/>
                <a:latin typeface="Meiryo UI"/>
                <a:ea typeface="Meiryo UI"/>
              </a:rPr>
              <a:t>お客様</a:t>
            </a:r>
            <a:endParaRPr kumimoji="0" lang="en-US" altLang="ja-JP" sz="1400" b="1" i="0" u="none" strike="noStrike" kern="1200" cap="none" spc="0" normalizeH="0" baseline="0" noProof="0">
              <a:ln>
                <a:noFill/>
              </a:ln>
              <a:solidFill>
                <a:prstClr val="white"/>
              </a:solidFill>
              <a:effectLst/>
              <a:uLnTx/>
              <a:uFillTx/>
              <a:latin typeface="Meiryo UI"/>
              <a:ea typeface="Meiryo UI"/>
            </a:endParaRPr>
          </a:p>
        </p:txBody>
      </p:sp>
      <p:sp>
        <p:nvSpPr>
          <p:cNvPr id="31" name="Text Placeholder 19">
            <a:extLst>
              <a:ext uri="{FF2B5EF4-FFF2-40B4-BE49-F238E27FC236}">
                <a16:creationId xmlns:a16="http://schemas.microsoft.com/office/drawing/2014/main" id="{2795C4EF-E42C-4FE6-AC3C-79F3149022C6}"/>
              </a:ext>
            </a:extLst>
          </p:cNvPr>
          <p:cNvSpPr txBox="1">
            <a:spLocks/>
          </p:cNvSpPr>
          <p:nvPr/>
        </p:nvSpPr>
        <p:spPr>
          <a:xfrm>
            <a:off x="653148" y="3500693"/>
            <a:ext cx="6548841" cy="584196"/>
          </a:xfrm>
          <a:prstGeom prst="rect">
            <a:avLst/>
          </a:prstGeom>
          <a:noFill/>
          <a:ln>
            <a:solidFill>
              <a:schemeClr val="tx1"/>
            </a:solidFill>
          </a:ln>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srgbClr val="002060"/>
                </a:solidFill>
                <a:effectLst/>
                <a:uLnTx/>
                <a:uFillTx/>
                <a:latin typeface="Meiryo UI"/>
                <a:ea typeface="Meiryo UI"/>
              </a:rPr>
              <a:t>繰り返し</a:t>
            </a:r>
            <a:endParaRPr kumimoji="0" lang="en-US" altLang="ja-JP" sz="1400" b="0" i="0" u="none" strike="noStrike" kern="1200" cap="none" spc="0" normalizeH="0" baseline="0" noProof="0">
              <a:ln>
                <a:noFill/>
              </a:ln>
              <a:solidFill>
                <a:srgbClr val="002060"/>
              </a:solidFill>
              <a:effectLst/>
              <a:uLnTx/>
              <a:uFillTx/>
              <a:latin typeface="Meiryo UI"/>
              <a:ea typeface="Meiryo UI"/>
            </a:endParaRPr>
          </a:p>
        </p:txBody>
      </p:sp>
      <p:sp>
        <p:nvSpPr>
          <p:cNvPr id="32" name="Text Placeholder 19">
            <a:extLst>
              <a:ext uri="{FF2B5EF4-FFF2-40B4-BE49-F238E27FC236}">
                <a16:creationId xmlns:a16="http://schemas.microsoft.com/office/drawing/2014/main" id="{3DA30FEA-9315-410E-B909-65ADC0C0A46D}"/>
              </a:ext>
            </a:extLst>
          </p:cNvPr>
          <p:cNvSpPr txBox="1">
            <a:spLocks/>
          </p:cNvSpPr>
          <p:nvPr/>
        </p:nvSpPr>
        <p:spPr>
          <a:xfrm>
            <a:off x="653149" y="4199265"/>
            <a:ext cx="6548840" cy="1326530"/>
          </a:xfrm>
          <a:prstGeom prst="rect">
            <a:avLst/>
          </a:prstGeom>
          <a:noFill/>
          <a:ln>
            <a:solidFill>
              <a:schemeClr val="tx1"/>
            </a:solidFill>
          </a:ln>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srgbClr val="002060"/>
                </a:solidFill>
                <a:effectLst/>
                <a:uLnTx/>
                <a:uFillTx/>
                <a:latin typeface="Meiryo UI"/>
                <a:ea typeface="Meiryo UI"/>
              </a:rPr>
              <a:t>繰り返し</a:t>
            </a:r>
            <a:endParaRPr kumimoji="0" lang="en-US" altLang="ja-JP" sz="1400" b="0" i="0" u="none" strike="noStrike" kern="1200" cap="none" spc="0" normalizeH="0" baseline="0" noProof="0">
              <a:ln>
                <a:noFill/>
              </a:ln>
              <a:solidFill>
                <a:srgbClr val="002060"/>
              </a:solidFill>
              <a:effectLst/>
              <a:uLnTx/>
              <a:uFillTx/>
              <a:latin typeface="Meiryo UI"/>
              <a:ea typeface="Meiryo UI"/>
            </a:endParaRPr>
          </a:p>
        </p:txBody>
      </p:sp>
      <p:sp>
        <p:nvSpPr>
          <p:cNvPr id="2" name="タイトル 1">
            <a:extLst>
              <a:ext uri="{FF2B5EF4-FFF2-40B4-BE49-F238E27FC236}">
                <a16:creationId xmlns:a16="http://schemas.microsoft.com/office/drawing/2014/main" id="{D13ED598-0863-4E6B-B5F0-4AE73FCE88F4}"/>
              </a:ext>
            </a:extLst>
          </p:cNvPr>
          <p:cNvSpPr>
            <a:spLocks noGrp="1"/>
          </p:cNvSpPr>
          <p:nvPr>
            <p:ph type="title"/>
          </p:nvPr>
        </p:nvSpPr>
        <p:spPr/>
        <p:txBody>
          <a:bodyPr/>
          <a:lstStyle/>
          <a:p>
            <a:r>
              <a:rPr kumimoji="1" lang="en-US" altLang="ja-JP"/>
              <a:t>2. </a:t>
            </a:r>
            <a:r>
              <a:rPr kumimoji="1" lang="ja-JP" altLang="en-US"/>
              <a:t>サポートサービス</a:t>
            </a:r>
          </a:p>
        </p:txBody>
      </p:sp>
      <p:sp>
        <p:nvSpPr>
          <p:cNvPr id="5" name="コンテンツ プレースホルダー 4">
            <a:extLst>
              <a:ext uri="{FF2B5EF4-FFF2-40B4-BE49-F238E27FC236}">
                <a16:creationId xmlns:a16="http://schemas.microsoft.com/office/drawing/2014/main" id="{077F6648-3008-45E1-85E5-1D7D1C0877DF}"/>
              </a:ext>
            </a:extLst>
          </p:cNvPr>
          <p:cNvSpPr>
            <a:spLocks noGrp="1"/>
          </p:cNvSpPr>
          <p:nvPr>
            <p:ph idx="1"/>
          </p:nvPr>
        </p:nvSpPr>
        <p:spPr>
          <a:xfrm>
            <a:off x="615567" y="822600"/>
            <a:ext cx="10461600" cy="1414377"/>
          </a:xfrm>
        </p:spPr>
        <p:txBody>
          <a:bodyPr vert="horz" lIns="91440" tIns="45720" rIns="91440" bIns="45720" rtlCol="0" anchor="t">
            <a:normAutofit lnSpcReduction="10000"/>
          </a:bodyPr>
          <a:lstStyle/>
          <a:p>
            <a:r>
              <a:rPr lang="ja-JP" altLang="en-US">
                <a:latin typeface="Meiryo UI"/>
                <a:ea typeface="Meiryo UI"/>
              </a:rPr>
              <a:t>サポートはチケット制ベースで行い、</a:t>
            </a:r>
            <a:r>
              <a:rPr lang="en-US" altLang="ja-JP">
                <a:latin typeface="Meiryo UI"/>
                <a:ea typeface="Meiryo UI"/>
              </a:rPr>
              <a:t>10</a:t>
            </a:r>
            <a:r>
              <a:rPr lang="ja-JP" altLang="en-US">
                <a:latin typeface="Meiryo UI"/>
                <a:ea typeface="Meiryo UI"/>
              </a:rPr>
              <a:t>チケット単位で提供いたします</a:t>
            </a:r>
            <a:endParaRPr lang="en-US" altLang="ja-JP">
              <a:latin typeface="Meiryo UI"/>
              <a:ea typeface="Meiryo UI"/>
            </a:endParaRPr>
          </a:p>
          <a:p>
            <a:r>
              <a:rPr lang="ja-JP" altLang="en-US">
                <a:latin typeface="Meiryo UI"/>
                <a:ea typeface="Meiryo UI"/>
              </a:rPr>
              <a:t>サポート範囲は</a:t>
            </a:r>
            <a:r>
              <a:rPr lang="en-US" altLang="ja-JP" err="1">
                <a:latin typeface="Meiryo UI"/>
                <a:ea typeface="Meiryo UI"/>
              </a:rPr>
              <a:t>Usee</a:t>
            </a:r>
            <a:r>
              <a:rPr lang="en-US" altLang="ja-JP">
                <a:latin typeface="Meiryo UI"/>
                <a:ea typeface="Meiryo UI"/>
              </a:rPr>
              <a:t> DSS</a:t>
            </a:r>
            <a:r>
              <a:rPr lang="ja-JP" altLang="en-US">
                <a:latin typeface="Meiryo UI"/>
                <a:ea typeface="Meiryo UI"/>
              </a:rPr>
              <a:t>が提供している機能利用・データ処理技術</a:t>
            </a:r>
            <a:endParaRPr lang="en-US" altLang="ja-JP">
              <a:latin typeface="Meiryo UI"/>
              <a:ea typeface="Meiryo UI"/>
            </a:endParaRPr>
          </a:p>
          <a:p>
            <a:r>
              <a:rPr kumimoji="1" lang="ja-JP" altLang="en-US"/>
              <a:t>チケット対応フローは以下に示します</a:t>
            </a:r>
            <a:endParaRPr kumimoji="1" lang="en-US" altLang="ja-JP"/>
          </a:p>
          <a:p>
            <a:pPr marL="0" indent="0">
              <a:buNone/>
            </a:pPr>
            <a:endParaRPr kumimoji="1" lang="ja-JP" altLang="en-US"/>
          </a:p>
        </p:txBody>
      </p:sp>
      <p:sp>
        <p:nvSpPr>
          <p:cNvPr id="7" name="Text Placeholder 19">
            <a:extLst>
              <a:ext uri="{FF2B5EF4-FFF2-40B4-BE49-F238E27FC236}">
                <a16:creationId xmlns:a16="http://schemas.microsoft.com/office/drawing/2014/main" id="{7CEC1142-7087-40D4-8416-D7619C968C00}"/>
              </a:ext>
            </a:extLst>
          </p:cNvPr>
          <p:cNvSpPr txBox="1">
            <a:spLocks/>
          </p:cNvSpPr>
          <p:nvPr/>
        </p:nvSpPr>
        <p:spPr>
          <a:xfrm>
            <a:off x="1257887" y="2813220"/>
            <a:ext cx="2215294" cy="417349"/>
          </a:xfrm>
          <a:prstGeom prst="rect">
            <a:avLst/>
          </a:prstGeom>
          <a:solidFill>
            <a:srgbClr val="002060"/>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prstClr val="white"/>
                </a:solidFill>
                <a:effectLst/>
                <a:uLnTx/>
                <a:uFillTx/>
                <a:latin typeface="Meiryo UI"/>
                <a:ea typeface="Meiryo UI"/>
              </a:rPr>
              <a:t>メール連絡</a:t>
            </a:r>
            <a:endParaRPr kumimoji="0" lang="en-US" altLang="ja-JP" sz="1400" b="0" i="0" u="none" strike="noStrike" kern="1200" cap="none" spc="0" normalizeH="0" baseline="0" noProof="0">
              <a:ln>
                <a:noFill/>
              </a:ln>
              <a:solidFill>
                <a:prstClr val="white"/>
              </a:solidFill>
              <a:effectLst/>
              <a:uLnTx/>
              <a:uFillTx/>
              <a:latin typeface="Meiryo UI"/>
              <a:ea typeface="Meiryo UI"/>
            </a:endParaRPr>
          </a:p>
        </p:txBody>
      </p:sp>
      <p:sp>
        <p:nvSpPr>
          <p:cNvPr id="8" name="Text Placeholder 19">
            <a:extLst>
              <a:ext uri="{FF2B5EF4-FFF2-40B4-BE49-F238E27FC236}">
                <a16:creationId xmlns:a16="http://schemas.microsoft.com/office/drawing/2014/main" id="{7EDCEC2D-9617-484E-A252-AA6A3ABB41F5}"/>
              </a:ext>
            </a:extLst>
          </p:cNvPr>
          <p:cNvSpPr txBox="1">
            <a:spLocks/>
          </p:cNvSpPr>
          <p:nvPr/>
        </p:nvSpPr>
        <p:spPr>
          <a:xfrm>
            <a:off x="4176797" y="2813220"/>
            <a:ext cx="2215294" cy="417349"/>
          </a:xfrm>
          <a:prstGeom prst="rect">
            <a:avLst/>
          </a:prstGeom>
          <a:solidFill>
            <a:srgbClr val="0070C0"/>
          </a:solidFill>
          <a:ln>
            <a:solidFill>
              <a:srgbClr val="2E60AD"/>
            </a:solidFill>
          </a:ln>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prstClr val="white"/>
                </a:solidFill>
                <a:effectLst/>
                <a:uLnTx/>
                <a:uFillTx/>
                <a:latin typeface="Meiryo UI"/>
                <a:ea typeface="Meiryo UI"/>
              </a:rPr>
              <a:t>内容確認・受領連絡</a:t>
            </a:r>
            <a:endParaRPr kumimoji="0" lang="en-US" altLang="ja-JP" sz="1400" b="0" i="0" u="none" strike="noStrike" kern="1200" cap="none" spc="0" normalizeH="0" baseline="0" noProof="0">
              <a:ln>
                <a:noFill/>
              </a:ln>
              <a:solidFill>
                <a:prstClr val="white"/>
              </a:solidFill>
              <a:effectLst/>
              <a:uLnTx/>
              <a:uFillTx/>
              <a:latin typeface="Meiryo UI"/>
              <a:ea typeface="Meiryo UI"/>
            </a:endParaRPr>
          </a:p>
        </p:txBody>
      </p:sp>
      <p:sp>
        <p:nvSpPr>
          <p:cNvPr id="9" name="Text Placeholder 19">
            <a:extLst>
              <a:ext uri="{FF2B5EF4-FFF2-40B4-BE49-F238E27FC236}">
                <a16:creationId xmlns:a16="http://schemas.microsoft.com/office/drawing/2014/main" id="{6057D91B-33C7-4AF8-9483-3036004B4B45}"/>
              </a:ext>
            </a:extLst>
          </p:cNvPr>
          <p:cNvSpPr txBox="1">
            <a:spLocks/>
          </p:cNvSpPr>
          <p:nvPr/>
        </p:nvSpPr>
        <p:spPr>
          <a:xfrm>
            <a:off x="4176797" y="3555781"/>
            <a:ext cx="2215294" cy="417349"/>
          </a:xfrm>
          <a:prstGeom prst="rect">
            <a:avLst/>
          </a:prstGeom>
          <a:solidFill>
            <a:srgbClr val="0070C0"/>
          </a:solidFill>
          <a:ln>
            <a:solidFill>
              <a:srgbClr val="2E60AD"/>
            </a:solidFill>
          </a:ln>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prstClr val="white"/>
                </a:solidFill>
                <a:effectLst/>
                <a:uLnTx/>
                <a:uFillTx/>
                <a:latin typeface="Meiryo UI"/>
                <a:ea typeface="Meiryo UI"/>
              </a:rPr>
              <a:t>解決案検討</a:t>
            </a:r>
            <a:endParaRPr kumimoji="0" lang="en-US" altLang="ja-JP" sz="1400" b="0" i="0" u="none" strike="noStrike" kern="1200" cap="none" spc="0" normalizeH="0" baseline="0" noProof="0">
              <a:ln>
                <a:noFill/>
              </a:ln>
              <a:solidFill>
                <a:prstClr val="white"/>
              </a:solidFill>
              <a:effectLst/>
              <a:uLnTx/>
              <a:uFillTx/>
              <a:latin typeface="Meiryo UI"/>
              <a:ea typeface="Meiryo UI"/>
            </a:endParaRPr>
          </a:p>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prstClr val="white"/>
                </a:solidFill>
                <a:effectLst/>
                <a:uLnTx/>
                <a:uFillTx/>
                <a:latin typeface="Meiryo UI"/>
                <a:ea typeface="Meiryo UI"/>
              </a:rPr>
              <a:t>問い合わせ</a:t>
            </a:r>
            <a:endParaRPr kumimoji="0" lang="en-US" altLang="ja-JP" sz="1400" b="0" i="0" u="none" strike="noStrike" kern="1200" cap="none" spc="0" normalizeH="0" baseline="0" noProof="0">
              <a:ln>
                <a:noFill/>
              </a:ln>
              <a:solidFill>
                <a:prstClr val="white"/>
              </a:solidFill>
              <a:effectLst/>
              <a:uLnTx/>
              <a:uFillTx/>
              <a:latin typeface="Meiryo UI"/>
              <a:ea typeface="Meiryo UI"/>
            </a:endParaRPr>
          </a:p>
        </p:txBody>
      </p:sp>
      <p:sp>
        <p:nvSpPr>
          <p:cNvPr id="10" name="Text Placeholder 19">
            <a:extLst>
              <a:ext uri="{FF2B5EF4-FFF2-40B4-BE49-F238E27FC236}">
                <a16:creationId xmlns:a16="http://schemas.microsoft.com/office/drawing/2014/main" id="{EB8F83A9-2304-413F-A3CC-21C8CC50EF3B}"/>
              </a:ext>
            </a:extLst>
          </p:cNvPr>
          <p:cNvSpPr txBox="1">
            <a:spLocks/>
          </p:cNvSpPr>
          <p:nvPr/>
        </p:nvSpPr>
        <p:spPr>
          <a:xfrm>
            <a:off x="1257887" y="3555781"/>
            <a:ext cx="2215294" cy="417349"/>
          </a:xfrm>
          <a:prstGeom prst="rect">
            <a:avLst/>
          </a:prstGeom>
          <a:solidFill>
            <a:srgbClr val="002060"/>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prstClr val="white"/>
                </a:solidFill>
                <a:effectLst/>
                <a:uLnTx/>
                <a:uFillTx/>
                <a:latin typeface="Meiryo UI"/>
                <a:ea typeface="Meiryo UI"/>
              </a:rPr>
              <a:t>問い合わせ</a:t>
            </a:r>
            <a:endParaRPr kumimoji="0" lang="en-US" altLang="ja-JP" sz="1400" b="0" i="0" u="none" strike="noStrike" kern="1200" cap="none" spc="0" normalizeH="0" baseline="0" noProof="0">
              <a:ln>
                <a:noFill/>
              </a:ln>
              <a:solidFill>
                <a:prstClr val="white"/>
              </a:solidFill>
              <a:effectLst/>
              <a:uLnTx/>
              <a:uFillTx/>
              <a:latin typeface="Meiryo UI"/>
              <a:ea typeface="Meiryo UI"/>
            </a:endParaRPr>
          </a:p>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prstClr val="white"/>
                </a:solidFill>
                <a:effectLst/>
                <a:uLnTx/>
                <a:uFillTx/>
                <a:latin typeface="Meiryo UI"/>
                <a:ea typeface="Meiryo UI"/>
              </a:rPr>
              <a:t>対応</a:t>
            </a:r>
            <a:r>
              <a:rPr kumimoji="0" lang="en-US" altLang="ja-JP" sz="1400" b="0" i="0" u="none" strike="noStrike" kern="1200" cap="none" spc="0" normalizeH="0" baseline="0" noProof="0">
                <a:ln>
                  <a:noFill/>
                </a:ln>
                <a:solidFill>
                  <a:prstClr val="white"/>
                </a:solidFill>
                <a:effectLst/>
                <a:uLnTx/>
                <a:uFillTx/>
                <a:latin typeface="Meiryo UI"/>
                <a:ea typeface="Meiryo UI"/>
              </a:rPr>
              <a:t>(*)</a:t>
            </a:r>
          </a:p>
        </p:txBody>
      </p:sp>
      <p:sp>
        <p:nvSpPr>
          <p:cNvPr id="11" name="Text Placeholder 19">
            <a:extLst>
              <a:ext uri="{FF2B5EF4-FFF2-40B4-BE49-F238E27FC236}">
                <a16:creationId xmlns:a16="http://schemas.microsoft.com/office/drawing/2014/main" id="{C34D1BD2-CE8E-4D91-91C2-64CEF8A48475}"/>
              </a:ext>
            </a:extLst>
          </p:cNvPr>
          <p:cNvSpPr txBox="1">
            <a:spLocks/>
          </p:cNvSpPr>
          <p:nvPr/>
        </p:nvSpPr>
        <p:spPr>
          <a:xfrm>
            <a:off x="4176797" y="4298342"/>
            <a:ext cx="2215294" cy="417349"/>
          </a:xfrm>
          <a:prstGeom prst="rect">
            <a:avLst/>
          </a:prstGeom>
          <a:solidFill>
            <a:srgbClr val="0070C0"/>
          </a:solidFill>
          <a:ln>
            <a:solidFill>
              <a:srgbClr val="2E60AD"/>
            </a:solidFill>
          </a:ln>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prstClr val="white"/>
                </a:solidFill>
                <a:effectLst/>
                <a:uLnTx/>
                <a:uFillTx/>
                <a:latin typeface="Meiryo UI"/>
                <a:ea typeface="Meiryo UI"/>
              </a:rPr>
              <a:t>対策提案・連絡</a:t>
            </a:r>
            <a:endParaRPr kumimoji="0" lang="en-US" altLang="ja-JP" sz="1400" b="0" i="0" u="none" strike="noStrike" kern="1200" cap="none" spc="0" normalizeH="0" baseline="0" noProof="0">
              <a:ln>
                <a:noFill/>
              </a:ln>
              <a:solidFill>
                <a:prstClr val="white"/>
              </a:solidFill>
              <a:effectLst/>
              <a:uLnTx/>
              <a:uFillTx/>
              <a:latin typeface="Meiryo UI"/>
              <a:ea typeface="Meiryo UI"/>
            </a:endParaRPr>
          </a:p>
        </p:txBody>
      </p:sp>
      <p:sp>
        <p:nvSpPr>
          <p:cNvPr id="12" name="Text Placeholder 19">
            <a:extLst>
              <a:ext uri="{FF2B5EF4-FFF2-40B4-BE49-F238E27FC236}">
                <a16:creationId xmlns:a16="http://schemas.microsoft.com/office/drawing/2014/main" id="{B9E6FE36-7292-4C65-8EDC-D97304EE5E31}"/>
              </a:ext>
            </a:extLst>
          </p:cNvPr>
          <p:cNvSpPr txBox="1">
            <a:spLocks/>
          </p:cNvSpPr>
          <p:nvPr/>
        </p:nvSpPr>
        <p:spPr>
          <a:xfrm>
            <a:off x="1257887" y="4298342"/>
            <a:ext cx="2215294" cy="417349"/>
          </a:xfrm>
          <a:prstGeom prst="rect">
            <a:avLst/>
          </a:prstGeom>
          <a:solidFill>
            <a:srgbClr val="002060"/>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prstClr val="white"/>
                </a:solidFill>
                <a:effectLst/>
                <a:uLnTx/>
                <a:uFillTx/>
                <a:latin typeface="Meiryo UI"/>
                <a:ea typeface="Meiryo UI"/>
              </a:rPr>
              <a:t>対策確認</a:t>
            </a:r>
            <a:r>
              <a:rPr kumimoji="0" lang="en-US" altLang="ja-JP" sz="1400" b="0" i="0" u="none" strike="noStrike" kern="1200" cap="none" spc="0" normalizeH="0" baseline="0" noProof="0">
                <a:ln>
                  <a:noFill/>
                </a:ln>
                <a:solidFill>
                  <a:prstClr val="white"/>
                </a:solidFill>
                <a:effectLst/>
                <a:uLnTx/>
                <a:uFillTx/>
                <a:latin typeface="Meiryo UI"/>
                <a:ea typeface="Meiryo UI"/>
              </a:rPr>
              <a:t>(*)</a:t>
            </a:r>
          </a:p>
        </p:txBody>
      </p:sp>
      <p:sp>
        <p:nvSpPr>
          <p:cNvPr id="13" name="Text Placeholder 19">
            <a:extLst>
              <a:ext uri="{FF2B5EF4-FFF2-40B4-BE49-F238E27FC236}">
                <a16:creationId xmlns:a16="http://schemas.microsoft.com/office/drawing/2014/main" id="{D3D65FF0-3840-4225-A51B-FBA519EBFAE6}"/>
              </a:ext>
            </a:extLst>
          </p:cNvPr>
          <p:cNvSpPr txBox="1">
            <a:spLocks/>
          </p:cNvSpPr>
          <p:nvPr/>
        </p:nvSpPr>
        <p:spPr>
          <a:xfrm>
            <a:off x="1280846" y="5783463"/>
            <a:ext cx="2215294" cy="417349"/>
          </a:xfrm>
          <a:prstGeom prst="rect">
            <a:avLst/>
          </a:prstGeom>
          <a:solidFill>
            <a:srgbClr val="002060"/>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prstClr val="white"/>
                </a:solidFill>
                <a:effectLst/>
                <a:uLnTx/>
                <a:uFillTx/>
                <a:latin typeface="Meiryo UI"/>
                <a:ea typeface="Meiryo UI"/>
              </a:rPr>
              <a:t>クローズ</a:t>
            </a:r>
            <a:endParaRPr kumimoji="0" lang="en-US" altLang="ja-JP" sz="1400" b="0" i="0" u="none" strike="noStrike" kern="1200" cap="none" spc="0" normalizeH="0" baseline="0" noProof="0">
              <a:ln>
                <a:noFill/>
              </a:ln>
              <a:solidFill>
                <a:prstClr val="white"/>
              </a:solidFill>
              <a:effectLst/>
              <a:uLnTx/>
              <a:uFillTx/>
              <a:latin typeface="Meiryo UI"/>
              <a:ea typeface="Meiryo UI"/>
            </a:endParaRPr>
          </a:p>
        </p:txBody>
      </p:sp>
      <p:sp>
        <p:nvSpPr>
          <p:cNvPr id="18" name="Text Placeholder 19">
            <a:extLst>
              <a:ext uri="{FF2B5EF4-FFF2-40B4-BE49-F238E27FC236}">
                <a16:creationId xmlns:a16="http://schemas.microsoft.com/office/drawing/2014/main" id="{A9B914B1-0FED-4163-877D-F872CBDBAE90}"/>
              </a:ext>
            </a:extLst>
          </p:cNvPr>
          <p:cNvSpPr txBox="1">
            <a:spLocks/>
          </p:cNvSpPr>
          <p:nvPr/>
        </p:nvSpPr>
        <p:spPr>
          <a:xfrm>
            <a:off x="1280846" y="5040903"/>
            <a:ext cx="2215294" cy="417349"/>
          </a:xfrm>
          <a:prstGeom prst="rect">
            <a:avLst/>
          </a:prstGeom>
          <a:solidFill>
            <a:srgbClr val="002060"/>
          </a:solidFill>
        </p:spPr>
        <p:txBody>
          <a:bodyPr anchor="ctr"/>
          <a:lstStyle>
            <a:defPPr>
              <a:defRPr lang="en-US"/>
            </a:defPPr>
            <a:lvl1pPr indent="0" algn="ctr" defTabSz="914400">
              <a:lnSpc>
                <a:spcPct val="100000"/>
              </a:lnSpc>
              <a:spcBef>
                <a:spcPts val="0"/>
              </a:spcBef>
              <a:buFont typeface="Arial" panose="020B0604020202020204" pitchFamily="34" charset="0"/>
              <a:buNone/>
              <a:defRPr sz="1400">
                <a:solidFill>
                  <a:schemeClr val="bg1"/>
                </a:solidFill>
              </a:defRPr>
            </a:lvl1pPr>
            <a:lvl2pPr marL="685800" indent="-228600" defTabSz="914400">
              <a:lnSpc>
                <a:spcPct val="90000"/>
              </a:lnSpc>
              <a:spcBef>
                <a:spcPts val="500"/>
              </a:spcBef>
              <a:buFont typeface="Arial" panose="020B0604020202020204" pitchFamily="34" charset="0"/>
              <a:buChar char="•"/>
              <a:defRPr sz="1400">
                <a:solidFill>
                  <a:srgbClr val="36365C"/>
                </a:solidFill>
              </a:defRPr>
            </a:lvl2pPr>
            <a:lvl3pPr marL="1143000" indent="-228600" defTabSz="914400">
              <a:lnSpc>
                <a:spcPct val="90000"/>
              </a:lnSpc>
              <a:spcBef>
                <a:spcPts val="500"/>
              </a:spcBef>
              <a:buFont typeface="Arial" panose="020B0604020202020204" pitchFamily="34" charset="0"/>
              <a:buChar char="•"/>
              <a:defRPr sz="1400">
                <a:solidFill>
                  <a:srgbClr val="36365C"/>
                </a:solidFill>
              </a:defRPr>
            </a:lvl3pPr>
            <a:lvl4pPr marL="1600200" indent="-228600" defTabSz="914400">
              <a:lnSpc>
                <a:spcPct val="90000"/>
              </a:lnSpc>
              <a:spcBef>
                <a:spcPts val="500"/>
              </a:spcBef>
              <a:buFont typeface="Arial" panose="020B0604020202020204" pitchFamily="34" charset="0"/>
              <a:buChar char="•"/>
              <a:defRPr sz="1400">
                <a:solidFill>
                  <a:srgbClr val="36365C"/>
                </a:solidFill>
              </a:defRPr>
            </a:lvl4pPr>
            <a:lvl5pPr marL="2057400" indent="-228600" defTabSz="914400">
              <a:lnSpc>
                <a:spcPct val="90000"/>
              </a:lnSpc>
              <a:spcBef>
                <a:spcPts val="500"/>
              </a:spcBef>
              <a:buFont typeface="Arial" panose="020B0604020202020204" pitchFamily="34" charset="0"/>
              <a:buChar char="•"/>
              <a:defRPr sz="1400">
                <a:solidFill>
                  <a:srgbClr val="36365C"/>
                </a:solidFill>
              </a:defRP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0" i="0" u="none" strike="noStrike" kern="1200" cap="none" spc="0" normalizeH="0" baseline="0" noProof="0">
                <a:ln>
                  <a:noFill/>
                </a:ln>
                <a:solidFill>
                  <a:prstClr val="white"/>
                </a:solidFill>
                <a:effectLst/>
                <a:uLnTx/>
                <a:uFillTx/>
                <a:latin typeface="Meiryo UI"/>
                <a:ea typeface="Meiryo UI"/>
              </a:rPr>
              <a:t>結果確認</a:t>
            </a:r>
            <a:r>
              <a:rPr kumimoji="0" lang="en-US" altLang="ja-JP" sz="1400" b="0" i="0" u="none" strike="noStrike" kern="1200" cap="none" spc="0" normalizeH="0" baseline="0" noProof="0">
                <a:ln>
                  <a:noFill/>
                </a:ln>
                <a:solidFill>
                  <a:prstClr val="white"/>
                </a:solidFill>
                <a:effectLst/>
                <a:uLnTx/>
                <a:uFillTx/>
                <a:latin typeface="Meiryo UI"/>
                <a:ea typeface="Meiryo UI"/>
              </a:rPr>
              <a:t>(*)</a:t>
            </a:r>
          </a:p>
        </p:txBody>
      </p:sp>
      <p:cxnSp>
        <p:nvCxnSpPr>
          <p:cNvPr id="19" name="Straight Arrow Connector 4">
            <a:extLst>
              <a:ext uri="{FF2B5EF4-FFF2-40B4-BE49-F238E27FC236}">
                <a16:creationId xmlns:a16="http://schemas.microsoft.com/office/drawing/2014/main" id="{3BCE9BC2-F0FD-4DC5-B6B2-45DC5CFCAFB6}"/>
              </a:ext>
            </a:extLst>
          </p:cNvPr>
          <p:cNvCxnSpPr>
            <a:cxnSpLocks/>
            <a:stCxn id="7" idx="3"/>
            <a:endCxn id="8" idx="1"/>
          </p:cNvCxnSpPr>
          <p:nvPr/>
        </p:nvCxnSpPr>
        <p:spPr>
          <a:xfrm>
            <a:off x="3473181" y="3021895"/>
            <a:ext cx="703616" cy="0"/>
          </a:xfrm>
          <a:prstGeom prst="straightConnector1">
            <a:avLst/>
          </a:prstGeom>
          <a:ln>
            <a:solidFill>
              <a:srgbClr val="36365C"/>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23">
            <a:extLst>
              <a:ext uri="{FF2B5EF4-FFF2-40B4-BE49-F238E27FC236}">
                <a16:creationId xmlns:a16="http://schemas.microsoft.com/office/drawing/2014/main" id="{00C5363D-6AE9-46F9-B6BD-01F60E4F1E5C}"/>
              </a:ext>
            </a:extLst>
          </p:cNvPr>
          <p:cNvCxnSpPr>
            <a:cxnSpLocks/>
            <a:stCxn id="8" idx="2"/>
            <a:endCxn id="9" idx="0"/>
          </p:cNvCxnSpPr>
          <p:nvPr/>
        </p:nvCxnSpPr>
        <p:spPr>
          <a:xfrm>
            <a:off x="5284444" y="3230569"/>
            <a:ext cx="0" cy="325212"/>
          </a:xfrm>
          <a:prstGeom prst="straightConnector1">
            <a:avLst/>
          </a:prstGeom>
          <a:ln>
            <a:solidFill>
              <a:srgbClr val="36365C"/>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5">
            <a:extLst>
              <a:ext uri="{FF2B5EF4-FFF2-40B4-BE49-F238E27FC236}">
                <a16:creationId xmlns:a16="http://schemas.microsoft.com/office/drawing/2014/main" id="{9396127C-F9C0-459C-A1A3-412B4109FCB5}"/>
              </a:ext>
            </a:extLst>
          </p:cNvPr>
          <p:cNvCxnSpPr/>
          <p:nvPr/>
        </p:nvCxnSpPr>
        <p:spPr>
          <a:xfrm flipH="1" flipV="1">
            <a:off x="3496141" y="3669308"/>
            <a:ext cx="684000" cy="0"/>
          </a:xfrm>
          <a:prstGeom prst="straightConnector1">
            <a:avLst/>
          </a:prstGeom>
          <a:ln>
            <a:solidFill>
              <a:srgbClr val="36365C"/>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34">
            <a:extLst>
              <a:ext uri="{FF2B5EF4-FFF2-40B4-BE49-F238E27FC236}">
                <a16:creationId xmlns:a16="http://schemas.microsoft.com/office/drawing/2014/main" id="{75F4F2F8-C847-415B-B4D0-599487190CEA}"/>
              </a:ext>
            </a:extLst>
          </p:cNvPr>
          <p:cNvCxnSpPr/>
          <p:nvPr/>
        </p:nvCxnSpPr>
        <p:spPr>
          <a:xfrm flipH="1" flipV="1">
            <a:off x="3496140" y="3870452"/>
            <a:ext cx="684000" cy="0"/>
          </a:xfrm>
          <a:prstGeom prst="straightConnector1">
            <a:avLst/>
          </a:prstGeom>
          <a:ln>
            <a:solidFill>
              <a:srgbClr val="36365C"/>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35">
            <a:extLst>
              <a:ext uri="{FF2B5EF4-FFF2-40B4-BE49-F238E27FC236}">
                <a16:creationId xmlns:a16="http://schemas.microsoft.com/office/drawing/2014/main" id="{0B0D891E-052B-49B5-BF60-2366113A989F}"/>
              </a:ext>
            </a:extLst>
          </p:cNvPr>
          <p:cNvCxnSpPr>
            <a:cxnSpLocks/>
            <a:stCxn id="9" idx="2"/>
            <a:endCxn id="11" idx="0"/>
          </p:cNvCxnSpPr>
          <p:nvPr/>
        </p:nvCxnSpPr>
        <p:spPr>
          <a:xfrm>
            <a:off x="5284444" y="3973130"/>
            <a:ext cx="0" cy="325212"/>
          </a:xfrm>
          <a:prstGeom prst="straightConnector1">
            <a:avLst/>
          </a:prstGeom>
          <a:ln>
            <a:solidFill>
              <a:srgbClr val="36365C"/>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38">
            <a:extLst>
              <a:ext uri="{FF2B5EF4-FFF2-40B4-BE49-F238E27FC236}">
                <a16:creationId xmlns:a16="http://schemas.microsoft.com/office/drawing/2014/main" id="{3C4667BA-A148-40F1-8ECF-F4EEA9DE0D63}"/>
              </a:ext>
            </a:extLst>
          </p:cNvPr>
          <p:cNvCxnSpPr>
            <a:cxnSpLocks/>
            <a:stCxn id="11" idx="1"/>
            <a:endCxn id="12" idx="3"/>
          </p:cNvCxnSpPr>
          <p:nvPr/>
        </p:nvCxnSpPr>
        <p:spPr>
          <a:xfrm flipH="1">
            <a:off x="3473181" y="4507017"/>
            <a:ext cx="703616" cy="0"/>
          </a:xfrm>
          <a:prstGeom prst="straightConnector1">
            <a:avLst/>
          </a:prstGeom>
          <a:ln>
            <a:solidFill>
              <a:srgbClr val="36365C"/>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42">
            <a:extLst>
              <a:ext uri="{FF2B5EF4-FFF2-40B4-BE49-F238E27FC236}">
                <a16:creationId xmlns:a16="http://schemas.microsoft.com/office/drawing/2014/main" id="{E9BFC7E6-5F68-4933-AC52-D5009C7A4152}"/>
              </a:ext>
            </a:extLst>
          </p:cNvPr>
          <p:cNvCxnSpPr>
            <a:cxnSpLocks/>
            <a:stCxn id="12" idx="2"/>
          </p:cNvCxnSpPr>
          <p:nvPr/>
        </p:nvCxnSpPr>
        <p:spPr>
          <a:xfrm flipV="1">
            <a:off x="2365534" y="4412983"/>
            <a:ext cx="0" cy="302708"/>
          </a:xfrm>
          <a:prstGeom prst="straightConnector1">
            <a:avLst/>
          </a:prstGeom>
          <a:ln>
            <a:solidFill>
              <a:srgbClr val="36365C"/>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57">
            <a:extLst>
              <a:ext uri="{FF2B5EF4-FFF2-40B4-BE49-F238E27FC236}">
                <a16:creationId xmlns:a16="http://schemas.microsoft.com/office/drawing/2014/main" id="{D184F4B9-432B-44EF-91CB-7BBD42D229D7}"/>
              </a:ext>
            </a:extLst>
          </p:cNvPr>
          <p:cNvCxnSpPr>
            <a:cxnSpLocks/>
            <a:stCxn id="18" idx="2"/>
            <a:endCxn id="13" idx="0"/>
          </p:cNvCxnSpPr>
          <p:nvPr/>
        </p:nvCxnSpPr>
        <p:spPr>
          <a:xfrm>
            <a:off x="2388493" y="5458252"/>
            <a:ext cx="0" cy="325211"/>
          </a:xfrm>
          <a:prstGeom prst="straightConnector1">
            <a:avLst/>
          </a:prstGeom>
          <a:ln>
            <a:solidFill>
              <a:srgbClr val="36365C"/>
            </a:solidFill>
            <a:tailEnd type="triangle"/>
          </a:ln>
        </p:spPr>
        <p:style>
          <a:lnRef idx="1">
            <a:schemeClr val="accent1"/>
          </a:lnRef>
          <a:fillRef idx="0">
            <a:schemeClr val="accent1"/>
          </a:fillRef>
          <a:effectRef idx="0">
            <a:schemeClr val="accent1"/>
          </a:effectRef>
          <a:fontRef idx="minor">
            <a:schemeClr val="tx1"/>
          </a:fontRef>
        </p:style>
      </p:cxnSp>
      <p:sp>
        <p:nvSpPr>
          <p:cNvPr id="49" name="Text Placeholder 19">
            <a:extLst>
              <a:ext uri="{FF2B5EF4-FFF2-40B4-BE49-F238E27FC236}">
                <a16:creationId xmlns:a16="http://schemas.microsoft.com/office/drawing/2014/main" id="{725F2159-7F2A-4E33-8E1F-EEBBFBB86A3A}"/>
              </a:ext>
            </a:extLst>
          </p:cNvPr>
          <p:cNvSpPr txBox="1">
            <a:spLocks/>
          </p:cNvSpPr>
          <p:nvPr/>
        </p:nvSpPr>
        <p:spPr>
          <a:xfrm>
            <a:off x="653149" y="2384924"/>
            <a:ext cx="3184991" cy="272622"/>
          </a:xfrm>
          <a:prstGeom prst="rect">
            <a:avLst/>
          </a:prstGeom>
          <a:solidFill>
            <a:srgbClr val="002060"/>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ja-JP" altLang="en-US" sz="1400" b="1" i="0" u="none" strike="noStrike" kern="1200" cap="none" spc="0" normalizeH="0" baseline="0" noProof="0">
                <a:ln>
                  <a:noFill/>
                </a:ln>
                <a:solidFill>
                  <a:prstClr val="white"/>
                </a:solidFill>
                <a:effectLst/>
                <a:uLnTx/>
                <a:uFillTx/>
                <a:latin typeface="Meiryo UI"/>
                <a:ea typeface="Meiryo UI"/>
              </a:rPr>
              <a:t>お客様</a:t>
            </a:r>
            <a:endParaRPr kumimoji="0" lang="en-US" altLang="ja-JP" sz="1400" b="1" i="0" u="none" strike="noStrike" kern="1200" cap="none" spc="0" normalizeH="0" baseline="0" noProof="0">
              <a:ln>
                <a:noFill/>
              </a:ln>
              <a:solidFill>
                <a:prstClr val="white"/>
              </a:solidFill>
              <a:effectLst/>
              <a:uLnTx/>
              <a:uFillTx/>
              <a:latin typeface="Meiryo UI"/>
              <a:ea typeface="Meiryo UI"/>
            </a:endParaRPr>
          </a:p>
        </p:txBody>
      </p:sp>
      <p:sp>
        <p:nvSpPr>
          <p:cNvPr id="50" name="Text Placeholder 19">
            <a:extLst>
              <a:ext uri="{FF2B5EF4-FFF2-40B4-BE49-F238E27FC236}">
                <a16:creationId xmlns:a16="http://schemas.microsoft.com/office/drawing/2014/main" id="{CFCFD4D9-3399-4358-87A5-BFAE5356AEA7}"/>
              </a:ext>
            </a:extLst>
          </p:cNvPr>
          <p:cNvSpPr txBox="1">
            <a:spLocks/>
          </p:cNvSpPr>
          <p:nvPr/>
        </p:nvSpPr>
        <p:spPr>
          <a:xfrm>
            <a:off x="3927568" y="2384924"/>
            <a:ext cx="3257007" cy="272622"/>
          </a:xfrm>
          <a:prstGeom prst="rect">
            <a:avLst/>
          </a:prstGeom>
          <a:solidFill>
            <a:srgbClr val="0070C0"/>
          </a:solidFill>
          <a:ln>
            <a:solidFill>
              <a:srgbClr val="2E60AD"/>
            </a:solidFill>
          </a:ln>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altLang="ja-JP" sz="1400" b="1" i="0" u="none" strike="noStrike" kern="1200" cap="none" spc="0" normalizeH="0" baseline="0" noProof="0">
                <a:ln>
                  <a:noFill/>
                </a:ln>
                <a:solidFill>
                  <a:prstClr val="white"/>
                </a:solidFill>
                <a:effectLst/>
                <a:uLnTx/>
                <a:uFillTx/>
                <a:latin typeface="Meiryo UI"/>
                <a:ea typeface="Meiryo UI"/>
              </a:rPr>
              <a:t>Usee</a:t>
            </a:r>
          </a:p>
        </p:txBody>
      </p:sp>
      <p:sp>
        <p:nvSpPr>
          <p:cNvPr id="52" name="コンテンツ プレースホルダー 4">
            <a:extLst>
              <a:ext uri="{FF2B5EF4-FFF2-40B4-BE49-F238E27FC236}">
                <a16:creationId xmlns:a16="http://schemas.microsoft.com/office/drawing/2014/main" id="{55E9337B-7AA4-4E5D-A57E-26CD4B54C36A}"/>
              </a:ext>
            </a:extLst>
          </p:cNvPr>
          <p:cNvSpPr txBox="1">
            <a:spLocks/>
          </p:cNvSpPr>
          <p:nvPr/>
        </p:nvSpPr>
        <p:spPr>
          <a:xfrm>
            <a:off x="7661257" y="4067605"/>
            <a:ext cx="4191107" cy="867949"/>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100000"/>
              </a:lnSpc>
              <a:spcBef>
                <a:spcPts val="1000"/>
              </a:spcBef>
              <a:buFont typeface="Arial" panose="020B0604020202020204" pitchFamily="34" charset="0"/>
              <a:buChar char="•"/>
              <a:defRPr kumimoji="1" sz="2400" kern="1200">
                <a:solidFill>
                  <a:srgbClr val="020673"/>
                </a:solidFill>
                <a:latin typeface="Meiryo UI" panose="020B0604030504040204" charset="-128"/>
                <a:ea typeface="Meiryo UI" panose="020B0604030504040204" charset="-128"/>
                <a:cs typeface="Meiryo UI" panose="020B0604030504040204" charset="-128"/>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000" kern="1200">
                <a:solidFill>
                  <a:srgbClr val="020673"/>
                </a:solidFill>
                <a:latin typeface="Meiryo UI" panose="020B0604030504040204" charset="-128"/>
                <a:ea typeface="Meiryo UI" panose="020B0604030504040204" charset="-128"/>
                <a:cs typeface="Meiryo UI" panose="020B0604030504040204" charset="-128"/>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600" kern="1200">
                <a:solidFill>
                  <a:srgbClr val="020673"/>
                </a:solidFill>
                <a:latin typeface="Meiryo UI" panose="020B0604030504040204" charset="-128"/>
                <a:ea typeface="Meiryo UI" panose="020B0604030504040204" charset="-128"/>
                <a:cs typeface="Meiryo UI" panose="020B0604030504040204" charset="-128"/>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600" kern="1200">
                <a:solidFill>
                  <a:srgbClr val="020673"/>
                </a:solidFill>
                <a:latin typeface="Meiryo UI" panose="020B0604030504040204" charset="-128"/>
                <a:ea typeface="Meiryo UI" panose="020B0604030504040204" charset="-128"/>
                <a:cs typeface="Meiryo UI" panose="020B0604030504040204"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1" lang="en-US" altLang="ja-JP"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1</a:t>
            </a:r>
            <a:r>
              <a:rPr kumimoji="1" lang="ja-JP" altLang="en-US"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チケットは</a:t>
            </a:r>
            <a:r>
              <a:rPr kumimoji="1" lang="ja-JP" altLang="en-US" sz="1600" b="0" i="0" u="none" strike="noStrike" kern="1200" cap="none" spc="0" normalizeH="0" baseline="0" noProof="0">
                <a:ln>
                  <a:noFill/>
                </a:ln>
                <a:solidFill>
                  <a:srgbClr val="FF0000"/>
                </a:solidFill>
                <a:effectLst/>
                <a:uLnTx/>
                <a:uFillTx/>
                <a:latin typeface="Meiryo UI" panose="020B0604030504040204" charset="-128"/>
                <a:ea typeface="Meiryo UI" panose="020B0604030504040204" charset="-128"/>
              </a:rPr>
              <a:t>４人時間</a:t>
            </a:r>
            <a:r>
              <a:rPr kumimoji="1" lang="ja-JP" altLang="en-US"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で対応できる範囲と想定します</a:t>
            </a:r>
            <a:endParaRPr kumimoji="1" lang="en-US" altLang="ja-JP"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1" lang="en-US" altLang="ja-JP"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a:t>
            </a:r>
            <a:r>
              <a:rPr kumimoji="1" lang="ja-JP" altLang="en-US"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複雑な問題は複数チケットで計算させていただきます。</a:t>
            </a:r>
            <a:endParaRPr kumimoji="1" lang="en-US" altLang="ja-JP"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endParaRPr>
          </a:p>
        </p:txBody>
      </p:sp>
      <p:graphicFrame>
        <p:nvGraphicFramePr>
          <p:cNvPr id="53" name="Content Placeholder 7">
            <a:extLst>
              <a:ext uri="{FF2B5EF4-FFF2-40B4-BE49-F238E27FC236}">
                <a16:creationId xmlns:a16="http://schemas.microsoft.com/office/drawing/2014/main" id="{E31B4ADD-BC3B-41C1-A42F-A5D6B05E7997}"/>
              </a:ext>
            </a:extLst>
          </p:cNvPr>
          <p:cNvGraphicFramePr>
            <a:graphicFrameLocks/>
          </p:cNvGraphicFramePr>
          <p:nvPr/>
        </p:nvGraphicFramePr>
        <p:xfrm>
          <a:off x="7661257" y="2395665"/>
          <a:ext cx="3989079" cy="1343754"/>
        </p:xfrm>
        <a:graphic>
          <a:graphicData uri="http://schemas.openxmlformats.org/drawingml/2006/table">
            <a:tbl>
              <a:tblPr firstRow="1" bandRow="1">
                <a:tableStyleId>{5C22544A-7EE6-4342-B048-85BDC9FD1C3A}</a:tableStyleId>
              </a:tblPr>
              <a:tblGrid>
                <a:gridCol w="1418110">
                  <a:extLst>
                    <a:ext uri="{9D8B030D-6E8A-4147-A177-3AD203B41FA5}">
                      <a16:colId xmlns:a16="http://schemas.microsoft.com/office/drawing/2014/main" val="20000"/>
                    </a:ext>
                  </a:extLst>
                </a:gridCol>
                <a:gridCol w="2570969">
                  <a:extLst>
                    <a:ext uri="{9D8B030D-6E8A-4147-A177-3AD203B41FA5}">
                      <a16:colId xmlns:a16="http://schemas.microsoft.com/office/drawing/2014/main" val="20002"/>
                    </a:ext>
                  </a:extLst>
                </a:gridCol>
              </a:tblGrid>
              <a:tr h="286575">
                <a:tc gridSpan="2">
                  <a:txBody>
                    <a:bodyPr/>
                    <a:lstStyle/>
                    <a:p>
                      <a:pPr algn="ctr" rtl="0"/>
                      <a:r>
                        <a:rPr lang="ja-JP" altLang="en-US" sz="1600" b="1" i="0" u="none" baseline="0">
                          <a:solidFill>
                            <a:schemeClr val="tx1"/>
                          </a:solidFill>
                          <a:latin typeface="Yu Gothic"/>
                          <a:ea typeface="Yu Gothic"/>
                        </a:rPr>
                        <a:t>チケット対応用</a:t>
                      </a:r>
                      <a:r>
                        <a:rPr lang="en-US" altLang="ja-JP" sz="1600" b="1" i="0" u="none" baseline="0">
                          <a:solidFill>
                            <a:schemeClr val="tx1"/>
                          </a:solidFill>
                          <a:latin typeface="Yu Gothic"/>
                          <a:ea typeface="Yu Gothic"/>
                        </a:rPr>
                        <a:t>SLA</a:t>
                      </a:r>
                      <a:endParaRPr lang="ja" sz="1600" b="1" i="0" u="none" baseline="0">
                        <a:solidFill>
                          <a:schemeClr val="tx1"/>
                        </a:solidFill>
                        <a:latin typeface="Yu Gothic"/>
                        <a:ea typeface="Yu Gothic"/>
                      </a:endParaRPr>
                    </a:p>
                  </a:txBody>
                  <a:tcPr>
                    <a:solidFill>
                      <a:srgbClr val="FFC000"/>
                    </a:solidFill>
                  </a:tcPr>
                </a:tc>
                <a:tc hMerge="1">
                  <a:txBody>
                    <a:bodyPr/>
                    <a:lstStyle/>
                    <a:p>
                      <a:endParaRPr lang="ja"/>
                    </a:p>
                  </a:txBody>
                  <a:tcPr/>
                </a:tc>
                <a:extLst>
                  <a:ext uri="{0D108BD9-81ED-4DB2-BD59-A6C34878D82A}">
                    <a16:rowId xmlns:a16="http://schemas.microsoft.com/office/drawing/2014/main" val="10000"/>
                  </a:ext>
                </a:extLst>
              </a:tr>
              <a:tr h="336158">
                <a:tc>
                  <a:txBody>
                    <a:bodyPr/>
                    <a:lstStyle/>
                    <a:p>
                      <a:pPr algn="l" rtl="0"/>
                      <a:r>
                        <a:rPr lang="ja-JP" altLang="en-US" sz="1400" b="0" i="0" u="none" baseline="0">
                          <a:latin typeface="+mn-ea"/>
                          <a:ea typeface="+mn-ea"/>
                        </a:rPr>
                        <a:t>サービス時間</a:t>
                      </a:r>
                      <a:endParaRPr lang="ja" sz="1400" b="0" i="0" u="none" baseline="0">
                        <a:latin typeface="+mn-ea"/>
                        <a:ea typeface="+mn-ea"/>
                      </a:endParaRPr>
                    </a:p>
                  </a:txBody>
                  <a:tcPr/>
                </a:tc>
                <a:tc>
                  <a:txBody>
                    <a:bodyPr/>
                    <a:lstStyle/>
                    <a:p>
                      <a:pPr algn="l" rtl="0"/>
                      <a:r>
                        <a:rPr lang="ja-JP" altLang="en-US" sz="1400" b="0" i="0" u="none" baseline="0">
                          <a:latin typeface="+mn-ea"/>
                          <a:ea typeface="+mn-ea"/>
                        </a:rPr>
                        <a:t>平日：</a:t>
                      </a:r>
                      <a:r>
                        <a:rPr lang="en-US" altLang="ja-JP" sz="1400" b="0" i="0" u="none" baseline="0">
                          <a:latin typeface="+mn-ea"/>
                          <a:ea typeface="+mn-ea"/>
                        </a:rPr>
                        <a:t>9:00~18:00</a:t>
                      </a:r>
                      <a:endParaRPr lang="ja" sz="1400" b="0" i="0" u="none" baseline="0">
                        <a:latin typeface="+mn-ea"/>
                        <a:ea typeface="+mn-ea"/>
                      </a:endParaRPr>
                    </a:p>
                  </a:txBody>
                  <a:tcPr/>
                </a:tc>
                <a:extLst>
                  <a:ext uri="{0D108BD9-81ED-4DB2-BD59-A6C34878D82A}">
                    <a16:rowId xmlns:a16="http://schemas.microsoft.com/office/drawing/2014/main" val="10001"/>
                  </a:ext>
                </a:extLst>
              </a:tr>
              <a:tr h="336158">
                <a:tc>
                  <a:txBody>
                    <a:bodyPr/>
                    <a:lstStyle/>
                    <a:p>
                      <a:pPr algn="l" rtl="0"/>
                      <a:r>
                        <a:rPr lang="ja" sz="1400" b="0" i="0" u="none" baseline="0">
                          <a:latin typeface="+mn-ea"/>
                          <a:ea typeface="+mn-ea"/>
                        </a:rPr>
                        <a:t>レスポンス</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ltLang="ja-JP" sz="1400" b="0" i="0" u="none" baseline="0">
                          <a:latin typeface="+mn-ea"/>
                          <a:ea typeface="+mn-ea"/>
                        </a:rPr>
                        <a:t>4</a:t>
                      </a:r>
                      <a:r>
                        <a:rPr lang="ja-JP" altLang="en-US" sz="1400" b="0" i="0" u="none" baseline="0">
                          <a:latin typeface="+mn-ea"/>
                          <a:ea typeface="+mn-ea"/>
                        </a:rPr>
                        <a:t>営業時間内</a:t>
                      </a:r>
                      <a:endParaRPr lang="ja" sz="1400" b="0" i="0" u="none" baseline="0">
                        <a:latin typeface="+mn-ea"/>
                        <a:ea typeface="+mn-ea"/>
                      </a:endParaRPr>
                    </a:p>
                  </a:txBody>
                  <a:tcPr/>
                </a:tc>
                <a:extLst>
                  <a:ext uri="{0D108BD9-81ED-4DB2-BD59-A6C34878D82A}">
                    <a16:rowId xmlns:a16="http://schemas.microsoft.com/office/drawing/2014/main" val="10021"/>
                  </a:ext>
                </a:extLst>
              </a:tr>
              <a:tr h="336158">
                <a:tc>
                  <a:txBody>
                    <a:bodyPr/>
                    <a:lstStyle/>
                    <a:p>
                      <a:pPr algn="l" rtl="0"/>
                      <a:r>
                        <a:rPr lang="ja" altLang="en-US" sz="1400" b="0" i="0" u="none" baseline="0">
                          <a:latin typeface="+mn-ea"/>
                          <a:ea typeface="+mn-ea"/>
                        </a:rPr>
                        <a:t>対応</a:t>
                      </a:r>
                      <a:r>
                        <a:rPr lang="ja" sz="1400" b="0" i="0" u="none" baseline="0">
                          <a:latin typeface="+mn-ea"/>
                          <a:ea typeface="+mn-ea"/>
                        </a:rPr>
                        <a:t>時間</a:t>
                      </a:r>
                    </a:p>
                  </a:txBody>
                  <a:tcPr>
                    <a:solidFill>
                      <a:srgbClr val="E9EDF4"/>
                    </a:solidFill>
                  </a:tcPr>
                </a:tc>
                <a:tc>
                  <a:txBody>
                    <a:bodyPr/>
                    <a:lstStyle/>
                    <a:p>
                      <a:pPr algn="l" rtl="0"/>
                      <a:r>
                        <a:rPr lang="en-US" altLang="ja-JP" sz="1400" b="0" i="0" u="none" baseline="0">
                          <a:latin typeface="+mn-ea"/>
                          <a:ea typeface="+mn-ea"/>
                        </a:rPr>
                        <a:t>8</a:t>
                      </a:r>
                      <a:r>
                        <a:rPr lang="ja-JP" altLang="en-US" sz="1400" b="0" i="0" u="none" baseline="0">
                          <a:latin typeface="+mn-ea"/>
                          <a:ea typeface="+mn-ea"/>
                        </a:rPr>
                        <a:t>営業</a:t>
                      </a:r>
                      <a:r>
                        <a:rPr lang="ja" sz="1400" b="0" i="0" u="none" baseline="0">
                          <a:latin typeface="+mn-ea"/>
                          <a:ea typeface="+mn-ea"/>
                        </a:rPr>
                        <a:t>時間</a:t>
                      </a:r>
                      <a:r>
                        <a:rPr lang="ja-JP" altLang="en-US" sz="1400" b="0" i="0" u="none" baseline="0">
                          <a:latin typeface="+mn-ea"/>
                          <a:ea typeface="+mn-ea"/>
                        </a:rPr>
                        <a:t>内</a:t>
                      </a:r>
                      <a:endParaRPr lang="ja" sz="1400" b="0" i="0" u="none" baseline="0">
                        <a:latin typeface="+mn-ea"/>
                        <a:ea typeface="+mn-ea"/>
                      </a:endParaRPr>
                    </a:p>
                  </a:txBody>
                  <a:tcPr/>
                </a:tc>
                <a:extLst>
                  <a:ext uri="{0D108BD9-81ED-4DB2-BD59-A6C34878D82A}">
                    <a16:rowId xmlns:a16="http://schemas.microsoft.com/office/drawing/2014/main" val="10015"/>
                  </a:ext>
                </a:extLst>
              </a:tr>
            </a:tbl>
          </a:graphicData>
        </a:graphic>
      </p:graphicFrame>
      <p:sp>
        <p:nvSpPr>
          <p:cNvPr id="59" name="コンテンツ プレースホルダー 4">
            <a:extLst>
              <a:ext uri="{FF2B5EF4-FFF2-40B4-BE49-F238E27FC236}">
                <a16:creationId xmlns:a16="http://schemas.microsoft.com/office/drawing/2014/main" id="{115B0211-BF1B-44AB-BB0C-3885C5051C56}"/>
              </a:ext>
            </a:extLst>
          </p:cNvPr>
          <p:cNvSpPr txBox="1">
            <a:spLocks/>
          </p:cNvSpPr>
          <p:nvPr/>
        </p:nvSpPr>
        <p:spPr>
          <a:xfrm>
            <a:off x="7661259" y="4923212"/>
            <a:ext cx="3989077" cy="602583"/>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100000"/>
              </a:lnSpc>
              <a:spcBef>
                <a:spcPts val="1000"/>
              </a:spcBef>
              <a:buFont typeface="Arial" panose="020B0604020202020204" pitchFamily="34" charset="0"/>
              <a:buChar char="•"/>
              <a:defRPr kumimoji="1" sz="2400" kern="1200">
                <a:solidFill>
                  <a:srgbClr val="020673"/>
                </a:solidFill>
                <a:latin typeface="Meiryo UI" panose="020B0604030504040204" charset="-128"/>
                <a:ea typeface="Meiryo UI" panose="020B0604030504040204" charset="-128"/>
                <a:cs typeface="Meiryo UI" panose="020B0604030504040204" charset="-128"/>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000" kern="1200">
                <a:solidFill>
                  <a:srgbClr val="020673"/>
                </a:solidFill>
                <a:latin typeface="Meiryo UI" panose="020B0604030504040204" charset="-128"/>
                <a:ea typeface="Meiryo UI" panose="020B0604030504040204" charset="-128"/>
                <a:cs typeface="Meiryo UI" panose="020B0604030504040204" charset="-128"/>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600" kern="1200">
                <a:solidFill>
                  <a:srgbClr val="020673"/>
                </a:solidFill>
                <a:latin typeface="Meiryo UI" panose="020B0604030504040204" charset="-128"/>
                <a:ea typeface="Meiryo UI" panose="020B0604030504040204" charset="-128"/>
                <a:cs typeface="Meiryo UI" panose="020B0604030504040204" charset="-128"/>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600" kern="1200">
                <a:solidFill>
                  <a:srgbClr val="020673"/>
                </a:solidFill>
                <a:latin typeface="Meiryo UI" panose="020B0604030504040204" charset="-128"/>
                <a:ea typeface="Meiryo UI" panose="020B0604030504040204" charset="-128"/>
                <a:cs typeface="Meiryo UI" panose="020B0604030504040204"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9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1" lang="en-US" altLang="ja-JP"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*:4</a:t>
            </a:r>
            <a:r>
              <a:rPr kumimoji="1" lang="ja-JP" altLang="en-US"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営業時間以内にご返信して頂く</a:t>
            </a:r>
            <a:endParaRPr kumimoji="1" lang="en-US" altLang="ja-JP"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1" lang="ja-JP" altLang="en-US"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必要な場合、</a:t>
            </a:r>
            <a:r>
              <a:rPr kumimoji="1" lang="en-US" altLang="ja-JP"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TV</a:t>
            </a:r>
            <a:r>
              <a:rPr kumimoji="1" lang="ja-JP" altLang="en-US"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会議（</a:t>
            </a:r>
            <a:r>
              <a:rPr kumimoji="1" lang="en-US" altLang="ja-JP"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FPT</a:t>
            </a:r>
            <a:r>
              <a:rPr kumimoji="1" lang="ja-JP" altLang="en-US"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の</a:t>
            </a:r>
            <a:r>
              <a:rPr kumimoji="1" lang="en-US" altLang="ja-JP"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Teams)</a:t>
            </a:r>
            <a:r>
              <a:rPr kumimoji="1" lang="ja-JP" altLang="en-US"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rPr>
              <a:t>を行います</a:t>
            </a:r>
            <a:endParaRPr kumimoji="1" lang="en-US" altLang="ja-JP" sz="1600" b="0" i="0" u="none" strike="noStrike" kern="1200" cap="none" spc="0" normalizeH="0" baseline="0" noProof="0">
              <a:ln>
                <a:noFill/>
              </a:ln>
              <a:solidFill>
                <a:srgbClr val="020673"/>
              </a:solidFill>
              <a:effectLst/>
              <a:uLnTx/>
              <a:uFillTx/>
              <a:latin typeface="Meiryo UI" panose="020B0604030504040204" charset="-128"/>
              <a:ea typeface="Meiryo UI" panose="020B0604030504040204" charset="-128"/>
            </a:endParaRPr>
          </a:p>
        </p:txBody>
      </p:sp>
      <p:sp>
        <p:nvSpPr>
          <p:cNvPr id="60" name="フッター プレースホルダー 59">
            <a:extLst>
              <a:ext uri="{FF2B5EF4-FFF2-40B4-BE49-F238E27FC236}">
                <a16:creationId xmlns:a16="http://schemas.microsoft.com/office/drawing/2014/main" id="{02ABC837-B19C-49BC-835D-F14AFD3F5513}"/>
              </a:ext>
            </a:extLst>
          </p:cNvPr>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ja-JP"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t>©Copyright by FPT Japan 2024 - CONFIDENTIAL</a:t>
            </a:r>
            <a:endParaRPr kumimoji="0" lang="ja-JP" alt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sp>
        <p:nvSpPr>
          <p:cNvPr id="61" name="スライド番号プレースホルダー 60">
            <a:extLst>
              <a:ext uri="{FF2B5EF4-FFF2-40B4-BE49-F238E27FC236}">
                <a16:creationId xmlns:a16="http://schemas.microsoft.com/office/drawing/2014/main" id="{F4682882-3F12-4BE1-A858-58802EEEF655}"/>
              </a:ext>
            </a:extLst>
          </p:cNvPr>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539F2B5-B9E0-4AF3-8C48-9BB5B43B2244}" type="slidenum">
              <a:rPr kumimoji="0" lang="ja-JP" altLang="en-US" sz="1000" b="0" i="0" u="none" strike="noStrike" kern="1200" cap="none" spc="20" normalizeH="0" baseline="0" noProof="0" smtClean="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ja-JP" alt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spTree>
    <p:extLst>
      <p:ext uri="{BB962C8B-B14F-4D97-AF65-F5344CB8AC3E}">
        <p14:creationId xmlns:p14="http://schemas.microsoft.com/office/powerpoint/2010/main" val="24249776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A5B3C2C0-36CB-4F53-9F0E-F84AFAED8051}"/>
              </a:ext>
            </a:extLst>
          </p:cNvPr>
          <p:cNvSpPr>
            <a:spLocks noGrp="1"/>
          </p:cNvSpPr>
          <p:nvPr>
            <p:ph type="title"/>
          </p:nvPr>
        </p:nvSpPr>
        <p:spPr/>
        <p:txBody>
          <a:bodyPr>
            <a:normAutofit/>
          </a:bodyPr>
          <a:lstStyle/>
          <a:p>
            <a:pPr marL="514350" indent="-514350">
              <a:buFont typeface="+mj-lt"/>
              <a:buAutoNum type="arabicPeriod" startAt="4"/>
            </a:pPr>
            <a:r>
              <a:rPr lang="ja-JP" altLang="en-US"/>
              <a:t>前提条件</a:t>
            </a:r>
            <a:endParaRPr kumimoji="1" lang="ja-JP" altLang="en-US"/>
          </a:p>
        </p:txBody>
      </p:sp>
      <p:sp>
        <p:nvSpPr>
          <p:cNvPr id="2" name="Text Placeholder 1"/>
          <p:cNvSpPr>
            <a:spLocks noGrp="1"/>
          </p:cNvSpPr>
          <p:nvPr>
            <p:ph idx="1"/>
          </p:nvPr>
        </p:nvSpPr>
        <p:spPr>
          <a:xfrm>
            <a:off x="865200" y="822600"/>
            <a:ext cx="10461600" cy="5212800"/>
          </a:xfrm>
        </p:spPr>
        <p:txBody>
          <a:bodyPr>
            <a:normAutofit/>
          </a:bodyPr>
          <a:lstStyle/>
          <a:p>
            <a:pPr marL="0" indent="0">
              <a:buNone/>
            </a:pPr>
            <a:r>
              <a:rPr lang="en-US" altLang="ja-JP"/>
              <a:t>Usee DSS</a:t>
            </a:r>
            <a:r>
              <a:rPr lang="ja-JP" altLang="en-US"/>
              <a:t>を利用される際、以下の各条件を同意されたとします。</a:t>
            </a:r>
          </a:p>
        </p:txBody>
      </p:sp>
      <p:graphicFrame>
        <p:nvGraphicFramePr>
          <p:cNvPr id="6" name="Table 5"/>
          <p:cNvGraphicFramePr>
            <a:graphicFrameLocks noGrp="1"/>
          </p:cNvGraphicFramePr>
          <p:nvPr/>
        </p:nvGraphicFramePr>
        <p:xfrm>
          <a:off x="950400" y="1324002"/>
          <a:ext cx="10462477" cy="4763384"/>
        </p:xfrm>
        <a:graphic>
          <a:graphicData uri="http://schemas.openxmlformats.org/drawingml/2006/table">
            <a:tbl>
              <a:tblPr/>
              <a:tblGrid>
                <a:gridCol w="654298">
                  <a:extLst>
                    <a:ext uri="{9D8B030D-6E8A-4147-A177-3AD203B41FA5}">
                      <a16:colId xmlns:a16="http://schemas.microsoft.com/office/drawing/2014/main" val="20000"/>
                    </a:ext>
                  </a:extLst>
                </a:gridCol>
                <a:gridCol w="9808179">
                  <a:extLst>
                    <a:ext uri="{9D8B030D-6E8A-4147-A177-3AD203B41FA5}">
                      <a16:colId xmlns:a16="http://schemas.microsoft.com/office/drawing/2014/main" val="20001"/>
                    </a:ext>
                  </a:extLst>
                </a:gridCol>
              </a:tblGrid>
              <a:tr h="498882">
                <a:tc>
                  <a:txBody>
                    <a:bodyPr/>
                    <a:lstStyle/>
                    <a:p>
                      <a:pPr algn="ctr" fontAlgn="ctr">
                        <a:lnSpc>
                          <a:spcPct val="100000"/>
                        </a:lnSpc>
                      </a:pPr>
                      <a:r>
                        <a:rPr lang="en-US" altLang="ja-JP" sz="1600" b="1" i="0" u="none" strike="noStrike">
                          <a:solidFill>
                            <a:schemeClr val="bg1"/>
                          </a:solidFill>
                          <a:effectLst/>
                          <a:latin typeface="Meiryo UI" panose="020B0604030504040204" pitchFamily="50" charset="-128"/>
                          <a:ea typeface="Meiryo UI" panose="020B0604030504040204" pitchFamily="50" charset="-128"/>
                        </a:rPr>
                        <a: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ctr" fontAlgn="ctr">
                        <a:lnSpc>
                          <a:spcPct val="100000"/>
                        </a:lnSpc>
                      </a:pPr>
                      <a:r>
                        <a:rPr lang="ja-JP" altLang="en-US" sz="1600" b="1" i="0" u="none" strike="noStrike">
                          <a:solidFill>
                            <a:schemeClr val="bg1"/>
                          </a:solidFill>
                          <a:effectLst/>
                          <a:latin typeface="Meiryo UI" panose="020B0604030504040204" pitchFamily="50" charset="-128"/>
                          <a:ea typeface="Meiryo UI" panose="020B0604030504040204" pitchFamily="50" charset="-128"/>
                        </a:rPr>
                        <a:t>内容</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extLst>
                  <a:ext uri="{0D108BD9-81ED-4DB2-BD59-A6C34878D82A}">
                    <a16:rowId xmlns:a16="http://schemas.microsoft.com/office/drawing/2014/main" val="10000"/>
                  </a:ext>
                </a:extLst>
              </a:tr>
              <a:tr h="546147">
                <a:tc>
                  <a:txBody>
                    <a:bodyPr/>
                    <a:lstStyle/>
                    <a:p>
                      <a:pPr algn="ctr" fontAlgn="ctr"/>
                      <a:r>
                        <a:rPr lang="en-US" altLang="ja-JP" sz="1600" b="0" i="0" u="none" strike="noStrike">
                          <a:solidFill>
                            <a:schemeClr val="tx1">
                              <a:lumMod val="50000"/>
                            </a:schemeClr>
                          </a:solidFill>
                          <a:effectLst/>
                          <a:latin typeface="Meiryo UI" panose="020B0604030504040204" pitchFamily="50" charset="-128"/>
                          <a:ea typeface="Meiryo UI" panose="020B0604030504040204" pitchFamily="50" charset="-128"/>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ja-JP" sz="1600" err="1">
                          <a:solidFill>
                            <a:schemeClr val="tx1"/>
                          </a:solidFill>
                          <a:latin typeface="Meiryo UI" panose="020B0604030504040204" pitchFamily="50" charset="-128"/>
                          <a:ea typeface="Meiryo UI" panose="020B0604030504040204" pitchFamily="50" charset="-128"/>
                        </a:rPr>
                        <a:t>Usee</a:t>
                      </a:r>
                      <a:r>
                        <a:rPr lang="ja-JP" altLang="en-US" sz="1600">
                          <a:solidFill>
                            <a:schemeClr val="tx1"/>
                          </a:solidFill>
                          <a:latin typeface="Meiryo UI" panose="020B0604030504040204" pitchFamily="50" charset="-128"/>
                          <a:ea typeface="Meiryo UI" panose="020B0604030504040204" pitchFamily="50" charset="-128"/>
                        </a:rPr>
                        <a:t> </a:t>
                      </a:r>
                      <a:r>
                        <a:rPr lang="en-US" altLang="ja-JP" sz="1600">
                          <a:solidFill>
                            <a:schemeClr val="tx1"/>
                          </a:solidFill>
                          <a:latin typeface="Meiryo UI" panose="020B0604030504040204" pitchFamily="50" charset="-128"/>
                          <a:ea typeface="Meiryo UI" panose="020B0604030504040204" pitchFamily="50" charset="-128"/>
                        </a:rPr>
                        <a:t>DSS</a:t>
                      </a:r>
                      <a:r>
                        <a:rPr lang="ja-JP" altLang="en-US" sz="1600">
                          <a:solidFill>
                            <a:schemeClr val="tx1"/>
                          </a:solidFill>
                          <a:latin typeface="Meiryo UI" panose="020B0604030504040204" pitchFamily="50" charset="-128"/>
                          <a:ea typeface="Meiryo UI" panose="020B0604030504040204" pitchFamily="50" charset="-128"/>
                        </a:rPr>
                        <a:t>は</a:t>
                      </a:r>
                      <a:r>
                        <a:rPr lang="en-US" altLang="ja-JP" sz="1600">
                          <a:solidFill>
                            <a:schemeClr val="tx1"/>
                          </a:solidFill>
                          <a:latin typeface="Meiryo UI" panose="020B0604030504040204" pitchFamily="50" charset="-128"/>
                          <a:ea typeface="Meiryo UI" panose="020B0604030504040204" pitchFamily="50" charset="-128"/>
                        </a:rPr>
                        <a:t>Microsoft</a:t>
                      </a:r>
                      <a:r>
                        <a:rPr lang="ja-JP" altLang="en-US" sz="1600">
                          <a:solidFill>
                            <a:schemeClr val="tx1"/>
                          </a:solidFill>
                          <a:latin typeface="Meiryo UI" panose="020B0604030504040204" pitchFamily="50" charset="-128"/>
                          <a:ea typeface="Meiryo UI" panose="020B0604030504040204" pitchFamily="50" charset="-128"/>
                        </a:rPr>
                        <a:t>社の</a:t>
                      </a:r>
                      <a:r>
                        <a:rPr lang="en-US" altLang="ja-JP" sz="1600">
                          <a:solidFill>
                            <a:schemeClr val="tx1"/>
                          </a:solidFill>
                          <a:latin typeface="Meiryo UI" panose="020B0604030504040204" pitchFamily="50" charset="-128"/>
                          <a:ea typeface="Meiryo UI" panose="020B0604030504040204" pitchFamily="50" charset="-128"/>
                        </a:rPr>
                        <a:t>Azure</a:t>
                      </a:r>
                      <a:r>
                        <a:rPr lang="ja-JP" altLang="en-US" sz="1600">
                          <a:solidFill>
                            <a:schemeClr val="tx1"/>
                          </a:solidFill>
                          <a:latin typeface="Meiryo UI" panose="020B0604030504040204" pitchFamily="50" charset="-128"/>
                          <a:ea typeface="Meiryo UI" panose="020B0604030504040204" pitchFamily="50" charset="-128"/>
                        </a:rPr>
                        <a:t>クラウド上に構築され</a:t>
                      </a:r>
                      <a:r>
                        <a:rPr kumimoji="1" lang="ja-JP" altLang="en-US" sz="1600" kern="1200">
                          <a:solidFill>
                            <a:schemeClr val="tx1"/>
                          </a:solidFill>
                          <a:latin typeface="Meiryo UI" panose="020B0604030504040204" pitchFamily="50" charset="-128"/>
                          <a:ea typeface="Meiryo UI" panose="020B0604030504040204" pitchFamily="50" charset="-128"/>
                          <a:cs typeface="+mn-cs"/>
                        </a:rPr>
                        <a:t>、お客様のデータも</a:t>
                      </a:r>
                      <a:r>
                        <a:rPr kumimoji="1" lang="en-US" altLang="ja-JP" sz="1600" kern="1200">
                          <a:solidFill>
                            <a:schemeClr val="tx1"/>
                          </a:solidFill>
                          <a:latin typeface="Meiryo UI" panose="020B0604030504040204" pitchFamily="50" charset="-128"/>
                          <a:ea typeface="Meiryo UI" panose="020B0604030504040204" pitchFamily="50" charset="-128"/>
                          <a:cs typeface="+mn-cs"/>
                        </a:rPr>
                        <a:t>Azure</a:t>
                      </a:r>
                      <a:r>
                        <a:rPr kumimoji="1" lang="ja-JP" altLang="en-US" sz="1600" kern="1200">
                          <a:solidFill>
                            <a:schemeClr val="tx1"/>
                          </a:solidFill>
                          <a:latin typeface="Meiryo UI" panose="020B0604030504040204" pitchFamily="50" charset="-128"/>
                          <a:ea typeface="Meiryo UI" panose="020B0604030504040204" pitchFamily="50" charset="-128"/>
                          <a:cs typeface="+mn-cs"/>
                        </a:rPr>
                        <a:t>上に保存します。</a:t>
                      </a:r>
                      <a:endParaRPr kumimoji="1" lang="en-US" altLang="ja-JP" sz="1600" kern="1200">
                        <a:solidFill>
                          <a:schemeClr val="tx1"/>
                        </a:solidFill>
                        <a:latin typeface="Meiryo UI" panose="020B0604030504040204" pitchFamily="50" charset="-128"/>
                        <a:ea typeface="Meiryo UI" panose="020B0604030504040204" pitchFamily="50" charset="-128"/>
                        <a:cs typeface="+mn-cs"/>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94373588"/>
                  </a:ext>
                </a:extLst>
              </a:tr>
              <a:tr h="356752">
                <a:tc>
                  <a:txBody>
                    <a:bodyPr/>
                    <a:lstStyle/>
                    <a:p>
                      <a:pPr algn="ctr" fontAlgn="ctr"/>
                      <a:r>
                        <a:rPr lang="en-US" altLang="ja-JP" sz="1600" b="0" i="0" u="none" strike="noStrike">
                          <a:solidFill>
                            <a:schemeClr val="tx1">
                              <a:lumMod val="50000"/>
                            </a:schemeClr>
                          </a:solidFill>
                          <a:effectLst/>
                          <a:latin typeface="Meiryo UI" panose="020B0604030504040204" pitchFamily="50" charset="-128"/>
                          <a:ea typeface="Meiryo UI" panose="020B0604030504040204" pitchFamily="50" charset="-128"/>
                        </a:rPr>
                        <a:t>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lnSpc>
                          <a:spcPct val="100000"/>
                        </a:lnSpc>
                      </a:pPr>
                      <a:r>
                        <a:rPr lang="en-US" altLang="ja-JP" sz="1600" b="0" i="0" u="none" strike="noStrike" err="1">
                          <a:solidFill>
                            <a:schemeClr val="tx1"/>
                          </a:solidFill>
                          <a:effectLst/>
                          <a:latin typeface="Meiryo UI" panose="020B0604030504040204" pitchFamily="50" charset="-128"/>
                          <a:ea typeface="Meiryo UI" panose="020B0604030504040204" pitchFamily="50" charset="-128"/>
                        </a:rPr>
                        <a:t>Usee</a:t>
                      </a:r>
                      <a:r>
                        <a:rPr lang="en-US" altLang="ja-JP" sz="1600" b="0" i="0" u="none" strike="noStrike">
                          <a:solidFill>
                            <a:schemeClr val="tx1"/>
                          </a:solidFill>
                          <a:effectLst/>
                          <a:latin typeface="Meiryo UI" panose="020B0604030504040204" pitchFamily="50" charset="-128"/>
                          <a:ea typeface="Meiryo UI" panose="020B0604030504040204" pitchFamily="50" charset="-128"/>
                        </a:rPr>
                        <a:t> DSS</a:t>
                      </a:r>
                      <a:r>
                        <a:rPr lang="ja-JP" altLang="en-US" sz="1600" b="0" i="0" u="none" strike="noStrike">
                          <a:solidFill>
                            <a:schemeClr val="tx1"/>
                          </a:solidFill>
                          <a:effectLst/>
                          <a:latin typeface="Meiryo UI" panose="020B0604030504040204" pitchFamily="50" charset="-128"/>
                          <a:ea typeface="Meiryo UI" panose="020B0604030504040204" pitchFamily="50" charset="-128"/>
                        </a:rPr>
                        <a:t>使用のご発注決定から、</a:t>
                      </a:r>
                      <a:r>
                        <a:rPr lang="en-US" altLang="ja-JP" sz="1600" b="0" i="0" u="none" strike="noStrike" err="1">
                          <a:solidFill>
                            <a:schemeClr val="tx1"/>
                          </a:solidFill>
                          <a:effectLst/>
                          <a:latin typeface="Meiryo UI" panose="020B0604030504040204" pitchFamily="50" charset="-128"/>
                          <a:ea typeface="Meiryo UI" panose="020B0604030504040204" pitchFamily="50" charset="-128"/>
                        </a:rPr>
                        <a:t>Usee</a:t>
                      </a:r>
                      <a:r>
                        <a:rPr lang="en-US" altLang="ja-JP" sz="1600" b="0" i="0" u="none" strike="noStrike">
                          <a:solidFill>
                            <a:schemeClr val="tx1"/>
                          </a:solidFill>
                          <a:effectLst/>
                          <a:latin typeface="Meiryo UI" panose="020B0604030504040204" pitchFamily="50" charset="-128"/>
                          <a:ea typeface="Meiryo UI" panose="020B0604030504040204" pitchFamily="50" charset="-128"/>
                        </a:rPr>
                        <a:t> DSS</a:t>
                      </a:r>
                      <a:r>
                        <a:rPr lang="ja-JP" altLang="en-US" sz="1600" b="0" i="0" u="none" strike="noStrike">
                          <a:solidFill>
                            <a:schemeClr val="tx1"/>
                          </a:solidFill>
                          <a:effectLst/>
                          <a:latin typeface="Meiryo UI" panose="020B0604030504040204" pitchFamily="50" charset="-128"/>
                          <a:ea typeface="Meiryo UI" panose="020B0604030504040204" pitchFamily="50" charset="-128"/>
                        </a:rPr>
                        <a:t>提供するまで１週間が必要です。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26720">
                <a:tc>
                  <a:txBody>
                    <a:bodyPr/>
                    <a:lstStyle/>
                    <a:p>
                      <a:pPr algn="ctr" fontAlgn="ctr">
                        <a:lnSpc>
                          <a:spcPct val="100000"/>
                        </a:lnSpc>
                      </a:pPr>
                      <a:r>
                        <a:rPr lang="en-US" altLang="ja-JP" sz="1600" b="0" i="0" u="none" strike="noStrike">
                          <a:solidFill>
                            <a:schemeClr val="tx1"/>
                          </a:solidFill>
                          <a:effectLst/>
                          <a:latin typeface="Meiryo UI" panose="020B0604030504040204" pitchFamily="50" charset="-128"/>
                          <a:ea typeface="Meiryo UI" panose="020B0604030504040204" pitchFamily="50" charset="-128"/>
                        </a:rPr>
                        <a:t>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altLang="ja-JP" sz="1600" b="0" i="0" u="none" strike="noStrike" err="1">
                          <a:solidFill>
                            <a:schemeClr val="tx1"/>
                          </a:solidFill>
                          <a:effectLst/>
                          <a:latin typeface="Meiryo UI" panose="020B0604030504040204" pitchFamily="50" charset="-128"/>
                          <a:ea typeface="Meiryo UI" panose="020B0604030504040204" pitchFamily="50" charset="-128"/>
                        </a:rPr>
                        <a:t>Usee</a:t>
                      </a:r>
                      <a:r>
                        <a:rPr lang="ja-JP" altLang="en-US" sz="1600" b="0" i="0" u="none" strike="noStrike">
                          <a:solidFill>
                            <a:schemeClr val="tx1"/>
                          </a:solidFill>
                          <a:effectLst/>
                          <a:latin typeface="Meiryo UI" panose="020B0604030504040204" pitchFamily="50" charset="-128"/>
                          <a:ea typeface="Meiryo UI" panose="020B0604030504040204" pitchFamily="50" charset="-128"/>
                        </a:rPr>
                        <a:t> </a:t>
                      </a:r>
                      <a:r>
                        <a:rPr lang="en-US" altLang="ja-JP" sz="1600" b="0" i="0" u="none" strike="noStrike">
                          <a:solidFill>
                            <a:schemeClr val="tx1"/>
                          </a:solidFill>
                          <a:effectLst/>
                          <a:latin typeface="Meiryo UI" panose="020B0604030504040204" pitchFamily="50" charset="-128"/>
                          <a:ea typeface="Meiryo UI" panose="020B0604030504040204" pitchFamily="50" charset="-128"/>
                        </a:rPr>
                        <a:t>DSS</a:t>
                      </a:r>
                      <a:r>
                        <a:rPr lang="ja-JP" altLang="en-US" sz="1600" b="0" i="0" u="none" strike="noStrike">
                          <a:solidFill>
                            <a:schemeClr val="tx1"/>
                          </a:solidFill>
                          <a:effectLst/>
                          <a:latin typeface="Meiryo UI" panose="020B0604030504040204" pitchFamily="50" charset="-128"/>
                          <a:ea typeface="Meiryo UI" panose="020B0604030504040204" pitchFamily="50" charset="-128"/>
                        </a:rPr>
                        <a:t>の使用開始日の</a:t>
                      </a:r>
                      <a:r>
                        <a:rPr lang="en-US" altLang="ja-JP" sz="1600" b="0" i="0" u="none" strike="noStrike">
                          <a:solidFill>
                            <a:schemeClr val="tx1"/>
                          </a:solidFill>
                          <a:effectLst/>
                          <a:latin typeface="Meiryo UI" panose="020B0604030504040204" pitchFamily="50" charset="-128"/>
                          <a:ea typeface="Meiryo UI" panose="020B0604030504040204" pitchFamily="50" charset="-128"/>
                        </a:rPr>
                        <a:t>7</a:t>
                      </a:r>
                      <a:r>
                        <a:rPr lang="ja-JP" altLang="en-US" sz="1600" b="0" i="0" u="none" strike="noStrike">
                          <a:solidFill>
                            <a:schemeClr val="tx1"/>
                          </a:solidFill>
                          <a:effectLst/>
                          <a:latin typeface="Meiryo UI" panose="020B0604030504040204" pitchFamily="50" charset="-128"/>
                          <a:ea typeface="Meiryo UI" panose="020B0604030504040204" pitchFamily="50" charset="-128"/>
                        </a:rPr>
                        <a:t>日前に使用するユーザーリストをご提供していただくこと。</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5995330"/>
                  </a:ext>
                </a:extLst>
              </a:tr>
              <a:tr h="556064">
                <a:tc>
                  <a:txBody>
                    <a:bodyPr/>
                    <a:lstStyle/>
                    <a:p>
                      <a:pPr algn="ctr" fontAlgn="ctr">
                        <a:lnSpc>
                          <a:spcPct val="100000"/>
                        </a:lnSpc>
                      </a:pPr>
                      <a:r>
                        <a:rPr lang="en-US" altLang="ja-JP" sz="1600" b="0" i="0" u="none" strike="noStrike">
                          <a:solidFill>
                            <a:schemeClr val="tx1"/>
                          </a:solidFill>
                          <a:effectLst/>
                          <a:latin typeface="Meiryo UI" panose="020B0604030504040204" pitchFamily="50" charset="-128"/>
                          <a:ea typeface="Meiryo UI" panose="020B0604030504040204" pitchFamily="50" charset="-128"/>
                        </a:rPr>
                        <a:t>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altLang="ja-JP" sz="1600" b="0" i="0" u="none" strike="noStrike" err="1">
                          <a:solidFill>
                            <a:schemeClr val="tx1"/>
                          </a:solidFill>
                          <a:effectLst/>
                          <a:latin typeface="Meiryo UI" panose="020B0604030504040204" pitchFamily="50" charset="-128"/>
                          <a:ea typeface="Meiryo UI" panose="020B0604030504040204" pitchFamily="50" charset="-128"/>
                        </a:rPr>
                        <a:t>Usee</a:t>
                      </a:r>
                      <a:r>
                        <a:rPr lang="ja-JP" altLang="en-US" sz="1600" b="0" i="0" u="none" strike="noStrike">
                          <a:solidFill>
                            <a:schemeClr val="tx1"/>
                          </a:solidFill>
                          <a:effectLst/>
                          <a:latin typeface="Meiryo UI" panose="020B0604030504040204" pitchFamily="50" charset="-128"/>
                          <a:ea typeface="Meiryo UI" panose="020B0604030504040204" pitchFamily="50" charset="-128"/>
                        </a:rPr>
                        <a:t> </a:t>
                      </a:r>
                      <a:r>
                        <a:rPr lang="en-US" altLang="ja-JP" sz="1600" b="0" i="0" u="none" strike="noStrike">
                          <a:solidFill>
                            <a:schemeClr val="tx1"/>
                          </a:solidFill>
                          <a:effectLst/>
                          <a:latin typeface="Meiryo UI" panose="020B0604030504040204" pitchFamily="50" charset="-128"/>
                          <a:ea typeface="Meiryo UI" panose="020B0604030504040204" pitchFamily="50" charset="-128"/>
                        </a:rPr>
                        <a:t>DSS </a:t>
                      </a:r>
                      <a:r>
                        <a:rPr lang="ja-JP" altLang="en-US" sz="1600" b="0" i="0" u="none" strike="noStrike">
                          <a:solidFill>
                            <a:schemeClr val="tx1"/>
                          </a:solidFill>
                          <a:effectLst/>
                          <a:latin typeface="Meiryo UI" panose="020B0604030504040204" pitchFamily="50" charset="-128"/>
                          <a:ea typeface="Meiryo UI" panose="020B0604030504040204" pitchFamily="50" charset="-128"/>
                        </a:rPr>
                        <a:t>の予測モデルや各機能を継続に更新・改善しますので、ご契約期間内に追加展開も行います。</a:t>
                      </a:r>
                      <a:endParaRPr lang="en-US" altLang="ja-JP" sz="1600" b="0" i="0" u="none" strike="noStrike">
                        <a:solidFill>
                          <a:schemeClr val="tx1"/>
                        </a:solidFill>
                        <a:effectLst/>
                        <a:latin typeface="Meiryo UI" panose="020B0604030504040204" pitchFamily="50" charset="-128"/>
                        <a:ea typeface="Meiryo UI" panose="020B0604030504040204" pitchFamily="50" charset="-128"/>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1827039"/>
                  </a:ext>
                </a:extLst>
              </a:tr>
              <a:tr h="394092">
                <a:tc>
                  <a:txBody>
                    <a:bodyPr/>
                    <a:lstStyle/>
                    <a:p>
                      <a:pPr algn="ctr" fontAlgn="ctr">
                        <a:lnSpc>
                          <a:spcPct val="100000"/>
                        </a:lnSpc>
                      </a:pPr>
                      <a:r>
                        <a:rPr lang="en-US" altLang="ja-JP" sz="1600" b="0" i="0" u="none" strike="noStrike">
                          <a:solidFill>
                            <a:schemeClr val="tx1"/>
                          </a:solidFill>
                          <a:effectLst/>
                          <a:latin typeface="Meiryo UI" panose="020B0604030504040204" pitchFamily="50" charset="-128"/>
                          <a:ea typeface="Meiryo UI" panose="020B0604030504040204" pitchFamily="50" charset="-128"/>
                        </a:rPr>
                        <a:t>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lnSpc>
                          <a:spcPct val="100000"/>
                        </a:lnSpc>
                      </a:pPr>
                      <a:r>
                        <a:rPr lang="ja-JP" altLang="en-US" sz="1600" b="0" i="0" u="none" strike="noStrike">
                          <a:solidFill>
                            <a:schemeClr val="tx1"/>
                          </a:solidFill>
                          <a:effectLst/>
                          <a:latin typeface="Meiryo UI" panose="020B0604030504040204" pitchFamily="50" charset="-128"/>
                          <a:ea typeface="Meiryo UI" panose="020B0604030504040204" pitchFamily="50" charset="-128"/>
                        </a:rPr>
                        <a:t>サポート時間は原則平日</a:t>
                      </a:r>
                      <a:r>
                        <a:rPr lang="en-US" altLang="ja-JP" sz="1600" b="0" i="0" u="none" strike="noStrike">
                          <a:solidFill>
                            <a:schemeClr val="tx1"/>
                          </a:solidFill>
                          <a:effectLst/>
                          <a:latin typeface="Meiryo UI" panose="020B0604030504040204" pitchFamily="50" charset="-128"/>
                          <a:ea typeface="Meiryo UI" panose="020B0604030504040204" pitchFamily="50" charset="-128"/>
                        </a:rPr>
                        <a:t>9:00-18:00</a:t>
                      </a:r>
                      <a:r>
                        <a:rPr lang="ja-JP" altLang="en-US" sz="1600" b="0" i="0" u="none" strike="noStrike">
                          <a:solidFill>
                            <a:schemeClr val="tx1"/>
                          </a:solidFill>
                          <a:effectLst/>
                          <a:latin typeface="Meiryo UI" panose="020B0604030504040204" pitchFamily="50" charset="-128"/>
                          <a:ea typeface="Meiryo UI" panose="020B0604030504040204" pitchFamily="50" charset="-128"/>
                        </a:rPr>
                        <a:t>とし、その時間以外は対応できかねます。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94020135"/>
                  </a:ext>
                </a:extLst>
              </a:tr>
              <a:tr h="523402">
                <a:tc>
                  <a:txBody>
                    <a:bodyPr/>
                    <a:lstStyle/>
                    <a:p>
                      <a:pPr algn="ctr" fontAlgn="ctr">
                        <a:lnSpc>
                          <a:spcPct val="100000"/>
                        </a:lnSpc>
                      </a:pPr>
                      <a:r>
                        <a:rPr lang="ja-JP" altLang="en-US" sz="1600" b="0" i="0" u="none" strike="noStrike">
                          <a:solidFill>
                            <a:schemeClr val="tx1"/>
                          </a:solidFill>
                          <a:effectLst/>
                          <a:latin typeface="Meiryo UI" panose="020B0604030504040204" pitchFamily="50" charset="-128"/>
                          <a:ea typeface="Meiryo UI" panose="020B0604030504040204" pitchFamily="50" charset="-128"/>
                        </a:rPr>
                        <a:t>６</a:t>
                      </a:r>
                      <a:endParaRPr lang="en-US" altLang="ja-JP" sz="1600" b="0" i="0" u="none" strike="noStrike">
                        <a:solidFill>
                          <a:schemeClr val="tx1"/>
                        </a:solidFill>
                        <a:effectLst/>
                        <a:latin typeface="Meiryo UI" panose="020B0604030504040204" pitchFamily="50" charset="-128"/>
                        <a:ea typeface="Meiryo UI" panose="020B0604030504040204" pitchFamily="50" charset="-128"/>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ja-JP" altLang="en-US" sz="1600" b="0" i="0" u="none" strike="noStrike">
                          <a:solidFill>
                            <a:schemeClr val="tx1"/>
                          </a:solidFill>
                          <a:effectLst/>
                          <a:latin typeface="Meiryo UI" panose="020B0604030504040204" pitchFamily="50" charset="-128"/>
                          <a:ea typeface="Meiryo UI" panose="020B0604030504040204" pitchFamily="50" charset="-128"/>
                        </a:rPr>
                        <a:t>サポート作業は基本的にメールでやり取りします。</a:t>
                      </a:r>
                      <a:endParaRPr lang="en-US" altLang="ja-JP" sz="1600" b="0" i="0" u="none" strike="noStrike">
                        <a:solidFill>
                          <a:schemeClr val="tx1"/>
                        </a:solidFill>
                        <a:effectLst/>
                        <a:latin typeface="Meiryo UI" panose="020B0604030504040204" pitchFamily="50" charset="-128"/>
                        <a:ea typeface="Meiryo UI" panose="020B0604030504040204" pitchFamily="50" charset="-128"/>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90998">
                <a:tc>
                  <a:txBody>
                    <a:bodyPr/>
                    <a:lstStyle/>
                    <a:p>
                      <a:pPr algn="ctr" fontAlgn="ctr">
                        <a:lnSpc>
                          <a:spcPct val="100000"/>
                        </a:lnSpc>
                      </a:pPr>
                      <a:r>
                        <a:rPr lang="ja-JP" altLang="en-US" sz="1600" b="0" i="0" u="none" strike="noStrike">
                          <a:solidFill>
                            <a:schemeClr val="tx1"/>
                          </a:solidFill>
                          <a:effectLst/>
                          <a:latin typeface="Meiryo UI" panose="020B0604030504040204" pitchFamily="50" charset="-128"/>
                          <a:ea typeface="Meiryo UI" panose="020B0604030504040204" pitchFamily="50" charset="-128"/>
                        </a:rPr>
                        <a:t>７</a:t>
                      </a:r>
                      <a:endParaRPr lang="en-US" altLang="ja-JP" sz="1600" b="0" i="0" u="none" strike="noStrike">
                        <a:solidFill>
                          <a:schemeClr val="tx1"/>
                        </a:solidFill>
                        <a:effectLst/>
                        <a:latin typeface="Meiryo UI" panose="020B0604030504040204" pitchFamily="50" charset="-128"/>
                        <a:ea typeface="Meiryo UI" panose="020B0604030504040204" pitchFamily="50" charset="-128"/>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ja-JP" altLang="en-US" sz="1600" b="0" i="0" u="none" strike="noStrike">
                          <a:solidFill>
                            <a:schemeClr val="tx1"/>
                          </a:solidFill>
                          <a:effectLst/>
                          <a:latin typeface="Meiryo UI" panose="020B0604030504040204" pitchFamily="50" charset="-128"/>
                          <a:ea typeface="Meiryo UI" panose="020B0604030504040204" pitchFamily="50" charset="-128"/>
                        </a:rPr>
                        <a:t>サポート作業で必要な場合、オンライン会議</a:t>
                      </a:r>
                      <a:r>
                        <a:rPr lang="en-US" altLang="ja-JP" sz="1600" b="0" i="0" u="none" strike="noStrike">
                          <a:solidFill>
                            <a:schemeClr val="tx1"/>
                          </a:solidFill>
                          <a:effectLst/>
                          <a:latin typeface="Meiryo UI" panose="020B0604030504040204" pitchFamily="50" charset="-128"/>
                          <a:ea typeface="Meiryo UI" panose="020B0604030504040204" pitchFamily="50" charset="-128"/>
                        </a:rPr>
                        <a:t>(FPT</a:t>
                      </a:r>
                      <a:r>
                        <a:rPr lang="ja-JP" altLang="en-US" sz="1600" b="0" i="0" u="none" strike="noStrike">
                          <a:solidFill>
                            <a:schemeClr val="tx1"/>
                          </a:solidFill>
                          <a:effectLst/>
                          <a:latin typeface="Meiryo UI" panose="020B0604030504040204" pitchFamily="50" charset="-128"/>
                          <a:ea typeface="Meiryo UI" panose="020B0604030504040204" pitchFamily="50" charset="-128"/>
                        </a:rPr>
                        <a:t>の</a:t>
                      </a:r>
                      <a:r>
                        <a:rPr lang="en-US" altLang="ja-JP" sz="1600" b="0" i="0" u="none" strike="noStrike">
                          <a:solidFill>
                            <a:schemeClr val="tx1"/>
                          </a:solidFill>
                          <a:effectLst/>
                          <a:latin typeface="Meiryo UI" panose="020B0604030504040204" pitchFamily="50" charset="-128"/>
                          <a:ea typeface="Meiryo UI" panose="020B0604030504040204" pitchFamily="50" charset="-128"/>
                        </a:rPr>
                        <a:t>Teams)</a:t>
                      </a:r>
                      <a:r>
                        <a:rPr lang="ja-JP" altLang="en-US" sz="1600" b="0" i="0" u="none" strike="noStrike">
                          <a:solidFill>
                            <a:schemeClr val="tx1"/>
                          </a:solidFill>
                          <a:effectLst/>
                          <a:latin typeface="Meiryo UI" panose="020B0604030504040204" pitchFamily="50" charset="-128"/>
                          <a:ea typeface="Meiryo UI" panose="020B0604030504040204" pitchFamily="50" charset="-128"/>
                        </a:rPr>
                        <a:t>で対応させていただきます</a:t>
                      </a:r>
                      <a:endParaRPr kumimoji="1" lang="ja-JP" altLang="en-US" sz="1600" b="0" i="0" u="none" strike="noStrike" kern="1200">
                        <a:solidFill>
                          <a:schemeClr val="tx1"/>
                        </a:solidFill>
                        <a:effectLst/>
                        <a:latin typeface="Meiryo UI" panose="020B0604030504040204" pitchFamily="50" charset="-128"/>
                        <a:ea typeface="Meiryo UI" panose="020B0604030504040204" pitchFamily="50" charset="-128"/>
                        <a:cs typeface="+mn-cs"/>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26720">
                <a:tc>
                  <a:txBody>
                    <a:bodyPr/>
                    <a:lstStyle/>
                    <a:p>
                      <a:pPr algn="ctr" fontAlgn="ctr">
                        <a:lnSpc>
                          <a:spcPct val="100000"/>
                        </a:lnSpc>
                      </a:pPr>
                      <a:r>
                        <a:rPr lang="ja-JP" altLang="en-US" sz="1600" b="0" i="0" u="none" strike="noStrike">
                          <a:solidFill>
                            <a:schemeClr val="tx1"/>
                          </a:solidFill>
                          <a:effectLst/>
                          <a:latin typeface="Meiryo UI" panose="020B0604030504040204" pitchFamily="50" charset="-128"/>
                          <a:ea typeface="Meiryo UI" panose="020B0604030504040204" pitchFamily="50" charset="-128"/>
                        </a:rPr>
                        <a:t>８</a:t>
                      </a:r>
                      <a:endParaRPr lang="en-US" altLang="ja-JP" sz="1600" b="0" i="0" u="none" strike="noStrike">
                        <a:solidFill>
                          <a:schemeClr val="tx1"/>
                        </a:solidFill>
                        <a:effectLst/>
                        <a:latin typeface="Meiryo UI" panose="020B0604030504040204" pitchFamily="50" charset="-128"/>
                        <a:ea typeface="Meiryo UI" panose="020B0604030504040204" pitchFamily="50" charset="-128"/>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lnSpc>
                          <a:spcPct val="100000"/>
                        </a:lnSpc>
                      </a:pPr>
                      <a:r>
                        <a:rPr lang="ja-JP" altLang="en-US" sz="1600" b="0" i="0" u="none" strike="noStrike">
                          <a:solidFill>
                            <a:schemeClr val="tx1"/>
                          </a:solidFill>
                          <a:effectLst/>
                          <a:latin typeface="Meiryo UI" panose="020B0604030504040204" pitchFamily="50" charset="-128"/>
                          <a:ea typeface="Meiryo UI" panose="020B0604030504040204" pitchFamily="50" charset="-128"/>
                        </a:rPr>
                        <a:t>契約期間は</a:t>
                      </a:r>
                      <a:r>
                        <a:rPr lang="en-US" altLang="ja-JP" sz="1600" b="0" i="0" u="none" strike="noStrike">
                          <a:solidFill>
                            <a:schemeClr val="tx1"/>
                          </a:solidFill>
                          <a:effectLst/>
                          <a:latin typeface="Meiryo UI" panose="020B0604030504040204" pitchFamily="50" charset="-128"/>
                          <a:ea typeface="Meiryo UI" panose="020B0604030504040204" pitchFamily="50" charset="-128"/>
                        </a:rPr>
                        <a:t>3</a:t>
                      </a:r>
                      <a:r>
                        <a:rPr lang="ja-JP" altLang="en-US" sz="1600" b="0" i="0" u="none" strike="noStrike">
                          <a:solidFill>
                            <a:schemeClr val="tx1"/>
                          </a:solidFill>
                          <a:effectLst/>
                          <a:latin typeface="Meiryo UI" panose="020B0604030504040204" pitchFamily="50" charset="-128"/>
                          <a:ea typeface="Meiryo UI" panose="020B0604030504040204" pitchFamily="50" charset="-128"/>
                        </a:rPr>
                        <a:t>か月です。契約更新は終了日の１か月前にご連絡いただく。</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01177136"/>
                  </a:ext>
                </a:extLst>
              </a:tr>
              <a:tr h="643607">
                <a:tc>
                  <a:txBody>
                    <a:bodyPr/>
                    <a:lstStyle/>
                    <a:p>
                      <a:pPr algn="ctr" fontAlgn="ctr">
                        <a:lnSpc>
                          <a:spcPct val="100000"/>
                        </a:lnSpc>
                      </a:pPr>
                      <a:r>
                        <a:rPr lang="ja-JP" altLang="en-US" sz="1600" b="0" i="0" u="none" strike="noStrike">
                          <a:solidFill>
                            <a:schemeClr val="tx1"/>
                          </a:solidFill>
                          <a:effectLst/>
                          <a:latin typeface="Meiryo UI" panose="020B0604030504040204" pitchFamily="50" charset="-128"/>
                          <a:ea typeface="Meiryo UI" panose="020B0604030504040204" pitchFamily="50" charset="-128"/>
                        </a:rPr>
                        <a:t>９</a:t>
                      </a:r>
                      <a:endParaRPr lang="en-US" altLang="ja-JP" sz="1600" b="0" i="0" u="none" strike="noStrike">
                        <a:solidFill>
                          <a:schemeClr val="tx1"/>
                        </a:solidFill>
                        <a:effectLst/>
                        <a:latin typeface="Meiryo UI" panose="020B0604030504040204" pitchFamily="50" charset="-128"/>
                        <a:ea typeface="Meiryo UI" panose="020B0604030504040204" pitchFamily="50" charset="-128"/>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lnSpc>
                          <a:spcPct val="100000"/>
                        </a:lnSpc>
                      </a:pPr>
                      <a:r>
                        <a:rPr lang="ja-JP" altLang="en-US" sz="1600" b="0" i="0" u="none" strike="noStrike">
                          <a:solidFill>
                            <a:schemeClr val="tx1"/>
                          </a:solidFill>
                          <a:effectLst/>
                          <a:latin typeface="Meiryo UI" panose="020B0604030504040204" pitchFamily="50" charset="-128"/>
                          <a:ea typeface="Meiryo UI" panose="020B0604030504040204" pitchFamily="50" charset="-128"/>
                        </a:rPr>
                        <a:t>契約が終了した日の翌日に環境全体（</a:t>
                      </a:r>
                      <a:r>
                        <a:rPr lang="en-US" altLang="ja-JP" sz="1600" b="0" i="0" u="none" strike="noStrike">
                          <a:solidFill>
                            <a:schemeClr val="tx1"/>
                          </a:solidFill>
                          <a:effectLst/>
                          <a:latin typeface="Meiryo UI" panose="020B0604030504040204" pitchFamily="50" charset="-128"/>
                          <a:ea typeface="Meiryo UI" panose="020B0604030504040204" pitchFamily="50" charset="-128"/>
                        </a:rPr>
                        <a:t>Azure</a:t>
                      </a:r>
                      <a:r>
                        <a:rPr lang="ja-JP" altLang="en-US" sz="1600" b="0" i="0" u="none" strike="noStrike">
                          <a:solidFill>
                            <a:schemeClr val="tx1"/>
                          </a:solidFill>
                          <a:effectLst/>
                          <a:latin typeface="Meiryo UI" panose="020B0604030504040204" pitchFamily="50" charset="-128"/>
                          <a:ea typeface="Meiryo UI" panose="020B0604030504040204" pitchFamily="50" charset="-128"/>
                        </a:rPr>
                        <a:t>リソース、アプロードされたデータ）を完全に削除します。</a:t>
                      </a:r>
                      <a:endParaRPr lang="en-US" altLang="ja-JP" sz="1600" b="0" i="0" u="none" strike="noStrike">
                        <a:solidFill>
                          <a:schemeClr val="tx1"/>
                        </a:solidFill>
                        <a:effectLst/>
                        <a:latin typeface="Meiryo UI" panose="020B0604030504040204" pitchFamily="50" charset="-128"/>
                        <a:ea typeface="Meiryo UI" panose="020B0604030504040204" pitchFamily="50" charset="-128"/>
                      </a:endParaRPr>
                    </a:p>
                    <a:p>
                      <a:pPr algn="l" fontAlgn="ctr">
                        <a:lnSpc>
                          <a:spcPct val="100000"/>
                        </a:lnSpc>
                      </a:pPr>
                      <a:r>
                        <a:rPr lang="ja-JP" altLang="en-US" sz="1600" b="0" i="0" u="none" strike="noStrike">
                          <a:solidFill>
                            <a:schemeClr val="tx1"/>
                          </a:solidFill>
                          <a:effectLst/>
                          <a:latin typeface="Meiryo UI" panose="020B0604030504040204" pitchFamily="50" charset="-128"/>
                          <a:ea typeface="Meiryo UI" panose="020B0604030504040204" pitchFamily="50" charset="-128"/>
                        </a:rPr>
                        <a:t>削除されたら、復元できかねます。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8870096"/>
                  </a:ext>
                </a:extLst>
              </a:tr>
            </a:tbl>
          </a:graphicData>
        </a:graphic>
      </p:graphicFrame>
      <p:sp>
        <p:nvSpPr>
          <p:cNvPr id="5" name="フッター プレースホルダー 4">
            <a:extLst>
              <a:ext uri="{FF2B5EF4-FFF2-40B4-BE49-F238E27FC236}">
                <a16:creationId xmlns:a16="http://schemas.microsoft.com/office/drawing/2014/main" id="{BB719ECC-EEF8-4AC0-B9D9-DE1C506DE207}"/>
              </a:ext>
            </a:extLst>
          </p:cNvPr>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ja-JP"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t>©Copyright by FPT Japan 2024 - CONFIDENTIAL</a:t>
            </a:r>
            <a:endParaRPr kumimoji="0" lang="ja-JP" alt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sp>
        <p:nvSpPr>
          <p:cNvPr id="7" name="スライド番号プレースホルダー 6">
            <a:extLst>
              <a:ext uri="{FF2B5EF4-FFF2-40B4-BE49-F238E27FC236}">
                <a16:creationId xmlns:a16="http://schemas.microsoft.com/office/drawing/2014/main" id="{A260BD0C-23CF-444E-B83F-93D81DED5416}"/>
              </a:ext>
            </a:extLst>
          </p:cNvPr>
          <p:cNvSpPr>
            <a:spLocks noGrp="1"/>
          </p:cNvSpPr>
          <p:nvPr>
            <p:ph type="sldNum" sz="quarter" idx="11"/>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539F2B5-B9E0-4AF3-8C48-9BB5B43B2244}" type="slidenum">
              <a:rPr kumimoji="0" lang="ja-JP" altLang="en-US" sz="1000" b="0" i="0" u="none" strike="noStrike" kern="1200" cap="none" spc="20" normalizeH="0" baseline="0" noProof="0" smtClean="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ja-JP" altLang="en-US" sz="1000" b="0" i="0" u="none" strike="noStrike" kern="1200" cap="none" spc="20" normalizeH="0" baseline="0" noProof="0">
              <a:ln>
                <a:noFill/>
              </a:ln>
              <a:solidFill>
                <a:prstClr val="black">
                  <a:tint val="75000"/>
                </a:prstClr>
              </a:solidFill>
              <a:effectLst/>
              <a:uLnTx/>
              <a:uFillTx/>
              <a:latin typeface="メイリオ" panose="020B0604030504040204" pitchFamily="50" charset="-128"/>
              <a:ea typeface="メイリオ" panose="020B0604030504040204" pitchFamily="50" charset="-128"/>
              <a:cs typeface="Calibri" panose="020F0502020204030204" pitchFamily="34" charset="0"/>
            </a:endParaRPr>
          </a:p>
        </p:txBody>
      </p:sp>
    </p:spTree>
    <p:extLst>
      <p:ext uri="{BB962C8B-B14F-4D97-AF65-F5344CB8AC3E}">
        <p14:creationId xmlns:p14="http://schemas.microsoft.com/office/powerpoint/2010/main" val="23049065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B6C9C617-9A23-5E0D-DA0F-E3F847279032}"/>
              </a:ext>
            </a:extLst>
          </p:cNvPr>
          <p:cNvSpPr>
            <a:spLocks noGrp="1"/>
          </p:cNvSpPr>
          <p:nvPr>
            <p:ph type="sldNum" sz="quarter" idx="2"/>
          </p:nvPr>
        </p:nvSpPr>
        <p:spPr/>
        <p:txBody>
          <a:bodyPr/>
          <a:lstStyle/>
          <a:p>
            <a:fld id="{86CB4B4D-7CA3-9044-876B-883B54F8677D}" type="slidenum">
              <a:rPr lang="en-US" altLang="ja-JP" smtClean="0"/>
              <a:t>3</a:t>
            </a:fld>
            <a:endParaRPr lang="ja-JP" altLang="en-US"/>
          </a:p>
        </p:txBody>
      </p:sp>
      <p:sp>
        <p:nvSpPr>
          <p:cNvPr id="5" name="Text Placeholder 1">
            <a:extLst>
              <a:ext uri="{FF2B5EF4-FFF2-40B4-BE49-F238E27FC236}">
                <a16:creationId xmlns:a16="http://schemas.microsoft.com/office/drawing/2014/main" id="{761A1946-1E0A-E6C7-FB61-BFA700FB0EDC}"/>
              </a:ext>
            </a:extLst>
          </p:cNvPr>
          <p:cNvSpPr txBox="1">
            <a:spLocks/>
          </p:cNvSpPr>
          <p:nvPr/>
        </p:nvSpPr>
        <p:spPr>
          <a:xfrm>
            <a:off x="949419" y="275489"/>
            <a:ext cx="10462477" cy="53553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kumimoji="1" sz="2800" kern="1200">
                <a:solidFill>
                  <a:srgbClr val="020673"/>
                </a:solidFill>
                <a:latin typeface="Meiryo UI"/>
                <a:ea typeface="Meiryo UI"/>
                <a:cs typeface="Meiryo UI"/>
                <a:sym typeface="Meiryo UI"/>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400" kern="1200">
                <a:solidFill>
                  <a:srgbClr val="020673"/>
                </a:solidFill>
                <a:latin typeface="Meiryo UI" panose="020B0604030504040204" charset="-128"/>
                <a:ea typeface="Meiryo UI" panose="020B0604030504040204" charset="-128"/>
                <a:cs typeface="Meiryo UI" panose="020B0604030504040204" charset="-128"/>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2000" kern="1200">
                <a:solidFill>
                  <a:srgbClr val="020673"/>
                </a:solidFill>
                <a:latin typeface="Meiryo UI" panose="020B0604030504040204" charset="-128"/>
                <a:ea typeface="Meiryo UI" panose="020B0604030504040204" charset="-128"/>
                <a:cs typeface="Meiryo UI" panose="020B0604030504040204" charset="-128"/>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9pPr>
          </a:lstStyle>
          <a:p>
            <a:pPr marL="0" indent="0">
              <a:buFont typeface="Arial" panose="020B0604020202020204" pitchFamily="34" charset="0"/>
              <a:buNone/>
            </a:pPr>
            <a:r>
              <a:rPr lang="ja-JP" altLang="en-US" b="1" dirty="0"/>
              <a:t>データ連携フロー（案）</a:t>
            </a:r>
          </a:p>
        </p:txBody>
      </p:sp>
      <p:sp>
        <p:nvSpPr>
          <p:cNvPr id="6" name="四角形: 角を丸くする 5">
            <a:extLst>
              <a:ext uri="{FF2B5EF4-FFF2-40B4-BE49-F238E27FC236}">
                <a16:creationId xmlns:a16="http://schemas.microsoft.com/office/drawing/2014/main" id="{84777432-17AC-06CF-6A61-BDBF4ADA84C1}"/>
              </a:ext>
            </a:extLst>
          </p:cNvPr>
          <p:cNvSpPr/>
          <p:nvPr/>
        </p:nvSpPr>
        <p:spPr>
          <a:xfrm>
            <a:off x="6752734" y="1375631"/>
            <a:ext cx="3554676" cy="5328592"/>
          </a:xfrm>
          <a:prstGeom prst="roundRect">
            <a:avLst>
              <a:gd name="adj" fmla="val 661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kumimoji="1" lang="en-US" altLang="ja-JP" dirty="0">
                <a:solidFill>
                  <a:sysClr val="windowText" lastClr="000000"/>
                </a:solidFill>
              </a:rPr>
              <a:t>FPT</a:t>
            </a:r>
            <a:r>
              <a:rPr kumimoji="1" lang="ja-JP" altLang="en-US" dirty="0">
                <a:solidFill>
                  <a:sysClr val="windowText" lastClr="000000"/>
                </a:solidFill>
              </a:rPr>
              <a:t>環境</a:t>
            </a:r>
          </a:p>
        </p:txBody>
      </p:sp>
      <p:sp>
        <p:nvSpPr>
          <p:cNvPr id="7" name="四角形: 角を丸くする 6">
            <a:extLst>
              <a:ext uri="{FF2B5EF4-FFF2-40B4-BE49-F238E27FC236}">
                <a16:creationId xmlns:a16="http://schemas.microsoft.com/office/drawing/2014/main" id="{C6BB555F-A49D-BA2C-2C4C-A6C46101B4BC}"/>
              </a:ext>
            </a:extLst>
          </p:cNvPr>
          <p:cNvSpPr/>
          <p:nvPr/>
        </p:nvSpPr>
        <p:spPr>
          <a:xfrm>
            <a:off x="1679907" y="1375631"/>
            <a:ext cx="3362772" cy="5328592"/>
          </a:xfrm>
          <a:prstGeom prst="roundRect">
            <a:avLst>
              <a:gd name="adj" fmla="val 661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ja-JP" altLang="en-US" dirty="0">
                <a:solidFill>
                  <a:sysClr val="windowText" lastClr="000000"/>
                </a:solidFill>
              </a:rPr>
              <a:t>フジフーズ様環境</a:t>
            </a:r>
          </a:p>
        </p:txBody>
      </p:sp>
      <p:sp>
        <p:nvSpPr>
          <p:cNvPr id="8" name="テキスト ボックス 7">
            <a:extLst>
              <a:ext uri="{FF2B5EF4-FFF2-40B4-BE49-F238E27FC236}">
                <a16:creationId xmlns:a16="http://schemas.microsoft.com/office/drawing/2014/main" id="{ECBEDA4A-7A78-F323-2B32-C9857824CB0E}"/>
              </a:ext>
            </a:extLst>
          </p:cNvPr>
          <p:cNvSpPr txBox="1"/>
          <p:nvPr/>
        </p:nvSpPr>
        <p:spPr>
          <a:xfrm>
            <a:off x="2141316" y="1771274"/>
            <a:ext cx="2473828" cy="369332"/>
          </a:xfrm>
          <a:prstGeom prst="rect">
            <a:avLst/>
          </a:prstGeom>
          <a:ln>
            <a:noFill/>
          </a:ln>
        </p:spPr>
        <p:style>
          <a:lnRef idx="1">
            <a:schemeClr val="accent1"/>
          </a:lnRef>
          <a:fillRef idx="2">
            <a:schemeClr val="accent1"/>
          </a:fillRef>
          <a:effectRef idx="1">
            <a:schemeClr val="accent1"/>
          </a:effectRef>
          <a:fontRef idx="minor">
            <a:schemeClr val="dk1"/>
          </a:fontRef>
        </p:style>
        <p:txBody>
          <a:bodyPr wrap="none" rtlCol="0" anchor="ctr" anchorCtr="0">
            <a:noAutofit/>
          </a:bodyPr>
          <a:lstStyle/>
          <a:p>
            <a:pPr algn="ctr"/>
            <a:r>
              <a:rPr lang="ja-JP" altLang="en-US" sz="1800" dirty="0">
                <a:latin typeface="Meiryo UI" panose="020B0604030504040204" pitchFamily="50" charset="-128"/>
                <a:ea typeface="Meiryo UI" panose="020B0604030504040204" pitchFamily="50" charset="-128"/>
              </a:rPr>
              <a:t>店舗別データ（</a:t>
            </a:r>
            <a:r>
              <a:rPr lang="en-US" altLang="ja-JP" sz="1800" dirty="0">
                <a:latin typeface="Meiryo UI" panose="020B0604030504040204" pitchFamily="50" charset="-128"/>
                <a:ea typeface="Meiryo UI" panose="020B0604030504040204" pitchFamily="50" charset="-128"/>
              </a:rPr>
              <a:t>DN</a:t>
            </a:r>
            <a:r>
              <a:rPr lang="ja-JP" altLang="en-US" sz="1800" dirty="0">
                <a:latin typeface="Meiryo UI" panose="020B0604030504040204" pitchFamily="50" charset="-128"/>
                <a:ea typeface="Meiryo UI" panose="020B0604030504040204" pitchFamily="50" charset="-128"/>
              </a:rPr>
              <a:t>データ</a:t>
            </a:r>
            <a:endParaRPr kumimoji="1" lang="ja-JP" altLang="en-US" dirty="0">
              <a:latin typeface="Meiryo UI" panose="020B0604030504040204" pitchFamily="50" charset="-128"/>
              <a:ea typeface="Meiryo UI" panose="020B0604030504040204" pitchFamily="50" charset="-128"/>
            </a:endParaRPr>
          </a:p>
        </p:txBody>
      </p:sp>
      <p:sp>
        <p:nvSpPr>
          <p:cNvPr id="9" name="テキスト ボックス 8">
            <a:extLst>
              <a:ext uri="{FF2B5EF4-FFF2-40B4-BE49-F238E27FC236}">
                <a16:creationId xmlns:a16="http://schemas.microsoft.com/office/drawing/2014/main" id="{27BB8EC4-1DC5-D3FD-F97D-FB823E48187A}"/>
              </a:ext>
            </a:extLst>
          </p:cNvPr>
          <p:cNvSpPr txBox="1"/>
          <p:nvPr/>
        </p:nvSpPr>
        <p:spPr>
          <a:xfrm>
            <a:off x="2697326" y="2876193"/>
            <a:ext cx="1361808" cy="369332"/>
          </a:xfrm>
          <a:prstGeom prst="rect">
            <a:avLst/>
          </a:prstGeom>
          <a:ln>
            <a:noFill/>
          </a:ln>
        </p:spPr>
        <p:style>
          <a:lnRef idx="1">
            <a:schemeClr val="accent1"/>
          </a:lnRef>
          <a:fillRef idx="2">
            <a:schemeClr val="accent1"/>
          </a:fillRef>
          <a:effectRef idx="1">
            <a:schemeClr val="accent1"/>
          </a:effectRef>
          <a:fontRef idx="minor">
            <a:schemeClr val="dk1"/>
          </a:fontRef>
        </p:style>
        <p:txBody>
          <a:bodyPr wrap="none" rtlCol="0" anchor="ctr" anchorCtr="0">
            <a:noAutofit/>
          </a:bodyPr>
          <a:lstStyle/>
          <a:p>
            <a:pPr algn="ctr"/>
            <a:r>
              <a:rPr kumimoji="1" lang="en-US" altLang="ja-JP" dirty="0">
                <a:latin typeface="Meiryo UI" panose="020B0604030504040204" pitchFamily="50" charset="-128"/>
                <a:ea typeface="Meiryo UI" panose="020B0604030504040204" pitchFamily="50" charset="-128"/>
              </a:rPr>
              <a:t>CSV</a:t>
            </a:r>
            <a:endParaRPr kumimoji="1" lang="ja-JP" altLang="en-US" dirty="0">
              <a:latin typeface="Meiryo UI" panose="020B0604030504040204" pitchFamily="50" charset="-128"/>
              <a:ea typeface="Meiryo UI" panose="020B0604030504040204" pitchFamily="50" charset="-128"/>
            </a:endParaRPr>
          </a:p>
        </p:txBody>
      </p:sp>
      <p:cxnSp>
        <p:nvCxnSpPr>
          <p:cNvPr id="10" name="直線矢印コネクタ 9">
            <a:extLst>
              <a:ext uri="{FF2B5EF4-FFF2-40B4-BE49-F238E27FC236}">
                <a16:creationId xmlns:a16="http://schemas.microsoft.com/office/drawing/2014/main" id="{8164C14A-0B54-C362-4BFE-016BA9184FF0}"/>
              </a:ext>
            </a:extLst>
          </p:cNvPr>
          <p:cNvCxnSpPr>
            <a:cxnSpLocks/>
            <a:stCxn id="8" idx="2"/>
            <a:endCxn id="9" idx="0"/>
          </p:cNvCxnSpPr>
          <p:nvPr/>
        </p:nvCxnSpPr>
        <p:spPr>
          <a:xfrm>
            <a:off x="3378230" y="2140606"/>
            <a:ext cx="0" cy="735587"/>
          </a:xfrm>
          <a:prstGeom prst="straightConnector1">
            <a:avLst/>
          </a:prstGeom>
          <a:ln w="25400">
            <a:solidFill>
              <a:srgbClr val="003366"/>
            </a:solidFill>
            <a:round/>
            <a:tailEnd type="triangle"/>
          </a:ln>
        </p:spPr>
        <p:style>
          <a:lnRef idx="1">
            <a:schemeClr val="accent1"/>
          </a:lnRef>
          <a:fillRef idx="0">
            <a:schemeClr val="accent1"/>
          </a:fillRef>
          <a:effectRef idx="0">
            <a:schemeClr val="accent1"/>
          </a:effectRef>
          <a:fontRef idx="minor">
            <a:schemeClr val="tx1"/>
          </a:fontRef>
        </p:style>
      </p:cxnSp>
      <p:sp>
        <p:nvSpPr>
          <p:cNvPr id="11" name="平行四辺形 10">
            <a:extLst>
              <a:ext uri="{FF2B5EF4-FFF2-40B4-BE49-F238E27FC236}">
                <a16:creationId xmlns:a16="http://schemas.microsoft.com/office/drawing/2014/main" id="{5F76C244-4317-5DEF-7D0E-8FCB12CFB2EB}"/>
              </a:ext>
            </a:extLst>
          </p:cNvPr>
          <p:cNvSpPr/>
          <p:nvPr/>
        </p:nvSpPr>
        <p:spPr>
          <a:xfrm>
            <a:off x="3096818" y="2277315"/>
            <a:ext cx="596427" cy="318757"/>
          </a:xfrm>
          <a:prstGeom prst="parallelogram">
            <a:avLst/>
          </a:prstGeom>
        </p:spPr>
        <p:style>
          <a:lnRef idx="1">
            <a:schemeClr val="accent3"/>
          </a:lnRef>
          <a:fillRef idx="2">
            <a:schemeClr val="accent3"/>
          </a:fillRef>
          <a:effectRef idx="1">
            <a:schemeClr val="accent3"/>
          </a:effectRef>
          <a:fontRef idx="minor">
            <a:schemeClr val="dk1"/>
          </a:fontRef>
        </p:style>
        <p:txBody>
          <a:bodyPr wrap="none" rtlCol="0" anchor="ctr" anchorCtr="0">
            <a:noAutofit/>
          </a:bodyPr>
          <a:lstStyle/>
          <a:p>
            <a:pPr algn="ctr"/>
            <a:r>
              <a:rPr lang="ja-JP" altLang="en-US" sz="900" dirty="0">
                <a:latin typeface="Meiryo UI" panose="020B0604030504040204" pitchFamily="50" charset="-128"/>
                <a:ea typeface="Meiryo UI" panose="020B0604030504040204" pitchFamily="50" charset="-128"/>
              </a:rPr>
              <a:t>最新</a:t>
            </a:r>
            <a:r>
              <a:rPr lang="ja-JP" altLang="en-US" sz="900" dirty="0">
                <a:solidFill>
                  <a:schemeClr val="dk1"/>
                </a:solidFill>
                <a:latin typeface="Meiryo UI" panose="020B0604030504040204" pitchFamily="50" charset="-128"/>
                <a:ea typeface="Meiryo UI" panose="020B0604030504040204" pitchFamily="50" charset="-128"/>
              </a:rPr>
              <a:t>実績</a:t>
            </a:r>
          </a:p>
        </p:txBody>
      </p:sp>
      <p:sp>
        <p:nvSpPr>
          <p:cNvPr id="12" name="テキスト ボックス 11">
            <a:extLst>
              <a:ext uri="{FF2B5EF4-FFF2-40B4-BE49-F238E27FC236}">
                <a16:creationId xmlns:a16="http://schemas.microsoft.com/office/drawing/2014/main" id="{701971A4-BA7F-78AA-B869-DABD433A189A}"/>
              </a:ext>
            </a:extLst>
          </p:cNvPr>
          <p:cNvSpPr txBox="1"/>
          <p:nvPr/>
        </p:nvSpPr>
        <p:spPr>
          <a:xfrm>
            <a:off x="7858613" y="3982822"/>
            <a:ext cx="1361808" cy="573826"/>
          </a:xfrm>
          <a:prstGeom prst="rect">
            <a:avLst/>
          </a:prstGeom>
          <a:ln>
            <a:noFill/>
          </a:ln>
        </p:spPr>
        <p:style>
          <a:lnRef idx="1">
            <a:schemeClr val="accent1"/>
          </a:lnRef>
          <a:fillRef idx="2">
            <a:schemeClr val="accent1"/>
          </a:fillRef>
          <a:effectRef idx="1">
            <a:schemeClr val="accent1"/>
          </a:effectRef>
          <a:fontRef idx="minor">
            <a:schemeClr val="dk1"/>
          </a:fontRef>
        </p:style>
        <p:txBody>
          <a:bodyPr wrap="none" rtlCol="0" anchor="ctr" anchorCtr="0">
            <a:noAutofit/>
          </a:bodyPr>
          <a:lstStyle/>
          <a:p>
            <a:endParaRPr kumimoji="1" lang="en-US" altLang="ja-JP" sz="1050" dirty="0">
              <a:latin typeface="Meiryo UI" panose="020B0604030504040204" pitchFamily="50" charset="-128"/>
              <a:ea typeface="Meiryo UI" panose="020B0604030504040204" pitchFamily="50" charset="-128"/>
            </a:endParaRPr>
          </a:p>
        </p:txBody>
      </p:sp>
      <p:pic>
        <p:nvPicPr>
          <p:cNvPr id="23" name="Picture 58" descr="Bule User">
            <a:extLst>
              <a:ext uri="{FF2B5EF4-FFF2-40B4-BE49-F238E27FC236}">
                <a16:creationId xmlns:a16="http://schemas.microsoft.com/office/drawing/2014/main" id="{1193994B-EB0F-A99F-7A10-94833D930F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4681" y="5773066"/>
            <a:ext cx="47466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テキスト ボックス 23">
            <a:extLst>
              <a:ext uri="{FF2B5EF4-FFF2-40B4-BE49-F238E27FC236}">
                <a16:creationId xmlns:a16="http://schemas.microsoft.com/office/drawing/2014/main" id="{61749486-9109-5330-E192-5118F630A589}"/>
              </a:ext>
            </a:extLst>
          </p:cNvPr>
          <p:cNvSpPr txBox="1"/>
          <p:nvPr/>
        </p:nvSpPr>
        <p:spPr>
          <a:xfrm>
            <a:off x="1601108" y="5381678"/>
            <a:ext cx="1361808" cy="369332"/>
          </a:xfrm>
          <a:prstGeom prst="rect">
            <a:avLst/>
          </a:prstGeom>
          <a:noFill/>
          <a:ln>
            <a:noFill/>
          </a:ln>
          <a:effectLst/>
        </p:spPr>
        <p:style>
          <a:lnRef idx="1">
            <a:schemeClr val="accent1"/>
          </a:lnRef>
          <a:fillRef idx="2">
            <a:schemeClr val="accent1"/>
          </a:fillRef>
          <a:effectRef idx="1">
            <a:schemeClr val="accent1"/>
          </a:effectRef>
          <a:fontRef idx="minor">
            <a:schemeClr val="dk1"/>
          </a:fontRef>
        </p:style>
        <p:txBody>
          <a:bodyPr wrap="none" rtlCol="0" anchor="ctr" anchorCtr="0">
            <a:noAutofit/>
          </a:bodyPr>
          <a:lstStyle/>
          <a:p>
            <a:pPr algn="ctr"/>
            <a:r>
              <a:rPr lang="ja-JP" altLang="en-US" sz="1200" dirty="0">
                <a:latin typeface="Meiryo UI" panose="020B0604030504040204" pitchFamily="50" charset="-128"/>
                <a:ea typeface="Meiryo UI" panose="020B0604030504040204" pitchFamily="50" charset="-128"/>
              </a:rPr>
              <a:t>現場 担当</a:t>
            </a:r>
            <a:endParaRPr kumimoji="1" lang="ja-JP" altLang="en-US" sz="1200" dirty="0">
              <a:latin typeface="Meiryo UI" panose="020B0604030504040204" pitchFamily="50" charset="-128"/>
              <a:ea typeface="Meiryo UI" panose="020B0604030504040204" pitchFamily="50" charset="-128"/>
            </a:endParaRPr>
          </a:p>
        </p:txBody>
      </p:sp>
      <p:sp>
        <p:nvSpPr>
          <p:cNvPr id="31" name="テキスト ボックス 30">
            <a:extLst>
              <a:ext uri="{FF2B5EF4-FFF2-40B4-BE49-F238E27FC236}">
                <a16:creationId xmlns:a16="http://schemas.microsoft.com/office/drawing/2014/main" id="{867C2916-15F6-A9FD-3169-048929AFD509}"/>
              </a:ext>
            </a:extLst>
          </p:cNvPr>
          <p:cNvSpPr txBox="1"/>
          <p:nvPr/>
        </p:nvSpPr>
        <p:spPr>
          <a:xfrm>
            <a:off x="7849168" y="2678141"/>
            <a:ext cx="1361808" cy="683061"/>
          </a:xfrm>
          <a:prstGeom prst="rect">
            <a:avLst/>
          </a:prstGeom>
          <a:ln>
            <a:noFill/>
          </a:ln>
        </p:spPr>
        <p:style>
          <a:lnRef idx="1">
            <a:schemeClr val="accent1"/>
          </a:lnRef>
          <a:fillRef idx="2">
            <a:schemeClr val="accent1"/>
          </a:fillRef>
          <a:effectRef idx="1">
            <a:schemeClr val="accent1"/>
          </a:effectRef>
          <a:fontRef idx="minor">
            <a:schemeClr val="dk1"/>
          </a:fontRef>
        </p:style>
        <p:txBody>
          <a:bodyPr wrap="none" rtlCol="0" anchor="ctr" anchorCtr="0">
            <a:noAutofit/>
          </a:bodyPr>
          <a:lstStyle/>
          <a:p>
            <a:pPr algn="ctr"/>
            <a:r>
              <a:rPr kumimoji="1" lang="ja-JP" altLang="en-US" sz="1200" dirty="0">
                <a:latin typeface="Meiryo UI" panose="020B0604030504040204" pitchFamily="50" charset="-128"/>
                <a:ea typeface="Meiryo UI" panose="020B0604030504040204" pitchFamily="50" charset="-128"/>
              </a:rPr>
              <a:t>特徴量生成</a:t>
            </a:r>
            <a:endParaRPr kumimoji="1" lang="en-US" altLang="ja-JP" sz="1200" dirty="0">
              <a:latin typeface="Meiryo UI" panose="020B0604030504040204" pitchFamily="50" charset="-128"/>
              <a:ea typeface="Meiryo UI" panose="020B0604030504040204" pitchFamily="50" charset="-128"/>
            </a:endParaRPr>
          </a:p>
          <a:p>
            <a:pPr algn="ctr"/>
            <a:r>
              <a:rPr lang="ja-JP" altLang="en-US" sz="1200" dirty="0">
                <a:latin typeface="Meiryo UI" panose="020B0604030504040204" pitchFamily="50" charset="-128"/>
                <a:ea typeface="Meiryo UI" panose="020B0604030504040204" pitchFamily="50" charset="-128"/>
              </a:rPr>
              <a:t>パイプライン</a:t>
            </a:r>
            <a:endParaRPr lang="en-US" altLang="ja-JP" sz="1200" dirty="0">
              <a:latin typeface="Meiryo UI" panose="020B0604030504040204" pitchFamily="50" charset="-128"/>
              <a:ea typeface="Meiryo UI" panose="020B0604030504040204" pitchFamily="50" charset="-128"/>
            </a:endParaRPr>
          </a:p>
        </p:txBody>
      </p:sp>
      <p:cxnSp>
        <p:nvCxnSpPr>
          <p:cNvPr id="32" name="直線矢印コネクタ 31">
            <a:extLst>
              <a:ext uri="{FF2B5EF4-FFF2-40B4-BE49-F238E27FC236}">
                <a16:creationId xmlns:a16="http://schemas.microsoft.com/office/drawing/2014/main" id="{640EC3FD-EB58-286C-A3C6-0AE022796FB4}"/>
              </a:ext>
            </a:extLst>
          </p:cNvPr>
          <p:cNvCxnSpPr>
            <a:cxnSpLocks/>
            <a:stCxn id="40" idx="2"/>
            <a:endCxn id="31" idx="0"/>
          </p:cNvCxnSpPr>
          <p:nvPr/>
        </p:nvCxnSpPr>
        <p:spPr>
          <a:xfrm>
            <a:off x="8530072" y="2299676"/>
            <a:ext cx="0" cy="378465"/>
          </a:xfrm>
          <a:prstGeom prst="straightConnector1">
            <a:avLst/>
          </a:prstGeom>
          <a:ln w="25400">
            <a:solidFill>
              <a:srgbClr val="003366"/>
            </a:solidFill>
            <a:round/>
            <a:tailEnd type="triangle"/>
          </a:ln>
        </p:spPr>
        <p:style>
          <a:lnRef idx="1">
            <a:schemeClr val="accent1"/>
          </a:lnRef>
          <a:fillRef idx="0">
            <a:schemeClr val="accent1"/>
          </a:fillRef>
          <a:effectRef idx="0">
            <a:schemeClr val="accent1"/>
          </a:effectRef>
          <a:fontRef idx="minor">
            <a:schemeClr val="tx1"/>
          </a:fontRef>
        </p:style>
      </p:cxnSp>
      <p:sp>
        <p:nvSpPr>
          <p:cNvPr id="33" name="平行四辺形 32">
            <a:extLst>
              <a:ext uri="{FF2B5EF4-FFF2-40B4-BE49-F238E27FC236}">
                <a16:creationId xmlns:a16="http://schemas.microsoft.com/office/drawing/2014/main" id="{EF5CC123-859C-4A4B-A6A4-48F4B682A2AB}"/>
              </a:ext>
            </a:extLst>
          </p:cNvPr>
          <p:cNvSpPr/>
          <p:nvPr/>
        </p:nvSpPr>
        <p:spPr>
          <a:xfrm>
            <a:off x="5852544" y="2676269"/>
            <a:ext cx="554412" cy="294163"/>
          </a:xfrm>
          <a:prstGeom prst="parallelogram">
            <a:avLst/>
          </a:prstGeom>
        </p:spPr>
        <p:style>
          <a:lnRef idx="1">
            <a:schemeClr val="accent3"/>
          </a:lnRef>
          <a:fillRef idx="2">
            <a:schemeClr val="accent3"/>
          </a:fillRef>
          <a:effectRef idx="1">
            <a:schemeClr val="accent3"/>
          </a:effectRef>
          <a:fontRef idx="minor">
            <a:schemeClr val="dk1"/>
          </a:fontRef>
        </p:style>
        <p:txBody>
          <a:bodyPr wrap="none" rtlCol="0" anchor="ctr" anchorCtr="0">
            <a:noAutofit/>
          </a:bodyPr>
          <a:lstStyle/>
          <a:p>
            <a:pPr algn="ctr"/>
            <a:r>
              <a:rPr lang="ja-JP" altLang="en-US" sz="900" dirty="0">
                <a:latin typeface="Meiryo UI" panose="020B0604030504040204" pitchFamily="50" charset="-128"/>
                <a:ea typeface="Meiryo UI" panose="020B0604030504040204" pitchFamily="50" charset="-128"/>
              </a:rPr>
              <a:t>先日</a:t>
            </a:r>
            <a:r>
              <a:rPr lang="ja-JP" altLang="en-US" sz="900" dirty="0">
                <a:solidFill>
                  <a:schemeClr val="dk1"/>
                </a:solidFill>
                <a:latin typeface="Meiryo UI" panose="020B0604030504040204" pitchFamily="50" charset="-128"/>
                <a:ea typeface="Meiryo UI" panose="020B0604030504040204" pitchFamily="50" charset="-128"/>
              </a:rPr>
              <a:t>実績</a:t>
            </a:r>
          </a:p>
        </p:txBody>
      </p:sp>
      <p:cxnSp>
        <p:nvCxnSpPr>
          <p:cNvPr id="34" name="直線矢印コネクタ 33">
            <a:extLst>
              <a:ext uri="{FF2B5EF4-FFF2-40B4-BE49-F238E27FC236}">
                <a16:creationId xmlns:a16="http://schemas.microsoft.com/office/drawing/2014/main" id="{01A15861-A3ED-6FE5-5726-00CA323804B3}"/>
              </a:ext>
            </a:extLst>
          </p:cNvPr>
          <p:cNvCxnSpPr>
            <a:cxnSpLocks/>
            <a:stCxn id="31" idx="2"/>
            <a:endCxn id="12" idx="0"/>
          </p:cNvCxnSpPr>
          <p:nvPr/>
        </p:nvCxnSpPr>
        <p:spPr>
          <a:xfrm>
            <a:off x="8530072" y="3361202"/>
            <a:ext cx="9445" cy="621620"/>
          </a:xfrm>
          <a:prstGeom prst="straightConnector1">
            <a:avLst/>
          </a:prstGeom>
          <a:ln w="25400">
            <a:solidFill>
              <a:srgbClr val="003366"/>
            </a:solidFill>
            <a:round/>
            <a:tailEnd type="triangle"/>
          </a:ln>
        </p:spPr>
        <p:style>
          <a:lnRef idx="1">
            <a:schemeClr val="accent1"/>
          </a:lnRef>
          <a:fillRef idx="0">
            <a:schemeClr val="accent1"/>
          </a:fillRef>
          <a:effectRef idx="0">
            <a:schemeClr val="accent1"/>
          </a:effectRef>
          <a:fontRef idx="minor">
            <a:schemeClr val="tx1"/>
          </a:fontRef>
        </p:style>
      </p:cxnSp>
      <p:cxnSp>
        <p:nvCxnSpPr>
          <p:cNvPr id="36" name="直線矢印コネクタ 1098">
            <a:extLst>
              <a:ext uri="{FF2B5EF4-FFF2-40B4-BE49-F238E27FC236}">
                <a16:creationId xmlns:a16="http://schemas.microsoft.com/office/drawing/2014/main" id="{9B9D2D3C-FCA6-E504-F4A2-A90BB2D2A313}"/>
              </a:ext>
            </a:extLst>
          </p:cNvPr>
          <p:cNvCxnSpPr>
            <a:cxnSpLocks/>
            <a:stCxn id="69" idx="3"/>
            <a:endCxn id="54" idx="5"/>
          </p:cNvCxnSpPr>
          <p:nvPr/>
        </p:nvCxnSpPr>
        <p:spPr>
          <a:xfrm>
            <a:off x="4007260" y="5259455"/>
            <a:ext cx="4230720" cy="18308"/>
          </a:xfrm>
          <a:prstGeom prst="straightConnector1">
            <a:avLst/>
          </a:prstGeom>
          <a:ln w="28575">
            <a:solidFill>
              <a:schemeClr val="accent2"/>
            </a:solidFill>
            <a:prstDash val="solid"/>
            <a:round/>
            <a:headEnd type="triangle"/>
            <a:tailEnd type="none"/>
          </a:ln>
        </p:spPr>
        <p:style>
          <a:lnRef idx="1">
            <a:schemeClr val="accent1"/>
          </a:lnRef>
          <a:fillRef idx="0">
            <a:schemeClr val="accent1"/>
          </a:fillRef>
          <a:effectRef idx="0">
            <a:schemeClr val="accent1"/>
          </a:effectRef>
          <a:fontRef idx="minor">
            <a:schemeClr val="tx1"/>
          </a:fontRef>
        </p:style>
      </p:cxnSp>
      <p:sp>
        <p:nvSpPr>
          <p:cNvPr id="37" name="平行四辺形 36">
            <a:extLst>
              <a:ext uri="{FF2B5EF4-FFF2-40B4-BE49-F238E27FC236}">
                <a16:creationId xmlns:a16="http://schemas.microsoft.com/office/drawing/2014/main" id="{2CDF0624-D257-7789-BDE3-1474FA44A417}"/>
              </a:ext>
            </a:extLst>
          </p:cNvPr>
          <p:cNvSpPr/>
          <p:nvPr/>
        </p:nvSpPr>
        <p:spPr>
          <a:xfrm>
            <a:off x="5171640" y="2678141"/>
            <a:ext cx="645874" cy="294163"/>
          </a:xfrm>
          <a:prstGeom prst="parallelogram">
            <a:avLst/>
          </a:prstGeom>
        </p:spPr>
        <p:style>
          <a:lnRef idx="1">
            <a:schemeClr val="accent3"/>
          </a:lnRef>
          <a:fillRef idx="2">
            <a:schemeClr val="accent3"/>
          </a:fillRef>
          <a:effectRef idx="1">
            <a:schemeClr val="accent3"/>
          </a:effectRef>
          <a:fontRef idx="minor">
            <a:schemeClr val="dk1"/>
          </a:fontRef>
        </p:style>
        <p:txBody>
          <a:bodyPr wrap="none" rtlCol="0" anchor="ctr" anchorCtr="0">
            <a:noAutofit/>
          </a:bodyPr>
          <a:lstStyle/>
          <a:p>
            <a:pPr algn="ctr"/>
            <a:r>
              <a:rPr lang="ja-JP" altLang="en-US" sz="900" dirty="0">
                <a:solidFill>
                  <a:schemeClr val="dk1"/>
                </a:solidFill>
                <a:latin typeface="Meiryo UI" panose="020B0604030504040204" pitchFamily="50" charset="-128"/>
                <a:ea typeface="Meiryo UI" panose="020B0604030504040204" pitchFamily="50" charset="-128"/>
              </a:rPr>
              <a:t>マスタ系</a:t>
            </a:r>
          </a:p>
        </p:txBody>
      </p:sp>
      <p:sp>
        <p:nvSpPr>
          <p:cNvPr id="38" name="吹き出し: 円形 37">
            <a:extLst>
              <a:ext uri="{FF2B5EF4-FFF2-40B4-BE49-F238E27FC236}">
                <a16:creationId xmlns:a16="http://schemas.microsoft.com/office/drawing/2014/main" id="{78B4F4F5-1B73-5E68-63EE-DBF284BB599C}"/>
              </a:ext>
            </a:extLst>
          </p:cNvPr>
          <p:cNvSpPr/>
          <p:nvPr/>
        </p:nvSpPr>
        <p:spPr>
          <a:xfrm>
            <a:off x="9608727" y="1333185"/>
            <a:ext cx="1496348" cy="596715"/>
          </a:xfrm>
          <a:prstGeom prst="wedgeEllipseCallout">
            <a:avLst>
              <a:gd name="adj1" fmla="val -80420"/>
              <a:gd name="adj2" fmla="val 51099"/>
            </a:avLst>
          </a:prstGeom>
        </p:spPr>
        <p:style>
          <a:lnRef idx="1">
            <a:schemeClr val="accent3"/>
          </a:lnRef>
          <a:fillRef idx="2">
            <a:schemeClr val="accent3"/>
          </a:fillRef>
          <a:effectRef idx="1">
            <a:schemeClr val="accent3"/>
          </a:effectRef>
          <a:fontRef idx="minor">
            <a:schemeClr val="dk1"/>
          </a:fontRef>
        </p:style>
        <p:txBody>
          <a:bodyPr wrap="none" rtlCol="0" anchor="ctr"/>
          <a:lstStyle/>
          <a:p>
            <a:pPr algn="ctr"/>
            <a:r>
              <a:rPr lang="ja-JP" altLang="en-US" sz="1050" dirty="0">
                <a:latin typeface="Meiryo UI" panose="020B0604030504040204" pitchFamily="50" charset="-128"/>
                <a:ea typeface="Meiryo UI" panose="020B0604030504040204" pitchFamily="50" charset="-128"/>
              </a:rPr>
              <a:t>例</a:t>
            </a:r>
            <a:r>
              <a:rPr lang="en-US" altLang="ja-JP" sz="1050" dirty="0">
                <a:latin typeface="Meiryo UI" panose="020B0604030504040204" pitchFamily="50" charset="-128"/>
                <a:ea typeface="Meiryo UI" panose="020B0604030504040204" pitchFamily="50" charset="-128"/>
              </a:rPr>
              <a:t>:</a:t>
            </a:r>
            <a:r>
              <a:rPr lang="ja-JP" altLang="en-US" sz="1050" dirty="0">
                <a:latin typeface="Meiryo UI" panose="020B0604030504040204" pitchFamily="50" charset="-128"/>
                <a:ea typeface="Meiryo UI" panose="020B0604030504040204" pitchFamily="50" charset="-128"/>
              </a:rPr>
              <a:t>気象データ、</a:t>
            </a:r>
            <a:endParaRPr lang="en-US" altLang="ja-JP" sz="1050" dirty="0">
              <a:latin typeface="Meiryo UI" panose="020B0604030504040204" pitchFamily="50" charset="-128"/>
              <a:ea typeface="Meiryo UI" panose="020B0604030504040204" pitchFamily="50" charset="-128"/>
            </a:endParaRPr>
          </a:p>
          <a:p>
            <a:pPr algn="ctr"/>
            <a:r>
              <a:rPr lang="en-US" altLang="ja-JP" sz="1050" dirty="0">
                <a:latin typeface="Meiryo UI" panose="020B0604030504040204" pitchFamily="50" charset="-128"/>
                <a:ea typeface="Meiryo UI" panose="020B0604030504040204" pitchFamily="50" charset="-128"/>
              </a:rPr>
              <a:t>Google</a:t>
            </a:r>
            <a:r>
              <a:rPr lang="ja-JP" altLang="en-US" sz="1050" dirty="0">
                <a:latin typeface="Meiryo UI" panose="020B0604030504040204" pitchFamily="50" charset="-128"/>
                <a:ea typeface="Meiryo UI" panose="020B0604030504040204" pitchFamily="50" charset="-128"/>
              </a:rPr>
              <a:t>検索トレンドなど</a:t>
            </a:r>
            <a:endParaRPr lang="en-US" altLang="ja-JP" sz="1000" dirty="0">
              <a:latin typeface="Meiryo UI" panose="020B0604030504040204" pitchFamily="50" charset="-128"/>
              <a:ea typeface="Meiryo UI" panose="020B0604030504040204" pitchFamily="50" charset="-128"/>
            </a:endParaRPr>
          </a:p>
        </p:txBody>
      </p:sp>
      <p:sp>
        <p:nvSpPr>
          <p:cNvPr id="39" name="テキスト ボックス 38">
            <a:extLst>
              <a:ext uri="{FF2B5EF4-FFF2-40B4-BE49-F238E27FC236}">
                <a16:creationId xmlns:a16="http://schemas.microsoft.com/office/drawing/2014/main" id="{E07D04BB-1BE9-C8C1-381B-FC61837F7567}"/>
              </a:ext>
            </a:extLst>
          </p:cNvPr>
          <p:cNvSpPr txBox="1"/>
          <p:nvPr/>
        </p:nvSpPr>
        <p:spPr>
          <a:xfrm>
            <a:off x="7705159" y="4064531"/>
            <a:ext cx="1726134" cy="523220"/>
          </a:xfrm>
          <a:prstGeom prst="rect">
            <a:avLst/>
          </a:prstGeom>
          <a:noFill/>
        </p:spPr>
        <p:txBody>
          <a:bodyPr wrap="square">
            <a:spAutoFit/>
          </a:bodyPr>
          <a:lstStyle/>
          <a:p>
            <a:pPr algn="ctr"/>
            <a:r>
              <a:rPr kumimoji="1" lang="ja-JP" altLang="en-US" sz="1400" dirty="0">
                <a:latin typeface="Meiryo UI" panose="020B0604030504040204" pitchFamily="50" charset="-128"/>
                <a:ea typeface="Meiryo UI" panose="020B0604030504040204" pitchFamily="50" charset="-128"/>
              </a:rPr>
              <a:t>受注予測</a:t>
            </a:r>
            <a:endParaRPr kumimoji="1" lang="en-US" altLang="ja-JP" sz="1400" dirty="0">
              <a:latin typeface="Meiryo UI" panose="020B0604030504040204" pitchFamily="50" charset="-128"/>
              <a:ea typeface="Meiryo UI" panose="020B0604030504040204" pitchFamily="50" charset="-128"/>
            </a:endParaRPr>
          </a:p>
          <a:p>
            <a:pPr algn="ctr"/>
            <a:r>
              <a:rPr kumimoji="1" lang="ja-JP" altLang="en-US" sz="1400" dirty="0">
                <a:latin typeface="Meiryo UI" panose="020B0604030504040204" pitchFamily="50" charset="-128"/>
                <a:ea typeface="Meiryo UI" panose="020B0604030504040204" pitchFamily="50" charset="-128"/>
              </a:rPr>
              <a:t>（７日間先）</a:t>
            </a:r>
          </a:p>
        </p:txBody>
      </p:sp>
      <p:sp>
        <p:nvSpPr>
          <p:cNvPr id="40" name="テキスト ボックス 39">
            <a:extLst>
              <a:ext uri="{FF2B5EF4-FFF2-40B4-BE49-F238E27FC236}">
                <a16:creationId xmlns:a16="http://schemas.microsoft.com/office/drawing/2014/main" id="{C600EDC5-2164-DFCF-B137-426E34AF7D45}"/>
              </a:ext>
            </a:extLst>
          </p:cNvPr>
          <p:cNvSpPr txBox="1"/>
          <p:nvPr/>
        </p:nvSpPr>
        <p:spPr>
          <a:xfrm>
            <a:off x="7849168" y="1930344"/>
            <a:ext cx="1361808" cy="369332"/>
          </a:xfrm>
          <a:prstGeom prst="rect">
            <a:avLst/>
          </a:prstGeom>
          <a:ln>
            <a:noFill/>
          </a:ln>
        </p:spPr>
        <p:style>
          <a:lnRef idx="1">
            <a:schemeClr val="accent1"/>
          </a:lnRef>
          <a:fillRef idx="2">
            <a:schemeClr val="accent1"/>
          </a:fillRef>
          <a:effectRef idx="1">
            <a:schemeClr val="accent1"/>
          </a:effectRef>
          <a:fontRef idx="minor">
            <a:schemeClr val="dk1"/>
          </a:fontRef>
        </p:style>
        <p:txBody>
          <a:bodyPr wrap="none" rtlCol="0" anchor="ctr" anchorCtr="0">
            <a:noAutofit/>
          </a:bodyPr>
          <a:lstStyle/>
          <a:p>
            <a:pPr algn="ctr"/>
            <a:r>
              <a:rPr kumimoji="1" lang="ja-JP" altLang="en-US" sz="1200" dirty="0">
                <a:latin typeface="Meiryo UI" panose="020B0604030504040204" pitchFamily="50" charset="-128"/>
                <a:ea typeface="Meiryo UI" panose="020B0604030504040204" pitchFamily="50" charset="-128"/>
              </a:rPr>
              <a:t>外部データ</a:t>
            </a:r>
          </a:p>
        </p:txBody>
      </p:sp>
      <p:sp>
        <p:nvSpPr>
          <p:cNvPr id="54" name="平行四辺形 53">
            <a:extLst>
              <a:ext uri="{FF2B5EF4-FFF2-40B4-BE49-F238E27FC236}">
                <a16:creationId xmlns:a16="http://schemas.microsoft.com/office/drawing/2014/main" id="{66BAC6FE-FAD9-6108-C598-CB90FFC69462}"/>
              </a:ext>
            </a:extLst>
          </p:cNvPr>
          <p:cNvSpPr/>
          <p:nvPr/>
        </p:nvSpPr>
        <p:spPr>
          <a:xfrm>
            <a:off x="8187236" y="5074789"/>
            <a:ext cx="700122" cy="405948"/>
          </a:xfrm>
          <a:prstGeom prst="parallelogram">
            <a:avLst/>
          </a:prstGeom>
        </p:spPr>
        <p:style>
          <a:lnRef idx="1">
            <a:schemeClr val="accent3"/>
          </a:lnRef>
          <a:fillRef idx="2">
            <a:schemeClr val="accent3"/>
          </a:fillRef>
          <a:effectRef idx="1">
            <a:schemeClr val="accent3"/>
          </a:effectRef>
          <a:fontRef idx="minor">
            <a:schemeClr val="dk1"/>
          </a:fontRef>
        </p:style>
        <p:txBody>
          <a:bodyPr wrap="none" rtlCol="0" anchor="ctr" anchorCtr="0">
            <a:noAutofit/>
          </a:bodyPr>
          <a:lstStyle/>
          <a:p>
            <a:pPr algn="ctr"/>
            <a:r>
              <a:rPr lang="ja-JP" altLang="en-US" sz="1000" dirty="0">
                <a:latin typeface="Meiryo UI" panose="020B0604030504040204" pitchFamily="50" charset="-128"/>
                <a:ea typeface="Meiryo UI" panose="020B0604030504040204" pitchFamily="50" charset="-128"/>
              </a:rPr>
              <a:t>予測結果</a:t>
            </a:r>
            <a:endParaRPr lang="ja-JP" altLang="en-US" sz="1000" dirty="0">
              <a:solidFill>
                <a:schemeClr val="dk1"/>
              </a:solidFill>
              <a:latin typeface="Meiryo UI" panose="020B0604030504040204" pitchFamily="50" charset="-128"/>
              <a:ea typeface="Meiryo UI" panose="020B0604030504040204" pitchFamily="50" charset="-128"/>
            </a:endParaRPr>
          </a:p>
        </p:txBody>
      </p:sp>
      <p:cxnSp>
        <p:nvCxnSpPr>
          <p:cNvPr id="55" name="直線矢印コネクタ 54">
            <a:extLst>
              <a:ext uri="{FF2B5EF4-FFF2-40B4-BE49-F238E27FC236}">
                <a16:creationId xmlns:a16="http://schemas.microsoft.com/office/drawing/2014/main" id="{DF328A3D-5218-F852-0488-89C4488105E3}"/>
              </a:ext>
            </a:extLst>
          </p:cNvPr>
          <p:cNvCxnSpPr>
            <a:cxnSpLocks/>
            <a:stCxn id="12" idx="2"/>
            <a:endCxn id="54" idx="0"/>
          </p:cNvCxnSpPr>
          <p:nvPr/>
        </p:nvCxnSpPr>
        <p:spPr>
          <a:xfrm flipH="1">
            <a:off x="8537297" y="4556648"/>
            <a:ext cx="2220" cy="518141"/>
          </a:xfrm>
          <a:prstGeom prst="straightConnector1">
            <a:avLst/>
          </a:prstGeom>
          <a:ln w="25400">
            <a:solidFill>
              <a:srgbClr val="003366"/>
            </a:solidFill>
            <a:round/>
            <a:tailEnd type="triangle"/>
          </a:ln>
        </p:spPr>
        <p:style>
          <a:lnRef idx="1">
            <a:schemeClr val="accent1"/>
          </a:lnRef>
          <a:fillRef idx="0">
            <a:schemeClr val="accent1"/>
          </a:fillRef>
          <a:effectRef idx="0">
            <a:schemeClr val="accent1"/>
          </a:effectRef>
          <a:fontRef idx="minor">
            <a:schemeClr val="tx1"/>
          </a:fontRef>
        </p:style>
      </p:cxnSp>
      <p:cxnSp>
        <p:nvCxnSpPr>
          <p:cNvPr id="60" name="直線矢印コネクタ 59">
            <a:extLst>
              <a:ext uri="{FF2B5EF4-FFF2-40B4-BE49-F238E27FC236}">
                <a16:creationId xmlns:a16="http://schemas.microsoft.com/office/drawing/2014/main" id="{24314AA3-D9C8-CC6E-76B9-37034829ACD7}"/>
              </a:ext>
            </a:extLst>
          </p:cNvPr>
          <p:cNvCxnSpPr>
            <a:cxnSpLocks/>
            <a:stCxn id="9" idx="3"/>
            <a:endCxn id="31" idx="1"/>
          </p:cNvCxnSpPr>
          <p:nvPr/>
        </p:nvCxnSpPr>
        <p:spPr>
          <a:xfrm flipV="1">
            <a:off x="4059134" y="3019672"/>
            <a:ext cx="3790034" cy="41187"/>
          </a:xfrm>
          <a:prstGeom prst="straightConnector1">
            <a:avLst/>
          </a:prstGeom>
          <a:ln w="25400">
            <a:solidFill>
              <a:srgbClr val="003366"/>
            </a:solidFill>
            <a:round/>
            <a:tailEnd type="triangle"/>
          </a:ln>
        </p:spPr>
        <p:style>
          <a:lnRef idx="1">
            <a:schemeClr val="accent1"/>
          </a:lnRef>
          <a:fillRef idx="0">
            <a:schemeClr val="accent1"/>
          </a:fillRef>
          <a:effectRef idx="0">
            <a:schemeClr val="accent1"/>
          </a:effectRef>
          <a:fontRef idx="minor">
            <a:schemeClr val="tx1"/>
          </a:fontRef>
        </p:style>
      </p:cxnSp>
      <p:sp>
        <p:nvSpPr>
          <p:cNvPr id="67" name="雲 66">
            <a:extLst>
              <a:ext uri="{FF2B5EF4-FFF2-40B4-BE49-F238E27FC236}">
                <a16:creationId xmlns:a16="http://schemas.microsoft.com/office/drawing/2014/main" id="{F9C23533-AA97-ABD6-7192-E565EECDE4F2}"/>
              </a:ext>
            </a:extLst>
          </p:cNvPr>
          <p:cNvSpPr/>
          <p:nvPr/>
        </p:nvSpPr>
        <p:spPr>
          <a:xfrm>
            <a:off x="8943226" y="5803203"/>
            <a:ext cx="1342866" cy="901020"/>
          </a:xfrm>
          <a:prstGeom prst="cloud">
            <a:avLst/>
          </a:prstGeom>
        </p:spPr>
        <p:style>
          <a:lnRef idx="1">
            <a:schemeClr val="accent3"/>
          </a:lnRef>
          <a:fillRef idx="2">
            <a:schemeClr val="accent3"/>
          </a:fillRef>
          <a:effectRef idx="1">
            <a:schemeClr val="accent3"/>
          </a:effectRef>
          <a:fontRef idx="minor">
            <a:schemeClr val="dk1"/>
          </a:fontRef>
        </p:style>
        <p:txBody>
          <a:bodyPr wrap="none" rtlCol="0" anchor="ctr" anchorCtr="0">
            <a:noAutofit/>
          </a:bodyPr>
          <a:lstStyle/>
          <a:p>
            <a:pPr algn="ctr"/>
            <a:r>
              <a:rPr kumimoji="1" lang="en-US" altLang="ja-JP" sz="1400" dirty="0">
                <a:solidFill>
                  <a:sysClr val="windowText" lastClr="000000"/>
                </a:solidFill>
              </a:rPr>
              <a:t>Microsoft</a:t>
            </a:r>
          </a:p>
          <a:p>
            <a:pPr algn="ctr"/>
            <a:r>
              <a:rPr kumimoji="1" lang="en-US" altLang="ja-JP" sz="1400" dirty="0">
                <a:solidFill>
                  <a:sysClr val="windowText" lastClr="000000"/>
                </a:solidFill>
              </a:rPr>
              <a:t>Azure</a:t>
            </a:r>
            <a:endParaRPr lang="ja-JP" altLang="en-US" sz="1400" dirty="0">
              <a:solidFill>
                <a:schemeClr val="dk1"/>
              </a:solidFill>
              <a:latin typeface="Meiryo UI" panose="020B0604030504040204" pitchFamily="50" charset="-128"/>
              <a:ea typeface="Meiryo UI" panose="020B0604030504040204" pitchFamily="50" charset="-128"/>
            </a:endParaRPr>
          </a:p>
        </p:txBody>
      </p:sp>
      <p:sp>
        <p:nvSpPr>
          <p:cNvPr id="68" name="平行四辺形 67">
            <a:extLst>
              <a:ext uri="{FF2B5EF4-FFF2-40B4-BE49-F238E27FC236}">
                <a16:creationId xmlns:a16="http://schemas.microsoft.com/office/drawing/2014/main" id="{D6EB3F4C-327E-DD69-A3D2-6A467792316E}"/>
              </a:ext>
            </a:extLst>
          </p:cNvPr>
          <p:cNvSpPr/>
          <p:nvPr/>
        </p:nvSpPr>
        <p:spPr>
          <a:xfrm>
            <a:off x="5409885" y="3115783"/>
            <a:ext cx="645874" cy="294163"/>
          </a:xfrm>
          <a:prstGeom prst="parallelogram">
            <a:avLst/>
          </a:prstGeom>
        </p:spPr>
        <p:style>
          <a:lnRef idx="1">
            <a:schemeClr val="accent3"/>
          </a:lnRef>
          <a:fillRef idx="2">
            <a:schemeClr val="accent3"/>
          </a:fillRef>
          <a:effectRef idx="1">
            <a:schemeClr val="accent3"/>
          </a:effectRef>
          <a:fontRef idx="minor">
            <a:schemeClr val="dk1"/>
          </a:fontRef>
        </p:style>
        <p:txBody>
          <a:bodyPr wrap="none" rtlCol="0" anchor="ctr" anchorCtr="0">
            <a:noAutofit/>
          </a:bodyPr>
          <a:lstStyle/>
          <a:p>
            <a:pPr algn="ctr"/>
            <a:r>
              <a:rPr lang="ja-JP" altLang="en-US" sz="900" dirty="0">
                <a:solidFill>
                  <a:schemeClr val="dk1"/>
                </a:solidFill>
                <a:latin typeface="Meiryo UI" panose="020B0604030504040204" pitchFamily="50" charset="-128"/>
                <a:ea typeface="Meiryo UI" panose="020B0604030504040204" pitchFamily="50" charset="-128"/>
              </a:rPr>
              <a:t>新旧紐づけ</a:t>
            </a:r>
          </a:p>
        </p:txBody>
      </p:sp>
      <p:sp>
        <p:nvSpPr>
          <p:cNvPr id="22" name="平行四辺形 21">
            <a:extLst>
              <a:ext uri="{FF2B5EF4-FFF2-40B4-BE49-F238E27FC236}">
                <a16:creationId xmlns:a16="http://schemas.microsoft.com/office/drawing/2014/main" id="{B8D5A1DE-C441-1EAD-2B3C-A30CE3ECDE11}"/>
              </a:ext>
            </a:extLst>
          </p:cNvPr>
          <p:cNvSpPr/>
          <p:nvPr/>
        </p:nvSpPr>
        <p:spPr>
          <a:xfrm>
            <a:off x="8163940" y="3428853"/>
            <a:ext cx="700122" cy="319466"/>
          </a:xfrm>
          <a:prstGeom prst="parallelogram">
            <a:avLst/>
          </a:prstGeom>
        </p:spPr>
        <p:style>
          <a:lnRef idx="1">
            <a:schemeClr val="accent3"/>
          </a:lnRef>
          <a:fillRef idx="2">
            <a:schemeClr val="accent3"/>
          </a:fillRef>
          <a:effectRef idx="1">
            <a:schemeClr val="accent3"/>
          </a:effectRef>
          <a:fontRef idx="minor">
            <a:schemeClr val="dk1"/>
          </a:fontRef>
        </p:style>
        <p:txBody>
          <a:bodyPr wrap="none" rtlCol="0" anchor="ctr" anchorCtr="0">
            <a:noAutofit/>
          </a:bodyPr>
          <a:lstStyle/>
          <a:p>
            <a:pPr algn="ctr"/>
            <a:r>
              <a:rPr lang="ja-JP" altLang="en-US" sz="1050" dirty="0">
                <a:solidFill>
                  <a:schemeClr val="dk1"/>
                </a:solidFill>
                <a:latin typeface="Meiryo UI" panose="020B0604030504040204" pitchFamily="50" charset="-128"/>
                <a:ea typeface="Meiryo UI" panose="020B0604030504040204" pitchFamily="50" charset="-128"/>
              </a:rPr>
              <a:t>学習データ</a:t>
            </a:r>
          </a:p>
        </p:txBody>
      </p:sp>
      <p:sp>
        <p:nvSpPr>
          <p:cNvPr id="69" name="テキスト ボックス 68">
            <a:extLst>
              <a:ext uri="{FF2B5EF4-FFF2-40B4-BE49-F238E27FC236}">
                <a16:creationId xmlns:a16="http://schemas.microsoft.com/office/drawing/2014/main" id="{E8997BB6-C2B7-F2D3-7D71-D749AAD441B6}"/>
              </a:ext>
            </a:extLst>
          </p:cNvPr>
          <p:cNvSpPr txBox="1"/>
          <p:nvPr/>
        </p:nvSpPr>
        <p:spPr>
          <a:xfrm>
            <a:off x="2645452" y="5074789"/>
            <a:ext cx="1361808" cy="369332"/>
          </a:xfrm>
          <a:prstGeom prst="rect">
            <a:avLst/>
          </a:prstGeom>
          <a:ln>
            <a:noFill/>
          </a:ln>
        </p:spPr>
        <p:style>
          <a:lnRef idx="1">
            <a:schemeClr val="accent1"/>
          </a:lnRef>
          <a:fillRef idx="2">
            <a:schemeClr val="accent1"/>
          </a:fillRef>
          <a:effectRef idx="1">
            <a:schemeClr val="accent1"/>
          </a:effectRef>
          <a:fontRef idx="minor">
            <a:schemeClr val="dk1"/>
          </a:fontRef>
        </p:style>
        <p:txBody>
          <a:bodyPr wrap="none" rtlCol="0" anchor="ctr" anchorCtr="0">
            <a:noAutofit/>
          </a:bodyPr>
          <a:lstStyle/>
          <a:p>
            <a:pPr algn="ctr"/>
            <a:r>
              <a:rPr kumimoji="1" lang="ja-JP" altLang="en-US" dirty="0">
                <a:latin typeface="Meiryo UI" panose="020B0604030504040204" pitchFamily="50" charset="-128"/>
                <a:ea typeface="Meiryo UI" panose="020B0604030504040204" pitchFamily="50" charset="-128"/>
              </a:rPr>
              <a:t>データ連携</a:t>
            </a:r>
          </a:p>
        </p:txBody>
      </p:sp>
      <p:sp>
        <p:nvSpPr>
          <p:cNvPr id="72" name="平行四辺形 71">
            <a:extLst>
              <a:ext uri="{FF2B5EF4-FFF2-40B4-BE49-F238E27FC236}">
                <a16:creationId xmlns:a16="http://schemas.microsoft.com/office/drawing/2014/main" id="{F7424771-9181-4FB6-55B3-12B85FDE7615}"/>
              </a:ext>
            </a:extLst>
          </p:cNvPr>
          <p:cNvSpPr/>
          <p:nvPr/>
        </p:nvSpPr>
        <p:spPr>
          <a:xfrm>
            <a:off x="2976295" y="5889282"/>
            <a:ext cx="700122" cy="405948"/>
          </a:xfrm>
          <a:prstGeom prst="parallelogram">
            <a:avLst/>
          </a:prstGeom>
        </p:spPr>
        <p:style>
          <a:lnRef idx="1">
            <a:schemeClr val="accent3"/>
          </a:lnRef>
          <a:fillRef idx="2">
            <a:schemeClr val="accent3"/>
          </a:fillRef>
          <a:effectRef idx="1">
            <a:schemeClr val="accent3"/>
          </a:effectRef>
          <a:fontRef idx="minor">
            <a:schemeClr val="dk1"/>
          </a:fontRef>
        </p:style>
        <p:txBody>
          <a:bodyPr wrap="none" rtlCol="0" anchor="ctr" anchorCtr="0">
            <a:noAutofit/>
          </a:bodyPr>
          <a:lstStyle/>
          <a:p>
            <a:pPr algn="ctr"/>
            <a:r>
              <a:rPr lang="ja-JP" altLang="en-US" sz="1000" dirty="0">
                <a:latin typeface="Meiryo UI" panose="020B0604030504040204" pitchFamily="50" charset="-128"/>
                <a:ea typeface="Meiryo UI" panose="020B0604030504040204" pitchFamily="50" charset="-128"/>
              </a:rPr>
              <a:t>予測結果</a:t>
            </a:r>
            <a:endParaRPr lang="ja-JP" altLang="en-US" sz="1000" dirty="0">
              <a:solidFill>
                <a:schemeClr val="dk1"/>
              </a:solidFill>
              <a:latin typeface="Meiryo UI" panose="020B0604030504040204" pitchFamily="50" charset="-128"/>
              <a:ea typeface="Meiryo UI" panose="020B0604030504040204" pitchFamily="50" charset="-128"/>
            </a:endParaRPr>
          </a:p>
        </p:txBody>
      </p:sp>
      <p:cxnSp>
        <p:nvCxnSpPr>
          <p:cNvPr id="73" name="直線矢印コネクタ 72">
            <a:extLst>
              <a:ext uri="{FF2B5EF4-FFF2-40B4-BE49-F238E27FC236}">
                <a16:creationId xmlns:a16="http://schemas.microsoft.com/office/drawing/2014/main" id="{01591FE8-CF85-DDE3-22B7-4473EA10392D}"/>
              </a:ext>
            </a:extLst>
          </p:cNvPr>
          <p:cNvCxnSpPr>
            <a:cxnSpLocks/>
            <a:stCxn id="69" idx="2"/>
            <a:endCxn id="72" idx="0"/>
          </p:cNvCxnSpPr>
          <p:nvPr/>
        </p:nvCxnSpPr>
        <p:spPr>
          <a:xfrm>
            <a:off x="3326356" y="5444121"/>
            <a:ext cx="0" cy="445161"/>
          </a:xfrm>
          <a:prstGeom prst="straightConnector1">
            <a:avLst/>
          </a:prstGeom>
          <a:ln w="25400">
            <a:solidFill>
              <a:schemeClr val="accent2"/>
            </a:solidFill>
            <a:round/>
            <a:tailEnd type="triangle"/>
          </a:ln>
        </p:spPr>
        <p:style>
          <a:lnRef idx="1">
            <a:schemeClr val="accent1"/>
          </a:lnRef>
          <a:fillRef idx="0">
            <a:schemeClr val="accent1"/>
          </a:fillRef>
          <a:effectRef idx="0">
            <a:schemeClr val="accent1"/>
          </a:effectRef>
          <a:fontRef idx="minor">
            <a:schemeClr val="tx1"/>
          </a:fontRef>
        </p:style>
      </p:cxnSp>
      <p:sp>
        <p:nvSpPr>
          <p:cNvPr id="77" name="テキスト ボックス 76">
            <a:extLst>
              <a:ext uri="{FF2B5EF4-FFF2-40B4-BE49-F238E27FC236}">
                <a16:creationId xmlns:a16="http://schemas.microsoft.com/office/drawing/2014/main" id="{1AF2A37E-A45C-7E8E-290E-5E96B3E250ED}"/>
              </a:ext>
            </a:extLst>
          </p:cNvPr>
          <p:cNvSpPr txBox="1"/>
          <p:nvPr/>
        </p:nvSpPr>
        <p:spPr>
          <a:xfrm>
            <a:off x="2467655" y="5711363"/>
            <a:ext cx="574060" cy="369332"/>
          </a:xfrm>
          <a:prstGeom prst="rect">
            <a:avLst/>
          </a:prstGeom>
          <a:noFill/>
          <a:ln>
            <a:noFill/>
          </a:ln>
          <a:effectLst/>
        </p:spPr>
        <p:style>
          <a:lnRef idx="1">
            <a:schemeClr val="accent1"/>
          </a:lnRef>
          <a:fillRef idx="2">
            <a:schemeClr val="accent1"/>
          </a:fillRef>
          <a:effectRef idx="1">
            <a:schemeClr val="accent1"/>
          </a:effectRef>
          <a:fontRef idx="minor">
            <a:schemeClr val="dk1"/>
          </a:fontRef>
        </p:style>
        <p:txBody>
          <a:bodyPr wrap="none" rtlCol="0" anchor="ctr" anchorCtr="0">
            <a:noAutofit/>
          </a:bodyPr>
          <a:lstStyle/>
          <a:p>
            <a:pPr algn="ctr"/>
            <a:r>
              <a:rPr lang="ja-JP" altLang="en-US" sz="1200" dirty="0">
                <a:latin typeface="Meiryo UI" panose="020B0604030504040204" pitchFamily="50" charset="-128"/>
                <a:ea typeface="Meiryo UI" panose="020B0604030504040204" pitchFamily="50" charset="-128"/>
              </a:rPr>
              <a:t>確認</a:t>
            </a:r>
            <a:endParaRPr kumimoji="1" lang="ja-JP" altLang="en-US" sz="1200" dirty="0">
              <a:latin typeface="Meiryo UI" panose="020B0604030504040204" pitchFamily="50" charset="-128"/>
              <a:ea typeface="Meiryo UI" panose="020B0604030504040204" pitchFamily="50" charset="-128"/>
            </a:endParaRPr>
          </a:p>
        </p:txBody>
      </p:sp>
      <p:cxnSp>
        <p:nvCxnSpPr>
          <p:cNvPr id="78" name="直線矢印コネクタ 77">
            <a:extLst>
              <a:ext uri="{FF2B5EF4-FFF2-40B4-BE49-F238E27FC236}">
                <a16:creationId xmlns:a16="http://schemas.microsoft.com/office/drawing/2014/main" id="{72627D8F-9BC7-0CFB-FA15-094B75384C93}"/>
              </a:ext>
            </a:extLst>
          </p:cNvPr>
          <p:cNvCxnSpPr>
            <a:cxnSpLocks/>
            <a:stCxn id="23" idx="3"/>
            <a:endCxn id="72" idx="5"/>
          </p:cNvCxnSpPr>
          <p:nvPr/>
        </p:nvCxnSpPr>
        <p:spPr>
          <a:xfrm>
            <a:off x="2519344" y="6090566"/>
            <a:ext cx="507695" cy="1690"/>
          </a:xfrm>
          <a:prstGeom prst="straightConnector1">
            <a:avLst/>
          </a:prstGeom>
          <a:ln w="25400">
            <a:solidFill>
              <a:schemeClr val="accent2"/>
            </a:solidFill>
            <a:round/>
            <a:tailEnd type="triangle"/>
          </a:ln>
        </p:spPr>
        <p:style>
          <a:lnRef idx="1">
            <a:schemeClr val="accent1"/>
          </a:lnRef>
          <a:fillRef idx="0">
            <a:schemeClr val="accent1"/>
          </a:fillRef>
          <a:effectRef idx="0">
            <a:schemeClr val="accent1"/>
          </a:effectRef>
          <a:fontRef idx="minor">
            <a:schemeClr val="tx1"/>
          </a:fontRef>
        </p:style>
      </p:cxnSp>
      <p:sp>
        <p:nvSpPr>
          <p:cNvPr id="82" name="吹き出し: 円形 81">
            <a:extLst>
              <a:ext uri="{FF2B5EF4-FFF2-40B4-BE49-F238E27FC236}">
                <a16:creationId xmlns:a16="http://schemas.microsoft.com/office/drawing/2014/main" id="{27A8F5F9-D997-49B2-FD2E-C0F3D003692D}"/>
              </a:ext>
            </a:extLst>
          </p:cNvPr>
          <p:cNvSpPr/>
          <p:nvPr/>
        </p:nvSpPr>
        <p:spPr>
          <a:xfrm>
            <a:off x="4467211" y="4504352"/>
            <a:ext cx="1361808" cy="590194"/>
          </a:xfrm>
          <a:prstGeom prst="wedgeEllipseCallout">
            <a:avLst>
              <a:gd name="adj1" fmla="val -59464"/>
              <a:gd name="adj2" fmla="val 72809"/>
            </a:avLst>
          </a:prstGeom>
        </p:spPr>
        <p:style>
          <a:lnRef idx="1">
            <a:schemeClr val="accent3"/>
          </a:lnRef>
          <a:fillRef idx="2">
            <a:schemeClr val="accent3"/>
          </a:fillRef>
          <a:effectRef idx="1">
            <a:schemeClr val="accent3"/>
          </a:effectRef>
          <a:fontRef idx="minor">
            <a:schemeClr val="dk1"/>
          </a:fontRef>
        </p:style>
        <p:txBody>
          <a:bodyPr wrap="none" rtlCol="0" anchor="ctr"/>
          <a:lstStyle/>
          <a:p>
            <a:pPr algn="ctr"/>
            <a:r>
              <a:rPr lang="ja-JP" altLang="en-US" sz="1050" dirty="0">
                <a:latin typeface="Meiryo UI" panose="020B0604030504040204" pitchFamily="50" charset="-128"/>
                <a:ea typeface="Meiryo UI" panose="020B0604030504040204" pitchFamily="50" charset="-128"/>
              </a:rPr>
              <a:t>エクセルをメール送信</a:t>
            </a:r>
            <a:endParaRPr lang="en-US" altLang="ja-JP" sz="1050" dirty="0">
              <a:latin typeface="Meiryo UI" panose="020B0604030504040204" pitchFamily="50" charset="-128"/>
              <a:ea typeface="Meiryo UI" panose="020B0604030504040204" pitchFamily="50" charset="-128"/>
            </a:endParaRPr>
          </a:p>
          <a:p>
            <a:pPr algn="ctr"/>
            <a:r>
              <a:rPr lang="ja-JP" altLang="en-US" sz="1050" dirty="0">
                <a:latin typeface="Meiryo UI" panose="020B0604030504040204" pitchFamily="50" charset="-128"/>
                <a:ea typeface="Meiryo UI" panose="020B0604030504040204" pitchFamily="50" charset="-128"/>
              </a:rPr>
              <a:t>でも可能</a:t>
            </a:r>
            <a:endParaRPr lang="en-US" altLang="ja-JP" sz="1000" dirty="0">
              <a:latin typeface="Meiryo UI" panose="020B0604030504040204" pitchFamily="50" charset="-128"/>
              <a:ea typeface="Meiryo UI" panose="020B0604030504040204" pitchFamily="50" charset="-128"/>
            </a:endParaRPr>
          </a:p>
        </p:txBody>
      </p:sp>
      <p:sp>
        <p:nvSpPr>
          <p:cNvPr id="83" name="テキスト プレースホルダー 2">
            <a:extLst>
              <a:ext uri="{FF2B5EF4-FFF2-40B4-BE49-F238E27FC236}">
                <a16:creationId xmlns:a16="http://schemas.microsoft.com/office/drawing/2014/main" id="{E556BD33-6FD7-3B89-0D0E-62E7125E86A9}"/>
              </a:ext>
            </a:extLst>
          </p:cNvPr>
          <p:cNvSpPr txBox="1">
            <a:spLocks/>
          </p:cNvSpPr>
          <p:nvPr/>
        </p:nvSpPr>
        <p:spPr>
          <a:xfrm>
            <a:off x="949324" y="901311"/>
            <a:ext cx="10463215" cy="53553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400" kern="1200">
                <a:solidFill>
                  <a:srgbClr val="020673"/>
                </a:solidFill>
                <a:latin typeface="Meiryo UI" panose="020B0604030504040204" charset="-128"/>
                <a:ea typeface="Meiryo UI" panose="020B0604030504040204" charset="-128"/>
                <a:cs typeface="Meiryo UI" panose="020B0604030504040204" charset="-128"/>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2000" kern="1200">
                <a:solidFill>
                  <a:srgbClr val="020673"/>
                </a:solidFill>
                <a:latin typeface="Meiryo UI" panose="020B0604030504040204" charset="-128"/>
                <a:ea typeface="Meiryo UI" panose="020B0604030504040204" charset="-128"/>
                <a:cs typeface="Meiryo UI" panose="020B0604030504040204" charset="-128"/>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9pPr>
          </a:lstStyle>
          <a:p>
            <a:r>
              <a:rPr lang="ja-JP" altLang="en-US" dirty="0">
                <a:latin typeface="Meiryo UI" panose="020B0604030504040204" pitchFamily="50" charset="-128"/>
                <a:ea typeface="Meiryo UI" panose="020B0604030504040204" pitchFamily="50" charset="-128"/>
              </a:rPr>
              <a:t>以下のようなデータ連携・予測フローを想定しています</a:t>
            </a:r>
          </a:p>
        </p:txBody>
      </p:sp>
      <p:sp>
        <p:nvSpPr>
          <p:cNvPr id="4" name="吹き出し: 円形 3">
            <a:extLst>
              <a:ext uri="{FF2B5EF4-FFF2-40B4-BE49-F238E27FC236}">
                <a16:creationId xmlns:a16="http://schemas.microsoft.com/office/drawing/2014/main" id="{6A860794-9576-9C6F-B95D-5CC460131412}"/>
              </a:ext>
            </a:extLst>
          </p:cNvPr>
          <p:cNvSpPr/>
          <p:nvPr/>
        </p:nvSpPr>
        <p:spPr>
          <a:xfrm>
            <a:off x="4783245" y="1953834"/>
            <a:ext cx="1496348" cy="596715"/>
          </a:xfrm>
          <a:prstGeom prst="wedgeEllipseCallout">
            <a:avLst>
              <a:gd name="adj1" fmla="val -80420"/>
              <a:gd name="adj2" fmla="val 51099"/>
            </a:avLst>
          </a:prstGeom>
        </p:spPr>
        <p:style>
          <a:lnRef idx="1">
            <a:schemeClr val="accent3"/>
          </a:lnRef>
          <a:fillRef idx="2">
            <a:schemeClr val="accent3"/>
          </a:fillRef>
          <a:effectRef idx="1">
            <a:schemeClr val="accent3"/>
          </a:effectRef>
          <a:fontRef idx="minor">
            <a:schemeClr val="dk1"/>
          </a:fontRef>
        </p:style>
        <p:txBody>
          <a:bodyPr wrap="none" rtlCol="0" anchor="ctr"/>
          <a:lstStyle/>
          <a:p>
            <a:pPr algn="ctr"/>
            <a:r>
              <a:rPr lang="ja-JP" altLang="en-US" sz="1050" dirty="0">
                <a:latin typeface="Meiryo UI" panose="020B0604030504040204" pitchFamily="50" charset="-128"/>
                <a:ea typeface="Meiryo UI" panose="020B0604030504040204" pitchFamily="50" charset="-128"/>
              </a:rPr>
              <a:t>データ抽出は時間差ある</a:t>
            </a:r>
            <a:endParaRPr lang="en-US" altLang="ja-JP" sz="10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42571861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07761B-3B9D-00B6-8588-C753041151B5}"/>
              </a:ext>
            </a:extLst>
          </p:cNvPr>
          <p:cNvSpPr>
            <a:spLocks noGrp="1"/>
          </p:cNvSpPr>
          <p:nvPr>
            <p:ph type="title"/>
          </p:nvPr>
        </p:nvSpPr>
        <p:spPr/>
        <p:txBody>
          <a:bodyPr/>
          <a:lstStyle/>
          <a:p>
            <a:r>
              <a:rPr kumimoji="1" lang="ja-JP" altLang="en-US" dirty="0"/>
              <a:t>インプット＆アウトプットイメージ</a:t>
            </a:r>
          </a:p>
        </p:txBody>
      </p:sp>
      <p:sp>
        <p:nvSpPr>
          <p:cNvPr id="3" name="フッター プレースホルダー 2">
            <a:extLst>
              <a:ext uri="{FF2B5EF4-FFF2-40B4-BE49-F238E27FC236}">
                <a16:creationId xmlns:a16="http://schemas.microsoft.com/office/drawing/2014/main" id="{A4008B44-F651-E750-F5F0-17C453BDDC9B}"/>
              </a:ext>
            </a:extLst>
          </p:cNvPr>
          <p:cNvSpPr>
            <a:spLocks noGrp="1"/>
          </p:cNvSpPr>
          <p:nvPr>
            <p:ph type="ftr" sz="quarter" idx="10"/>
          </p:nvPr>
        </p:nvSpPr>
        <p:spPr/>
        <p:txBody>
          <a:bodyPr/>
          <a:lstStyle/>
          <a:p>
            <a:r>
              <a:rPr lang="en-US" altLang="ja-JP"/>
              <a:t>©Copyright by FPT Japan - CONFIDENTIAL</a:t>
            </a:r>
            <a:endParaRPr lang="ja-JP" altLang="en-US"/>
          </a:p>
        </p:txBody>
      </p:sp>
      <p:sp>
        <p:nvSpPr>
          <p:cNvPr id="4" name="スライド番号プレースホルダー 3">
            <a:extLst>
              <a:ext uri="{FF2B5EF4-FFF2-40B4-BE49-F238E27FC236}">
                <a16:creationId xmlns:a16="http://schemas.microsoft.com/office/drawing/2014/main" id="{4367A533-3CBF-C79F-7D81-E7C5125BB6E5}"/>
              </a:ext>
            </a:extLst>
          </p:cNvPr>
          <p:cNvSpPr>
            <a:spLocks noGrp="1"/>
          </p:cNvSpPr>
          <p:nvPr>
            <p:ph type="sldNum" sz="quarter" idx="11"/>
          </p:nvPr>
        </p:nvSpPr>
        <p:spPr/>
        <p:txBody>
          <a:bodyPr/>
          <a:lstStyle/>
          <a:p>
            <a:fld id="{F539F2B5-B9E0-4AF3-8C48-9BB5B43B2244}" type="slidenum">
              <a:rPr lang="ja-JP" altLang="en-US" smtClean="0"/>
              <a:pPr/>
              <a:t>4</a:t>
            </a:fld>
            <a:endParaRPr lang="ja-JP" altLang="en-US"/>
          </a:p>
        </p:txBody>
      </p:sp>
      <p:pic>
        <p:nvPicPr>
          <p:cNvPr id="8" name="図 7">
            <a:extLst>
              <a:ext uri="{FF2B5EF4-FFF2-40B4-BE49-F238E27FC236}">
                <a16:creationId xmlns:a16="http://schemas.microsoft.com/office/drawing/2014/main" id="{FB5F9382-338E-1CE2-2CD7-F49874260771}"/>
              </a:ext>
            </a:extLst>
          </p:cNvPr>
          <p:cNvPicPr>
            <a:picLocks noChangeAspect="1"/>
          </p:cNvPicPr>
          <p:nvPr/>
        </p:nvPicPr>
        <p:blipFill>
          <a:blip r:embed="rId2"/>
          <a:stretch>
            <a:fillRect/>
          </a:stretch>
        </p:blipFill>
        <p:spPr>
          <a:xfrm>
            <a:off x="854438" y="1352243"/>
            <a:ext cx="1464471" cy="2370762"/>
          </a:xfrm>
          <a:prstGeom prst="rect">
            <a:avLst/>
          </a:prstGeom>
        </p:spPr>
      </p:pic>
      <p:sp>
        <p:nvSpPr>
          <p:cNvPr id="9" name="テキスト ボックス 8">
            <a:extLst>
              <a:ext uri="{FF2B5EF4-FFF2-40B4-BE49-F238E27FC236}">
                <a16:creationId xmlns:a16="http://schemas.microsoft.com/office/drawing/2014/main" id="{432FDF59-E4F7-7BFC-F788-64052DFBD722}"/>
              </a:ext>
            </a:extLst>
          </p:cNvPr>
          <p:cNvSpPr txBox="1"/>
          <p:nvPr/>
        </p:nvSpPr>
        <p:spPr>
          <a:xfrm>
            <a:off x="939034" y="1591282"/>
            <a:ext cx="1295280" cy="584775"/>
          </a:xfrm>
          <a:prstGeom prst="rect">
            <a:avLst/>
          </a:prstGeom>
          <a:solidFill>
            <a:schemeClr val="accent2">
              <a:lumMod val="40000"/>
              <a:lumOff val="60000"/>
            </a:schemeClr>
          </a:solidFill>
        </p:spPr>
        <p:txBody>
          <a:bodyPr wrap="square">
            <a:spAutoFit/>
          </a:bodyPr>
          <a:lstStyle/>
          <a:p>
            <a:pPr algn="ctr"/>
            <a:r>
              <a:rPr lang="ja-JP" altLang="en-US" sz="1600" dirty="0">
                <a:solidFill>
                  <a:srgbClr val="00B050"/>
                </a:solidFill>
                <a:latin typeface="Meiryo UI" panose="020B0604030504040204" pitchFamily="50" charset="-128"/>
                <a:ea typeface="Meiryo UI" panose="020B0604030504040204" pitchFamily="50" charset="-128"/>
              </a:rPr>
              <a:t>①実績 </a:t>
            </a:r>
            <a:endParaRPr lang="en-US" altLang="ja-JP" sz="1600" dirty="0">
              <a:solidFill>
                <a:srgbClr val="00B050"/>
              </a:solidFill>
              <a:latin typeface="Meiryo UI" panose="020B0604030504040204" pitchFamily="50" charset="-128"/>
              <a:ea typeface="Meiryo UI" panose="020B0604030504040204" pitchFamily="50" charset="-128"/>
            </a:endParaRPr>
          </a:p>
          <a:p>
            <a:pPr algn="ctr"/>
            <a:r>
              <a:rPr lang="ja-JP" altLang="en-US" sz="1600" dirty="0">
                <a:solidFill>
                  <a:srgbClr val="00B050"/>
                </a:solidFill>
                <a:latin typeface="Meiryo UI" panose="020B0604030504040204" pitchFamily="50" charset="-128"/>
                <a:ea typeface="Meiryo UI" panose="020B0604030504040204" pitchFamily="50" charset="-128"/>
              </a:rPr>
              <a:t>＆マスタ</a:t>
            </a:r>
          </a:p>
        </p:txBody>
      </p:sp>
      <p:pic>
        <p:nvPicPr>
          <p:cNvPr id="11" name="図 10">
            <a:extLst>
              <a:ext uri="{FF2B5EF4-FFF2-40B4-BE49-F238E27FC236}">
                <a16:creationId xmlns:a16="http://schemas.microsoft.com/office/drawing/2014/main" id="{5AFCB229-A0FB-E1C7-451F-019A7BFC0E9F}"/>
              </a:ext>
            </a:extLst>
          </p:cNvPr>
          <p:cNvPicPr>
            <a:picLocks noChangeAspect="1"/>
          </p:cNvPicPr>
          <p:nvPr/>
        </p:nvPicPr>
        <p:blipFill>
          <a:blip r:embed="rId3"/>
          <a:stretch>
            <a:fillRect/>
          </a:stretch>
        </p:blipFill>
        <p:spPr>
          <a:xfrm>
            <a:off x="772845" y="4052242"/>
            <a:ext cx="4360082" cy="1970274"/>
          </a:xfrm>
          <a:prstGeom prst="rect">
            <a:avLst/>
          </a:prstGeom>
        </p:spPr>
      </p:pic>
      <p:sp>
        <p:nvSpPr>
          <p:cNvPr id="12" name="テキスト ボックス 11">
            <a:extLst>
              <a:ext uri="{FF2B5EF4-FFF2-40B4-BE49-F238E27FC236}">
                <a16:creationId xmlns:a16="http://schemas.microsoft.com/office/drawing/2014/main" id="{D0803997-58F2-F1CC-B431-C0DF6E48E7DB}"/>
              </a:ext>
            </a:extLst>
          </p:cNvPr>
          <p:cNvSpPr txBox="1"/>
          <p:nvPr/>
        </p:nvSpPr>
        <p:spPr>
          <a:xfrm>
            <a:off x="880503" y="4337470"/>
            <a:ext cx="1466322" cy="369332"/>
          </a:xfrm>
          <a:prstGeom prst="rect">
            <a:avLst/>
          </a:prstGeom>
          <a:solidFill>
            <a:schemeClr val="accent2">
              <a:lumMod val="40000"/>
              <a:lumOff val="60000"/>
            </a:schemeClr>
          </a:solidFill>
        </p:spPr>
        <p:txBody>
          <a:bodyPr wrap="square">
            <a:spAutoFit/>
          </a:bodyPr>
          <a:lstStyle/>
          <a:p>
            <a:pPr algn="ctr"/>
            <a:r>
              <a:rPr lang="ja-JP" altLang="en-US" sz="1800" dirty="0">
                <a:solidFill>
                  <a:srgbClr val="00B0F0"/>
                </a:solidFill>
                <a:latin typeface="Meiryo UI" panose="020B0604030504040204" pitchFamily="50" charset="-128"/>
                <a:ea typeface="Meiryo UI" panose="020B0604030504040204" pitchFamily="50" charset="-128"/>
              </a:rPr>
              <a:t>②学習データ</a:t>
            </a:r>
          </a:p>
        </p:txBody>
      </p:sp>
      <p:pic>
        <p:nvPicPr>
          <p:cNvPr id="13" name="図 12">
            <a:extLst>
              <a:ext uri="{FF2B5EF4-FFF2-40B4-BE49-F238E27FC236}">
                <a16:creationId xmlns:a16="http://schemas.microsoft.com/office/drawing/2014/main" id="{C03B3F4F-10CB-C205-5519-F0B1A78F3D0D}"/>
              </a:ext>
            </a:extLst>
          </p:cNvPr>
          <p:cNvPicPr>
            <a:picLocks noChangeAspect="1"/>
          </p:cNvPicPr>
          <p:nvPr/>
        </p:nvPicPr>
        <p:blipFill>
          <a:blip r:embed="rId4"/>
          <a:stretch>
            <a:fillRect/>
          </a:stretch>
        </p:blipFill>
        <p:spPr>
          <a:xfrm>
            <a:off x="2537211" y="1352243"/>
            <a:ext cx="3866600" cy="2370762"/>
          </a:xfrm>
          <a:prstGeom prst="rect">
            <a:avLst/>
          </a:prstGeom>
        </p:spPr>
      </p:pic>
      <p:sp>
        <p:nvSpPr>
          <p:cNvPr id="14" name="テキスト ボックス 13">
            <a:extLst>
              <a:ext uri="{FF2B5EF4-FFF2-40B4-BE49-F238E27FC236}">
                <a16:creationId xmlns:a16="http://schemas.microsoft.com/office/drawing/2014/main" id="{0FAEDDDC-972E-352A-C7E8-3E7AA8250F3D}"/>
              </a:ext>
            </a:extLst>
          </p:cNvPr>
          <p:cNvSpPr txBox="1"/>
          <p:nvPr/>
        </p:nvSpPr>
        <p:spPr>
          <a:xfrm>
            <a:off x="3963799" y="1597288"/>
            <a:ext cx="1489475" cy="646331"/>
          </a:xfrm>
          <a:prstGeom prst="rect">
            <a:avLst/>
          </a:prstGeom>
          <a:solidFill>
            <a:schemeClr val="accent2">
              <a:lumMod val="40000"/>
              <a:lumOff val="60000"/>
            </a:schemeClr>
          </a:solidFill>
        </p:spPr>
        <p:txBody>
          <a:bodyPr wrap="square">
            <a:spAutoFit/>
          </a:bodyPr>
          <a:lstStyle/>
          <a:p>
            <a:pPr algn="ctr"/>
            <a:r>
              <a:rPr lang="ja-JP" altLang="en-US" sz="1800" dirty="0">
                <a:solidFill>
                  <a:srgbClr val="00B0F0"/>
                </a:solidFill>
                <a:latin typeface="Meiryo UI" panose="020B0604030504040204" pitchFamily="50" charset="-128"/>
                <a:ea typeface="Meiryo UI" panose="020B0604030504040204" pitchFamily="50" charset="-128"/>
              </a:rPr>
              <a:t>③予測結果</a:t>
            </a:r>
            <a:endParaRPr lang="en-US" altLang="ja-JP" sz="1800" dirty="0">
              <a:solidFill>
                <a:srgbClr val="00B0F0"/>
              </a:solidFill>
              <a:latin typeface="Meiryo UI" panose="020B0604030504040204" pitchFamily="50" charset="-128"/>
              <a:ea typeface="Meiryo UI" panose="020B0604030504040204" pitchFamily="50" charset="-128"/>
            </a:endParaRPr>
          </a:p>
          <a:p>
            <a:pPr algn="ctr"/>
            <a:r>
              <a:rPr lang="ja-JP" altLang="en-US" sz="1800" dirty="0">
                <a:solidFill>
                  <a:srgbClr val="00B0F0"/>
                </a:solidFill>
                <a:latin typeface="Meiryo UI" panose="020B0604030504040204" pitchFamily="50" charset="-128"/>
                <a:ea typeface="Meiryo UI" panose="020B0604030504040204" pitchFamily="50" charset="-128"/>
              </a:rPr>
              <a:t>データ</a:t>
            </a:r>
          </a:p>
        </p:txBody>
      </p:sp>
      <p:pic>
        <p:nvPicPr>
          <p:cNvPr id="1027" name="Picture 3">
            <a:extLst>
              <a:ext uri="{FF2B5EF4-FFF2-40B4-BE49-F238E27FC236}">
                <a16:creationId xmlns:a16="http://schemas.microsoft.com/office/drawing/2014/main" id="{DA0CE4E6-DFC2-F0B9-7576-73D06F4CD8B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89864" y="3311257"/>
            <a:ext cx="6815002" cy="3413500"/>
          </a:xfrm>
          <a:prstGeom prst="rect">
            <a:avLst/>
          </a:prstGeom>
          <a:noFill/>
          <a:extLst>
            <a:ext uri="{909E8E84-426E-40DD-AFC4-6F175D3DCCD1}">
              <a14:hiddenFill xmlns:a14="http://schemas.microsoft.com/office/drawing/2010/main">
                <a:solidFill>
                  <a:srgbClr val="FFFFFF"/>
                </a:solidFill>
              </a14:hiddenFill>
            </a:ext>
          </a:extLst>
        </p:spPr>
      </p:pic>
      <p:sp>
        <p:nvSpPr>
          <p:cNvPr id="16" name="テキスト ボックス 15">
            <a:extLst>
              <a:ext uri="{FF2B5EF4-FFF2-40B4-BE49-F238E27FC236}">
                <a16:creationId xmlns:a16="http://schemas.microsoft.com/office/drawing/2014/main" id="{C3721B66-635F-BA71-C1E8-9A4EA5F791BC}"/>
              </a:ext>
            </a:extLst>
          </p:cNvPr>
          <p:cNvSpPr txBox="1"/>
          <p:nvPr/>
        </p:nvSpPr>
        <p:spPr>
          <a:xfrm>
            <a:off x="9755543" y="3503389"/>
            <a:ext cx="1627743" cy="369332"/>
          </a:xfrm>
          <a:prstGeom prst="rect">
            <a:avLst/>
          </a:prstGeom>
          <a:solidFill>
            <a:schemeClr val="accent2">
              <a:lumMod val="40000"/>
              <a:lumOff val="60000"/>
            </a:schemeClr>
          </a:solidFill>
        </p:spPr>
        <p:txBody>
          <a:bodyPr wrap="square">
            <a:spAutoFit/>
          </a:bodyPr>
          <a:lstStyle>
            <a:defPPr>
              <a:defRPr lang="en-US"/>
            </a:defPPr>
            <a:lvl1pPr algn="ctr">
              <a:defRPr>
                <a:solidFill>
                  <a:schemeClr val="dk1"/>
                </a:solidFill>
                <a:latin typeface="Meiryo UI" panose="020B0604030504040204" pitchFamily="50" charset="-128"/>
                <a:ea typeface="Meiryo UI" panose="020B0604030504040204" pitchFamily="50" charset="-128"/>
              </a:defRPr>
            </a:lvl1pPr>
          </a:lstStyle>
          <a:p>
            <a:r>
              <a:rPr lang="ja-JP" altLang="en-US" dirty="0">
                <a:solidFill>
                  <a:srgbClr val="00B0F0"/>
                </a:solidFill>
              </a:rPr>
              <a:t>④予測区間</a:t>
            </a:r>
          </a:p>
        </p:txBody>
      </p:sp>
      <p:pic>
        <p:nvPicPr>
          <p:cNvPr id="18" name="図 17">
            <a:extLst>
              <a:ext uri="{FF2B5EF4-FFF2-40B4-BE49-F238E27FC236}">
                <a16:creationId xmlns:a16="http://schemas.microsoft.com/office/drawing/2014/main" id="{1F697A8F-81FF-11A4-8328-76E0B981B91F}"/>
              </a:ext>
            </a:extLst>
          </p:cNvPr>
          <p:cNvPicPr>
            <a:picLocks noChangeAspect="1"/>
          </p:cNvPicPr>
          <p:nvPr/>
        </p:nvPicPr>
        <p:blipFill>
          <a:blip r:embed="rId6"/>
          <a:stretch>
            <a:fillRect/>
          </a:stretch>
        </p:blipFill>
        <p:spPr>
          <a:xfrm>
            <a:off x="7532775" y="1116125"/>
            <a:ext cx="3972091" cy="2119864"/>
          </a:xfrm>
          <a:prstGeom prst="rect">
            <a:avLst/>
          </a:prstGeom>
        </p:spPr>
      </p:pic>
      <p:sp>
        <p:nvSpPr>
          <p:cNvPr id="19" name="テキスト ボックス 18">
            <a:extLst>
              <a:ext uri="{FF2B5EF4-FFF2-40B4-BE49-F238E27FC236}">
                <a16:creationId xmlns:a16="http://schemas.microsoft.com/office/drawing/2014/main" id="{BF91FC9F-AA1B-F5C8-6156-7BED3BBF4F79}"/>
              </a:ext>
            </a:extLst>
          </p:cNvPr>
          <p:cNvSpPr txBox="1"/>
          <p:nvPr/>
        </p:nvSpPr>
        <p:spPr>
          <a:xfrm>
            <a:off x="8959417" y="1991391"/>
            <a:ext cx="2229377" cy="369332"/>
          </a:xfrm>
          <a:prstGeom prst="rect">
            <a:avLst/>
          </a:prstGeom>
          <a:solidFill>
            <a:schemeClr val="accent2">
              <a:lumMod val="40000"/>
              <a:lumOff val="60000"/>
            </a:schemeClr>
          </a:solidFill>
        </p:spPr>
        <p:txBody>
          <a:bodyPr wrap="square">
            <a:spAutoFit/>
          </a:bodyPr>
          <a:lstStyle>
            <a:defPPr>
              <a:defRPr lang="en-US"/>
            </a:defPPr>
            <a:lvl1pPr algn="ctr">
              <a:defRPr>
                <a:solidFill>
                  <a:schemeClr val="dk1"/>
                </a:solidFill>
                <a:latin typeface="Meiryo UI" panose="020B0604030504040204" pitchFamily="50" charset="-128"/>
                <a:ea typeface="Meiryo UI" panose="020B0604030504040204" pitchFamily="50" charset="-128"/>
              </a:defRPr>
            </a:lvl1pPr>
          </a:lstStyle>
          <a:p>
            <a:r>
              <a:rPr lang="ja-JP" altLang="en-US" dirty="0">
                <a:solidFill>
                  <a:srgbClr val="00B0F0"/>
                </a:solidFill>
              </a:rPr>
              <a:t>⑤相関分析レポート</a:t>
            </a:r>
          </a:p>
        </p:txBody>
      </p:sp>
      <p:sp>
        <p:nvSpPr>
          <p:cNvPr id="5" name="テキスト プレースホルダー 2">
            <a:extLst>
              <a:ext uri="{FF2B5EF4-FFF2-40B4-BE49-F238E27FC236}">
                <a16:creationId xmlns:a16="http://schemas.microsoft.com/office/drawing/2014/main" id="{FFA498D7-776A-9DF8-8B31-4241DEBF72BB}"/>
              </a:ext>
            </a:extLst>
          </p:cNvPr>
          <p:cNvSpPr txBox="1">
            <a:spLocks/>
          </p:cNvSpPr>
          <p:nvPr/>
        </p:nvSpPr>
        <p:spPr>
          <a:xfrm>
            <a:off x="949324" y="901311"/>
            <a:ext cx="10463215" cy="53553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400" kern="1200">
                <a:solidFill>
                  <a:srgbClr val="020673"/>
                </a:solidFill>
                <a:latin typeface="Meiryo UI" panose="020B0604030504040204" charset="-128"/>
                <a:ea typeface="Meiryo UI" panose="020B0604030504040204" charset="-128"/>
                <a:cs typeface="Meiryo UI" panose="020B0604030504040204" charset="-128"/>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2000" kern="1200">
                <a:solidFill>
                  <a:srgbClr val="020673"/>
                </a:solidFill>
                <a:latin typeface="Meiryo UI" panose="020B0604030504040204" charset="-128"/>
                <a:ea typeface="Meiryo UI" panose="020B0604030504040204" charset="-128"/>
                <a:cs typeface="Meiryo UI" panose="020B0604030504040204" charset="-128"/>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800" kern="1200">
                <a:solidFill>
                  <a:srgbClr val="020673"/>
                </a:solidFill>
                <a:latin typeface="Meiryo UI" panose="020B0604030504040204" charset="-128"/>
                <a:ea typeface="Meiryo UI" panose="020B0604030504040204" charset="-128"/>
                <a:cs typeface="Meiryo UI" panose="020B0604030504040204"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charset="-128"/>
                <a:ea typeface="Meiryo UI" panose="020B0604030504040204" charset="-128"/>
                <a:cs typeface="Meiryo UI" panose="020B0604030504040204" charset="-128"/>
              </a:defRPr>
            </a:lvl9pPr>
          </a:lstStyle>
          <a:p>
            <a:r>
              <a:rPr lang="ja-JP" altLang="en-US" dirty="0">
                <a:latin typeface="Meiryo UI" panose="020B0604030504040204" pitchFamily="50" charset="-128"/>
                <a:ea typeface="Meiryo UI" panose="020B0604030504040204" pitchFamily="50" charset="-128"/>
              </a:rPr>
              <a:t>以下のような</a:t>
            </a:r>
            <a:r>
              <a:rPr lang="ja-JP" altLang="en-US" dirty="0">
                <a:solidFill>
                  <a:srgbClr val="00B050"/>
                </a:solidFill>
                <a:latin typeface="Meiryo UI" panose="020B0604030504040204" pitchFamily="50" charset="-128"/>
                <a:ea typeface="Meiryo UI" panose="020B0604030504040204" pitchFamily="50" charset="-128"/>
              </a:rPr>
              <a:t>インプット</a:t>
            </a:r>
            <a:r>
              <a:rPr lang="ja-JP" altLang="en-US" dirty="0">
                <a:latin typeface="Meiryo UI" panose="020B0604030504040204" pitchFamily="50" charset="-128"/>
                <a:ea typeface="Meiryo UI" panose="020B0604030504040204" pitchFamily="50" charset="-128"/>
              </a:rPr>
              <a:t>と</a:t>
            </a:r>
            <a:r>
              <a:rPr lang="ja-JP" altLang="en-US" dirty="0">
                <a:solidFill>
                  <a:srgbClr val="00B0F0"/>
                </a:solidFill>
                <a:latin typeface="Meiryo UI" panose="020B0604030504040204" pitchFamily="50" charset="-128"/>
                <a:ea typeface="Meiryo UI" panose="020B0604030504040204" pitchFamily="50" charset="-128"/>
              </a:rPr>
              <a:t>アウトプット</a:t>
            </a:r>
            <a:r>
              <a:rPr lang="ja-JP" altLang="en-US" dirty="0">
                <a:latin typeface="Meiryo UI" panose="020B0604030504040204" pitchFamily="50" charset="-128"/>
                <a:ea typeface="Meiryo UI" panose="020B0604030504040204" pitchFamily="50" charset="-128"/>
              </a:rPr>
              <a:t>を想定しています</a:t>
            </a:r>
          </a:p>
        </p:txBody>
      </p:sp>
    </p:spTree>
    <p:extLst>
      <p:ext uri="{BB962C8B-B14F-4D97-AF65-F5344CB8AC3E}">
        <p14:creationId xmlns:p14="http://schemas.microsoft.com/office/powerpoint/2010/main" val="457228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Text Placeholder 1"/>
          <p:cNvSpPr txBox="1">
            <a:spLocks noGrp="1"/>
          </p:cNvSpPr>
          <p:nvPr>
            <p:ph type="body" sz="quarter" idx="1"/>
          </p:nvPr>
        </p:nvSpPr>
        <p:spPr>
          <a:xfrm>
            <a:off x="949419" y="275489"/>
            <a:ext cx="10462477" cy="535533"/>
          </a:xfrm>
          <a:prstGeom prst="rect">
            <a:avLst/>
          </a:prstGeom>
        </p:spPr>
        <p:txBody>
          <a:bodyPr>
            <a:normAutofit/>
          </a:bodyPr>
          <a:lstStyle>
            <a:lvl1pPr>
              <a:defRPr>
                <a:latin typeface="Meiryo UI"/>
                <a:ea typeface="Meiryo UI"/>
                <a:cs typeface="Meiryo UI"/>
                <a:sym typeface="Meiryo UI"/>
              </a:defRPr>
            </a:lvl1pPr>
          </a:lstStyle>
          <a:p>
            <a:pPr marL="0" indent="0">
              <a:buNone/>
            </a:pPr>
            <a:r>
              <a:rPr lang="en-US" altLang="ja-JP" b="1" dirty="0" err="1"/>
              <a:t>Usee</a:t>
            </a:r>
            <a:r>
              <a:rPr lang="ja-JP" altLang="en-US" b="1" dirty="0"/>
              <a:t> サービスラインナップ</a:t>
            </a:r>
          </a:p>
        </p:txBody>
      </p:sp>
      <p:sp>
        <p:nvSpPr>
          <p:cNvPr id="299" name="Slide Number Placeholder 2"/>
          <p:cNvSpPr txBox="1">
            <a:spLocks noGrp="1"/>
          </p:cNvSpPr>
          <p:nvPr>
            <p:ph type="sldNum" sz="quarter" idx="2"/>
          </p:nvPr>
        </p:nvSpPr>
        <p:spPr>
          <a:xfrm>
            <a:off x="11779137" y="6404247"/>
            <a:ext cx="188898" cy="269241"/>
          </a:xfrm>
          <a:prstGeom prst="rect">
            <a:avLst/>
          </a:prstGeom>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a:lstStyle>
            <a:lvl1pPr>
              <a:defRPr b="0">
                <a:latin typeface="Meiryo UI"/>
                <a:ea typeface="Meiryo UI"/>
                <a:cs typeface="Meiryo UI"/>
                <a:sym typeface="Meiryo UI"/>
              </a:defRPr>
            </a:lvl1pPr>
          </a:lstStyle>
          <a:p>
            <a:pPr marL="0" marR="0" lvl="0" indent="0" algn="ctr" defTabSz="914400" rtl="0" eaLnBrk="1" fontAlgn="auto" latinLnBrk="0" hangingPunct="0">
              <a:lnSpc>
                <a:spcPct val="100000"/>
              </a:lnSpc>
              <a:spcBef>
                <a:spcPts val="0"/>
              </a:spcBef>
              <a:spcAft>
                <a:spcPts val="0"/>
              </a:spcAft>
              <a:buClrTx/>
              <a:buSzTx/>
              <a:buFontTx/>
              <a:buNone/>
              <a:tabLst/>
              <a:defRPr/>
            </a:pPr>
            <a:fld id="{86CB4B4D-7CA3-9044-876B-883B54F8677D}" type="slidenum">
              <a:rPr kumimoji="0" sz="1200" b="0" i="0" u="none" strike="noStrike" kern="0" cap="none" spc="0" normalizeH="0" baseline="0" noProof="0">
                <a:ln>
                  <a:noFill/>
                </a:ln>
                <a:solidFill>
                  <a:srgbClr val="BFBFBF"/>
                </a:solidFill>
                <a:effectLst/>
                <a:uLnTx/>
                <a:uFillTx/>
                <a:latin typeface="Meiryo UI"/>
                <a:ea typeface="Meiryo UI"/>
                <a:sym typeface="Meiryo UI"/>
              </a:rPr>
              <a:pPr marL="0" marR="0" lvl="0" indent="0" algn="ctr" defTabSz="914400" rtl="0" eaLnBrk="1" fontAlgn="auto" latinLnBrk="0" hangingPunct="0">
                <a:lnSpc>
                  <a:spcPct val="100000"/>
                </a:lnSpc>
                <a:spcBef>
                  <a:spcPts val="0"/>
                </a:spcBef>
                <a:spcAft>
                  <a:spcPts val="0"/>
                </a:spcAft>
                <a:buClrTx/>
                <a:buSzTx/>
                <a:buFontTx/>
                <a:buNone/>
                <a:tabLst/>
                <a:defRPr/>
              </a:pPr>
              <a:t>5</a:t>
            </a:fld>
            <a:endParaRPr kumimoji="0" sz="1200" b="0" i="0" u="none" strike="noStrike" kern="0" cap="none" spc="0" normalizeH="0" baseline="0" noProof="0">
              <a:ln>
                <a:noFill/>
              </a:ln>
              <a:solidFill>
                <a:srgbClr val="BFBFBF"/>
              </a:solidFill>
              <a:effectLst/>
              <a:uLnTx/>
              <a:uFillTx/>
              <a:latin typeface="Meiryo UI"/>
              <a:ea typeface="Meiryo UI"/>
              <a:sym typeface="Meiryo UI"/>
            </a:endParaRPr>
          </a:p>
        </p:txBody>
      </p:sp>
      <p:sp>
        <p:nvSpPr>
          <p:cNvPr id="9" name="テキスト プレースホルダー 2">
            <a:extLst>
              <a:ext uri="{FF2B5EF4-FFF2-40B4-BE49-F238E27FC236}">
                <a16:creationId xmlns:a16="http://schemas.microsoft.com/office/drawing/2014/main" id="{2499CFF7-A4A9-41D3-9CDF-A63078B77787}"/>
              </a:ext>
            </a:extLst>
          </p:cNvPr>
          <p:cNvSpPr>
            <a:spLocks noGrp="1"/>
          </p:cNvSpPr>
          <p:nvPr>
            <p:ph type="body" idx="13"/>
          </p:nvPr>
        </p:nvSpPr>
        <p:spPr>
          <a:xfrm>
            <a:off x="949324" y="901311"/>
            <a:ext cx="10463215" cy="535533"/>
          </a:xfrm>
        </p:spPr>
        <p:txBody>
          <a:bodyPr>
            <a:normAutofit/>
          </a:bodyPr>
          <a:lstStyle/>
          <a:p>
            <a:r>
              <a:rPr lang="ja-JP" altLang="en-US" b="0" dirty="0">
                <a:latin typeface="Meiryo UI" panose="020B0604030504040204" pitchFamily="50" charset="-128"/>
                <a:ea typeface="Meiryo UI" panose="020B0604030504040204" pitchFamily="50" charset="-128"/>
              </a:rPr>
              <a:t>弊社の予測サービス</a:t>
            </a:r>
            <a:r>
              <a:rPr lang="en-US" altLang="ja-JP" b="0" dirty="0" err="1">
                <a:latin typeface="Meiryo UI" panose="020B0604030504040204" pitchFamily="50" charset="-128"/>
                <a:ea typeface="Meiryo UI" panose="020B0604030504040204" pitchFamily="50" charset="-128"/>
              </a:rPr>
              <a:t>Usee</a:t>
            </a:r>
            <a:r>
              <a:rPr lang="ja-JP" altLang="en-US" dirty="0">
                <a:latin typeface="Meiryo UI" panose="020B0604030504040204" pitchFamily="50" charset="-128"/>
                <a:ea typeface="Meiryo UI" panose="020B0604030504040204" pitchFamily="50" charset="-128"/>
              </a:rPr>
              <a:t> </a:t>
            </a:r>
            <a:r>
              <a:rPr lang="en-US" altLang="ja-JP" dirty="0">
                <a:latin typeface="Meiryo UI" panose="020B0604030504040204" pitchFamily="50" charset="-128"/>
                <a:ea typeface="Meiryo UI" panose="020B0604030504040204" pitchFamily="50" charset="-128"/>
              </a:rPr>
              <a:t>End to End</a:t>
            </a:r>
            <a:r>
              <a:rPr lang="ja-JP" altLang="en-US" dirty="0">
                <a:latin typeface="Meiryo UI" panose="020B0604030504040204" pitchFamily="50" charset="-128"/>
                <a:ea typeface="Meiryo UI" panose="020B0604030504040204" pitchFamily="50" charset="-128"/>
              </a:rPr>
              <a:t> </a:t>
            </a:r>
            <a:r>
              <a:rPr lang="en-US" altLang="ja-JP" dirty="0">
                <a:latin typeface="Meiryo UI" panose="020B0604030504040204" pitchFamily="50" charset="-128"/>
                <a:ea typeface="Meiryo UI" panose="020B0604030504040204" pitchFamily="50" charset="-128"/>
              </a:rPr>
              <a:t>(</a:t>
            </a:r>
            <a:r>
              <a:rPr lang="en-US" altLang="ja-JP" b="0" dirty="0">
                <a:latin typeface="Meiryo UI" panose="020B0604030504040204" pitchFamily="50" charset="-128"/>
                <a:ea typeface="Meiryo UI" panose="020B0604030504040204" pitchFamily="50" charset="-128"/>
              </a:rPr>
              <a:t>E2E)</a:t>
            </a:r>
            <a:r>
              <a:rPr lang="ja-JP" altLang="en-US" b="0" dirty="0">
                <a:latin typeface="Meiryo UI" panose="020B0604030504040204" pitchFamily="50" charset="-128"/>
                <a:ea typeface="Meiryo UI" panose="020B0604030504040204" pitchFamily="50" charset="-128"/>
              </a:rPr>
              <a:t> を提案いたします。</a:t>
            </a:r>
          </a:p>
        </p:txBody>
      </p:sp>
      <p:sp>
        <p:nvSpPr>
          <p:cNvPr id="6" name="正方形/長方形 5">
            <a:extLst>
              <a:ext uri="{FF2B5EF4-FFF2-40B4-BE49-F238E27FC236}">
                <a16:creationId xmlns:a16="http://schemas.microsoft.com/office/drawing/2014/main" id="{F5B46162-73ED-42BB-93DD-D292E9E08155}"/>
              </a:ext>
            </a:extLst>
          </p:cNvPr>
          <p:cNvSpPr/>
          <p:nvPr/>
        </p:nvSpPr>
        <p:spPr>
          <a:xfrm>
            <a:off x="345728" y="1670368"/>
            <a:ext cx="1893692" cy="781177"/>
          </a:xfrm>
          <a:prstGeom prst="rect">
            <a:avLst/>
          </a:prstGeom>
          <a:solidFill>
            <a:srgbClr val="2E60AD"/>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dirty="0">
                <a:ln>
                  <a:noFill/>
                </a:ln>
                <a:solidFill>
                  <a:schemeClr val="bg1"/>
                </a:solidFill>
                <a:effectLst/>
                <a:uLnTx/>
                <a:uFillTx/>
                <a:latin typeface="Meiryo UI"/>
                <a:ea typeface="Meiryo UI"/>
                <a:cs typeface="Calibri"/>
                <a:sym typeface="Segoe UI"/>
              </a:rPr>
              <a:t>概要</a:t>
            </a:r>
            <a:endParaRPr kumimoji="1" lang="en-US" altLang="ja-JP" sz="1400" b="1" i="0" u="none" strike="noStrike" kern="1200" cap="none" spc="0" normalizeH="0" baseline="0" noProof="0" dirty="0">
              <a:ln>
                <a:noFill/>
              </a:ln>
              <a:solidFill>
                <a:schemeClr val="bg1"/>
              </a:solidFill>
              <a:effectLst/>
              <a:uLnTx/>
              <a:uFillTx/>
              <a:latin typeface="Meiryo UI"/>
              <a:ea typeface="Meiryo UI"/>
              <a:cs typeface="Calibri"/>
              <a:sym typeface="Segoe UI"/>
            </a:endParaRPr>
          </a:p>
        </p:txBody>
      </p:sp>
      <p:sp>
        <p:nvSpPr>
          <p:cNvPr id="7" name="正方形/長方形 6">
            <a:extLst>
              <a:ext uri="{FF2B5EF4-FFF2-40B4-BE49-F238E27FC236}">
                <a16:creationId xmlns:a16="http://schemas.microsoft.com/office/drawing/2014/main" id="{2138FD02-C1C1-4897-8E42-9782933C64A2}"/>
              </a:ext>
            </a:extLst>
          </p:cNvPr>
          <p:cNvSpPr/>
          <p:nvPr/>
        </p:nvSpPr>
        <p:spPr>
          <a:xfrm>
            <a:off x="345728" y="2549328"/>
            <a:ext cx="1893692" cy="879672"/>
          </a:xfrm>
          <a:prstGeom prst="rect">
            <a:avLst/>
          </a:prstGeom>
          <a:solidFill>
            <a:srgbClr val="2E60AD"/>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dirty="0">
                <a:ln>
                  <a:noFill/>
                </a:ln>
                <a:solidFill>
                  <a:schemeClr val="bg1"/>
                </a:solidFill>
                <a:effectLst/>
                <a:uLnTx/>
                <a:uFillTx/>
                <a:latin typeface="Meiryo UI"/>
                <a:ea typeface="Meiryo UI"/>
                <a:cs typeface="Calibri"/>
                <a:sym typeface="Segoe UI"/>
              </a:rPr>
              <a:t>費用体系</a:t>
            </a:r>
            <a:endParaRPr kumimoji="1" lang="en-US" altLang="ja-JP" sz="1400" b="1" i="0" u="none" strike="noStrike" kern="1200" cap="none" spc="0" normalizeH="0" baseline="0" noProof="0" dirty="0">
              <a:ln>
                <a:noFill/>
              </a:ln>
              <a:solidFill>
                <a:schemeClr val="bg1"/>
              </a:solidFill>
              <a:effectLst/>
              <a:uLnTx/>
              <a:uFillTx/>
              <a:latin typeface="Meiryo UI"/>
              <a:ea typeface="Meiryo UI"/>
              <a:cs typeface="Calibri"/>
              <a:sym typeface="Segoe UI"/>
            </a:endParaRPr>
          </a:p>
        </p:txBody>
      </p:sp>
      <p:sp>
        <p:nvSpPr>
          <p:cNvPr id="8" name="正方形/長方形 7">
            <a:extLst>
              <a:ext uri="{FF2B5EF4-FFF2-40B4-BE49-F238E27FC236}">
                <a16:creationId xmlns:a16="http://schemas.microsoft.com/office/drawing/2014/main" id="{7CCCC6F4-075F-4A08-BE06-0ED26D5D69AA}"/>
              </a:ext>
            </a:extLst>
          </p:cNvPr>
          <p:cNvSpPr/>
          <p:nvPr/>
        </p:nvSpPr>
        <p:spPr>
          <a:xfrm>
            <a:off x="345728" y="3506377"/>
            <a:ext cx="1893692" cy="1029770"/>
          </a:xfrm>
          <a:prstGeom prst="rect">
            <a:avLst/>
          </a:prstGeom>
          <a:solidFill>
            <a:srgbClr val="2E60AD"/>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dirty="0">
                <a:ln>
                  <a:noFill/>
                </a:ln>
                <a:solidFill>
                  <a:schemeClr val="bg1"/>
                </a:solidFill>
                <a:effectLst/>
                <a:uLnTx/>
                <a:uFillTx/>
                <a:latin typeface="Meiryo UI"/>
                <a:ea typeface="Meiryo UI"/>
                <a:cs typeface="Calibri"/>
                <a:sym typeface="Segoe UI"/>
              </a:rPr>
              <a:t>提供機能</a:t>
            </a:r>
            <a:endParaRPr kumimoji="1" lang="en-US" altLang="ja-JP" sz="1400" b="1" i="0" u="none" strike="noStrike" kern="1200" cap="none" spc="0" normalizeH="0" baseline="0" noProof="0" dirty="0">
              <a:ln>
                <a:noFill/>
              </a:ln>
              <a:solidFill>
                <a:schemeClr val="bg1"/>
              </a:solidFill>
              <a:effectLst/>
              <a:uLnTx/>
              <a:uFillTx/>
              <a:latin typeface="Meiryo UI"/>
              <a:ea typeface="Meiryo UI"/>
              <a:cs typeface="Calibri"/>
              <a:sym typeface="Segoe UI"/>
            </a:endParaRPr>
          </a:p>
        </p:txBody>
      </p:sp>
      <p:sp>
        <p:nvSpPr>
          <p:cNvPr id="11" name="正方形/長方形 10">
            <a:extLst>
              <a:ext uri="{FF2B5EF4-FFF2-40B4-BE49-F238E27FC236}">
                <a16:creationId xmlns:a16="http://schemas.microsoft.com/office/drawing/2014/main" id="{D0B51FDC-2D3A-4067-95AA-853D8338CE45}"/>
              </a:ext>
            </a:extLst>
          </p:cNvPr>
          <p:cNvSpPr/>
          <p:nvPr/>
        </p:nvSpPr>
        <p:spPr>
          <a:xfrm>
            <a:off x="345728" y="4675150"/>
            <a:ext cx="1893692" cy="1166536"/>
          </a:xfrm>
          <a:prstGeom prst="rect">
            <a:avLst/>
          </a:prstGeom>
          <a:solidFill>
            <a:srgbClr val="2E60AD"/>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400" b="1" i="0" u="none" strike="noStrike" kern="1200" cap="none" spc="0" normalizeH="0" baseline="0" noProof="0" dirty="0">
                <a:ln>
                  <a:noFill/>
                </a:ln>
                <a:solidFill>
                  <a:schemeClr val="bg1"/>
                </a:solidFill>
                <a:effectLst/>
                <a:uLnTx/>
                <a:uFillTx/>
                <a:latin typeface="Meiryo UI"/>
                <a:ea typeface="Meiryo UI"/>
                <a:cs typeface="Calibri"/>
                <a:sym typeface="Segoe UI"/>
              </a:rPr>
              <a:t>サポート</a:t>
            </a:r>
            <a:endParaRPr kumimoji="1" lang="en-US" altLang="ja-JP" sz="1400" b="1" i="0" u="none" strike="noStrike" kern="1200" cap="none" spc="0" normalizeH="0" baseline="0" noProof="0" dirty="0">
              <a:ln>
                <a:noFill/>
              </a:ln>
              <a:solidFill>
                <a:schemeClr val="bg1"/>
              </a:solidFill>
              <a:effectLst/>
              <a:uLnTx/>
              <a:uFillTx/>
              <a:latin typeface="Meiryo UI"/>
              <a:ea typeface="Meiryo UI"/>
              <a:cs typeface="Calibri"/>
              <a:sym typeface="Segoe UI"/>
            </a:endParaRPr>
          </a:p>
        </p:txBody>
      </p:sp>
      <p:sp>
        <p:nvSpPr>
          <p:cNvPr id="19" name="正方形/長方形 18">
            <a:extLst>
              <a:ext uri="{FF2B5EF4-FFF2-40B4-BE49-F238E27FC236}">
                <a16:creationId xmlns:a16="http://schemas.microsoft.com/office/drawing/2014/main" id="{AF510021-2CAB-4059-916A-E9F8DAFCADAC}"/>
              </a:ext>
            </a:extLst>
          </p:cNvPr>
          <p:cNvSpPr/>
          <p:nvPr/>
        </p:nvSpPr>
        <p:spPr>
          <a:xfrm>
            <a:off x="2344196" y="1670368"/>
            <a:ext cx="4646050" cy="781177"/>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ユーザー様は</a:t>
            </a:r>
            <a:r>
              <a:rPr kumimoji="1" lang="ja-JP" altLang="en-US" sz="1400" b="0" i="0" u="none" strike="noStrike" kern="1200" cap="none" spc="0" normalizeH="0" baseline="0" noProof="0" dirty="0">
                <a:ln>
                  <a:noFill/>
                </a:ln>
                <a:solidFill>
                  <a:srgbClr val="00B0F0"/>
                </a:solidFill>
                <a:effectLst/>
                <a:uLnTx/>
                <a:uFillTx/>
                <a:latin typeface="Meiryo UI"/>
                <a:ea typeface="Meiryo UI"/>
                <a:cs typeface="Calibri"/>
                <a:sym typeface="Segoe UI"/>
              </a:rPr>
              <a:t>データ提供のみ</a:t>
            </a: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対応いただき、データ分析・予測モデル構築作業を</a:t>
            </a:r>
            <a:r>
              <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FPT</a:t>
            </a: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がトライアルとして実施。トライアルで作成した予測モデルをご利用いただくサービスモデル。</a:t>
            </a:r>
            <a:endPar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p:txBody>
      </p:sp>
      <p:sp>
        <p:nvSpPr>
          <p:cNvPr id="20" name="正方形/長方形 19">
            <a:extLst>
              <a:ext uri="{FF2B5EF4-FFF2-40B4-BE49-F238E27FC236}">
                <a16:creationId xmlns:a16="http://schemas.microsoft.com/office/drawing/2014/main" id="{3081D1BB-4779-4AD8-A801-58C37FA6FA82}"/>
              </a:ext>
            </a:extLst>
          </p:cNvPr>
          <p:cNvSpPr/>
          <p:nvPr/>
        </p:nvSpPr>
        <p:spPr>
          <a:xfrm>
            <a:off x="2344196" y="2549328"/>
            <a:ext cx="4646050" cy="848753"/>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buFont typeface="Arial" panose="020B0604020202020204" pitchFamily="34" charset="0"/>
              <a:buChar char="•"/>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イニシャルコスト：データ分析・モデルチューニング</a:t>
            </a:r>
            <a:r>
              <a:rPr kumimoji="1" lang="en-US" altLang="ja-JP" sz="1400" dirty="0">
                <a:solidFill>
                  <a:srgbClr val="535353">
                    <a:lumMod val="75000"/>
                  </a:srgbClr>
                </a:solidFill>
                <a:latin typeface="Meiryo UI"/>
                <a:ea typeface="Meiryo UI"/>
                <a:cs typeface="Calibri"/>
                <a:sym typeface="Segoe UI"/>
              </a:rPr>
              <a:t>4</a:t>
            </a:r>
            <a:r>
              <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00</a:t>
            </a: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万円</a:t>
            </a:r>
            <a:r>
              <a:rPr kumimoji="1" lang="ja-JP" altLang="en-US" sz="1400" dirty="0">
                <a:solidFill>
                  <a:srgbClr val="535353">
                    <a:lumMod val="75000"/>
                  </a:srgbClr>
                </a:solidFill>
                <a:latin typeface="Meiryo UI"/>
                <a:ea typeface="Meiryo UI"/>
                <a:cs typeface="Calibri"/>
                <a:sym typeface="Segoe UI"/>
              </a:rPr>
              <a:t>（２か月）＋</a:t>
            </a: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予測パイプライン構築１００万円（１か月）</a:t>
            </a:r>
            <a:endPar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ランニングコスト</a:t>
            </a:r>
            <a:r>
              <a:rPr kumimoji="1" lang="ja-JP" altLang="en-US" sz="1400" dirty="0">
                <a:solidFill>
                  <a:srgbClr val="535353">
                    <a:lumMod val="75000"/>
                  </a:srgbClr>
                </a:solidFill>
                <a:latin typeface="Meiryo UI"/>
                <a:ea typeface="Meiryo UI"/>
                <a:cs typeface="Calibri"/>
                <a:sym typeface="Segoe UI"/>
              </a:rPr>
              <a:t>：</a:t>
            </a: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月次</a:t>
            </a:r>
            <a:r>
              <a:rPr kumimoji="1" lang="ja-JP" altLang="en-US" sz="1400" dirty="0">
                <a:solidFill>
                  <a:srgbClr val="535353">
                    <a:lumMod val="75000"/>
                  </a:srgbClr>
                </a:solidFill>
                <a:latin typeface="Meiryo UI"/>
                <a:ea typeface="Meiryo UI"/>
                <a:cs typeface="Calibri"/>
                <a:sym typeface="Segoe UI"/>
              </a:rPr>
              <a:t>３</a:t>
            </a:r>
            <a:r>
              <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0</a:t>
            </a: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万円～５０万円</a:t>
            </a:r>
            <a:endPar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p:txBody>
      </p:sp>
      <p:sp>
        <p:nvSpPr>
          <p:cNvPr id="21" name="正方形/長方形 20">
            <a:extLst>
              <a:ext uri="{FF2B5EF4-FFF2-40B4-BE49-F238E27FC236}">
                <a16:creationId xmlns:a16="http://schemas.microsoft.com/office/drawing/2014/main" id="{1C52CEA1-6358-4124-85AD-25838324F3C0}"/>
              </a:ext>
            </a:extLst>
          </p:cNvPr>
          <p:cNvSpPr/>
          <p:nvPr/>
        </p:nvSpPr>
        <p:spPr>
          <a:xfrm>
            <a:off x="2344196" y="3506377"/>
            <a:ext cx="4646050" cy="1029770"/>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データクレンジング</a:t>
            </a:r>
            <a:endPar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特徴量</a:t>
            </a:r>
            <a:r>
              <a:rPr kumimoji="1" lang="ja-JP" altLang="en-US" sz="1400" dirty="0">
                <a:solidFill>
                  <a:srgbClr val="535353">
                    <a:lumMod val="75000"/>
                  </a:srgbClr>
                </a:solidFill>
                <a:latin typeface="Meiryo UI"/>
                <a:ea typeface="Meiryo UI"/>
                <a:cs typeface="Calibri"/>
                <a:sym typeface="Segoe UI"/>
              </a:rPr>
              <a:t>分析レポート（</a:t>
            </a: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外部要因調査結果）</a:t>
            </a:r>
            <a:endPar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予測モデル構築・パラメータ</a:t>
            </a:r>
            <a:r>
              <a:rPr kumimoji="1" lang="ja-JP" altLang="en-US" sz="1400" dirty="0">
                <a:solidFill>
                  <a:srgbClr val="535353">
                    <a:lumMod val="75000"/>
                  </a:srgbClr>
                </a:solidFill>
                <a:latin typeface="Meiryo UI"/>
                <a:ea typeface="Meiryo UI"/>
                <a:cs typeface="Calibri"/>
                <a:sym typeface="Segoe UI"/>
              </a:rPr>
              <a:t>チューニング</a:t>
            </a:r>
            <a:endParaRPr kumimoji="1" lang="en-US" altLang="ja-JP" sz="1400" dirty="0">
              <a:solidFill>
                <a:srgbClr val="535353">
                  <a:lumMod val="75000"/>
                </a:srgbClr>
              </a:solidFill>
              <a:latin typeface="Meiryo UI"/>
              <a:ea typeface="Meiryo UI"/>
              <a:cs typeface="Calibri"/>
              <a:sym typeface="Segoe UI"/>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予測パイプライン構築</a:t>
            </a:r>
            <a:endPar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p:txBody>
      </p:sp>
      <p:sp>
        <p:nvSpPr>
          <p:cNvPr id="23" name="正方形/長方形 22">
            <a:extLst>
              <a:ext uri="{FF2B5EF4-FFF2-40B4-BE49-F238E27FC236}">
                <a16:creationId xmlns:a16="http://schemas.microsoft.com/office/drawing/2014/main" id="{537D6538-8629-40CD-A4E6-7C16AE314071}"/>
              </a:ext>
            </a:extLst>
          </p:cNvPr>
          <p:cNvSpPr/>
          <p:nvPr/>
        </p:nvSpPr>
        <p:spPr>
          <a:xfrm>
            <a:off x="2344196" y="4675150"/>
            <a:ext cx="4646050" cy="1204118"/>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月次定例会を実施し、予測モデルの精度をモニタリングして、課題への対応を行います。（</a:t>
            </a:r>
            <a:r>
              <a:rPr kumimoji="1" lang="ja-JP" altLang="en-US" sz="1400" dirty="0">
                <a:solidFill>
                  <a:srgbClr val="535353">
                    <a:lumMod val="75000"/>
                  </a:srgbClr>
                </a:solidFill>
                <a:latin typeface="Meiryo UI"/>
                <a:ea typeface="Meiryo UI"/>
                <a:cs typeface="Calibri"/>
                <a:sym typeface="Segoe UI"/>
              </a:rPr>
              <a:t>追加費用なし</a:t>
            </a:r>
            <a:r>
              <a:rPr kumimoji="1" lang="ja-JP" altLang="en-US"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a:t>
            </a:r>
            <a:endParaRPr kumimoji="1" lang="en-US" altLang="ja-JP" sz="1400" b="0"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p:txBody>
      </p:sp>
      <p:grpSp>
        <p:nvGrpSpPr>
          <p:cNvPr id="24" name="グループ化 23">
            <a:extLst>
              <a:ext uri="{FF2B5EF4-FFF2-40B4-BE49-F238E27FC236}">
                <a16:creationId xmlns:a16="http://schemas.microsoft.com/office/drawing/2014/main" id="{D50504D3-3450-418B-BDD4-7BB0C84A1030}"/>
              </a:ext>
            </a:extLst>
          </p:cNvPr>
          <p:cNvGrpSpPr/>
          <p:nvPr/>
        </p:nvGrpSpPr>
        <p:grpSpPr>
          <a:xfrm>
            <a:off x="2391821" y="1279397"/>
            <a:ext cx="4646050" cy="346734"/>
            <a:chOff x="2486270" y="1929106"/>
            <a:chExt cx="4646050" cy="346734"/>
          </a:xfrm>
        </p:grpSpPr>
        <p:cxnSp>
          <p:nvCxnSpPr>
            <p:cNvPr id="5" name="直線コネクタ 4">
              <a:extLst>
                <a:ext uri="{FF2B5EF4-FFF2-40B4-BE49-F238E27FC236}">
                  <a16:creationId xmlns:a16="http://schemas.microsoft.com/office/drawing/2014/main" id="{41F63170-F76E-4EA3-BED7-91FD5F99FC4C}"/>
                </a:ext>
              </a:extLst>
            </p:cNvPr>
            <p:cNvCxnSpPr/>
            <p:nvPr/>
          </p:nvCxnSpPr>
          <p:spPr>
            <a:xfrm>
              <a:off x="2489200" y="2275840"/>
              <a:ext cx="4561840" cy="0"/>
            </a:xfrm>
            <a:prstGeom prst="line">
              <a:avLst/>
            </a:prstGeom>
            <a:noFill/>
            <a:ln w="12700" cap="flat">
              <a:solidFill>
                <a:schemeClr val="bg2">
                  <a:lumMod val="50000"/>
                </a:schemeClr>
              </a:solidFill>
              <a:prstDash val="solid"/>
              <a:miter lim="800000"/>
            </a:ln>
            <a:effectLst/>
            <a:sp3d/>
          </p:spPr>
          <p:style>
            <a:lnRef idx="0">
              <a:scrgbClr r="0" g="0" b="0"/>
            </a:lnRef>
            <a:fillRef idx="0">
              <a:scrgbClr r="0" g="0" b="0"/>
            </a:fillRef>
            <a:effectRef idx="0">
              <a:scrgbClr r="0" g="0" b="0"/>
            </a:effectRef>
            <a:fontRef idx="none"/>
          </p:style>
        </p:cxnSp>
        <p:sp>
          <p:nvSpPr>
            <p:cNvPr id="27" name="正方形/長方形 26">
              <a:extLst>
                <a:ext uri="{FF2B5EF4-FFF2-40B4-BE49-F238E27FC236}">
                  <a16:creationId xmlns:a16="http://schemas.microsoft.com/office/drawing/2014/main" id="{D3B63F0E-1E06-4BED-AE4B-CF65EFDE24A3}"/>
                </a:ext>
              </a:extLst>
            </p:cNvPr>
            <p:cNvSpPr/>
            <p:nvPr/>
          </p:nvSpPr>
          <p:spPr>
            <a:xfrm>
              <a:off x="2486270" y="1929106"/>
              <a:ext cx="4646050" cy="343336"/>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1600" b="1" i="0" u="none" strike="noStrike" kern="1200" cap="none" spc="0" normalizeH="0" baseline="0" noProof="0" dirty="0" err="1">
                  <a:ln>
                    <a:noFill/>
                  </a:ln>
                  <a:solidFill>
                    <a:srgbClr val="535353">
                      <a:lumMod val="75000"/>
                    </a:srgbClr>
                  </a:solidFill>
                  <a:effectLst/>
                  <a:uLnTx/>
                  <a:uFillTx/>
                  <a:latin typeface="Meiryo UI"/>
                  <a:ea typeface="Meiryo UI"/>
                  <a:cs typeface="Calibri"/>
                  <a:sym typeface="Segoe UI"/>
                </a:rPr>
                <a:t>Usee</a:t>
              </a:r>
              <a:r>
                <a:rPr kumimoji="1" lang="en-US" altLang="ja-JP" sz="1600" b="1"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 End to End (E2E)</a:t>
              </a:r>
            </a:p>
          </p:txBody>
        </p:sp>
      </p:grpSp>
      <p:cxnSp>
        <p:nvCxnSpPr>
          <p:cNvPr id="34" name="直線コネクタ 33">
            <a:extLst>
              <a:ext uri="{FF2B5EF4-FFF2-40B4-BE49-F238E27FC236}">
                <a16:creationId xmlns:a16="http://schemas.microsoft.com/office/drawing/2014/main" id="{856A5687-63C9-40E3-BE22-84B526D81003}"/>
              </a:ext>
            </a:extLst>
          </p:cNvPr>
          <p:cNvCxnSpPr>
            <a:cxnSpLocks/>
          </p:cNvCxnSpPr>
          <p:nvPr/>
        </p:nvCxnSpPr>
        <p:spPr>
          <a:xfrm>
            <a:off x="2391821" y="2529633"/>
            <a:ext cx="4564770" cy="0"/>
          </a:xfrm>
          <a:prstGeom prst="line">
            <a:avLst/>
          </a:prstGeom>
          <a:noFill/>
          <a:ln w="12700" cap="flat">
            <a:solidFill>
              <a:schemeClr val="tx2"/>
            </a:solidFill>
            <a:prstDash val="dash"/>
            <a:miter lim="800000"/>
          </a:ln>
          <a:effectLst/>
          <a:sp3d/>
        </p:spPr>
        <p:style>
          <a:lnRef idx="0">
            <a:scrgbClr r="0" g="0" b="0"/>
          </a:lnRef>
          <a:fillRef idx="0">
            <a:scrgbClr r="0" g="0" b="0"/>
          </a:fillRef>
          <a:effectRef idx="0">
            <a:scrgbClr r="0" g="0" b="0"/>
          </a:effectRef>
          <a:fontRef idx="none"/>
        </p:style>
      </p:cxnSp>
      <p:cxnSp>
        <p:nvCxnSpPr>
          <p:cNvPr id="14" name="直線コネクタ 13">
            <a:extLst>
              <a:ext uri="{FF2B5EF4-FFF2-40B4-BE49-F238E27FC236}">
                <a16:creationId xmlns:a16="http://schemas.microsoft.com/office/drawing/2014/main" id="{2A077EB1-C8FD-71A1-97A4-2BA17968A65B}"/>
              </a:ext>
            </a:extLst>
          </p:cNvPr>
          <p:cNvCxnSpPr>
            <a:cxnSpLocks/>
          </p:cNvCxnSpPr>
          <p:nvPr/>
        </p:nvCxnSpPr>
        <p:spPr>
          <a:xfrm>
            <a:off x="2391821" y="3537084"/>
            <a:ext cx="4564770" cy="0"/>
          </a:xfrm>
          <a:prstGeom prst="line">
            <a:avLst/>
          </a:prstGeom>
          <a:noFill/>
          <a:ln w="12700" cap="flat">
            <a:solidFill>
              <a:schemeClr val="tx2"/>
            </a:solidFill>
            <a:prstDash val="dash"/>
            <a:miter lim="800000"/>
          </a:ln>
          <a:effectLst/>
          <a:sp3d/>
        </p:spPr>
        <p:style>
          <a:lnRef idx="0">
            <a:scrgbClr r="0" g="0" b="0"/>
          </a:lnRef>
          <a:fillRef idx="0">
            <a:scrgbClr r="0" g="0" b="0"/>
          </a:fillRef>
          <a:effectRef idx="0">
            <a:scrgbClr r="0" g="0" b="0"/>
          </a:effectRef>
          <a:fontRef idx="none"/>
        </p:style>
      </p:cxnSp>
      <p:cxnSp>
        <p:nvCxnSpPr>
          <p:cNvPr id="15" name="直線コネクタ 14">
            <a:extLst>
              <a:ext uri="{FF2B5EF4-FFF2-40B4-BE49-F238E27FC236}">
                <a16:creationId xmlns:a16="http://schemas.microsoft.com/office/drawing/2014/main" id="{B6342946-59C2-BA27-DF45-DE9BCA30CB4D}"/>
              </a:ext>
            </a:extLst>
          </p:cNvPr>
          <p:cNvCxnSpPr>
            <a:cxnSpLocks/>
          </p:cNvCxnSpPr>
          <p:nvPr/>
        </p:nvCxnSpPr>
        <p:spPr>
          <a:xfrm>
            <a:off x="2391821" y="4644443"/>
            <a:ext cx="4564770" cy="0"/>
          </a:xfrm>
          <a:prstGeom prst="line">
            <a:avLst/>
          </a:prstGeom>
          <a:noFill/>
          <a:ln w="12700" cap="flat">
            <a:solidFill>
              <a:schemeClr val="tx2"/>
            </a:solidFill>
            <a:prstDash val="dash"/>
            <a:miter lim="800000"/>
          </a:ln>
          <a:effectLst/>
          <a:sp3d/>
        </p:spPr>
        <p:style>
          <a:lnRef idx="0">
            <a:scrgbClr r="0" g="0" b="0"/>
          </a:lnRef>
          <a:fillRef idx="0">
            <a:scrgbClr r="0" g="0" b="0"/>
          </a:fillRef>
          <a:effectRef idx="0">
            <a:scrgbClr r="0" g="0" b="0"/>
          </a:effectRef>
          <a:fontRef idx="none"/>
        </p:style>
      </p:cxnSp>
      <p:cxnSp>
        <p:nvCxnSpPr>
          <p:cNvPr id="16" name="直線コネクタ 15">
            <a:extLst>
              <a:ext uri="{FF2B5EF4-FFF2-40B4-BE49-F238E27FC236}">
                <a16:creationId xmlns:a16="http://schemas.microsoft.com/office/drawing/2014/main" id="{A2B7E56A-1800-5D35-2FB4-D2B815CFCE24}"/>
              </a:ext>
            </a:extLst>
          </p:cNvPr>
          <p:cNvCxnSpPr>
            <a:cxnSpLocks/>
          </p:cNvCxnSpPr>
          <p:nvPr/>
        </p:nvCxnSpPr>
        <p:spPr>
          <a:xfrm>
            <a:off x="2359826" y="5836727"/>
            <a:ext cx="4612395" cy="0"/>
          </a:xfrm>
          <a:prstGeom prst="line">
            <a:avLst/>
          </a:prstGeom>
          <a:noFill/>
          <a:ln w="12700" cap="flat">
            <a:solidFill>
              <a:schemeClr val="tx2"/>
            </a:solidFill>
            <a:prstDash val="solid"/>
            <a:miter lim="800000"/>
          </a:ln>
          <a:effectLst/>
          <a:sp3d/>
        </p:spPr>
        <p:style>
          <a:lnRef idx="0">
            <a:scrgbClr r="0" g="0" b="0"/>
          </a:lnRef>
          <a:fillRef idx="0">
            <a:scrgbClr r="0" g="0" b="0"/>
          </a:fillRef>
          <a:effectRef idx="0">
            <a:scrgbClr r="0" g="0" b="0"/>
          </a:effectRef>
          <a:fontRef idx="none"/>
        </p:style>
      </p:cxnSp>
      <p:pic>
        <p:nvPicPr>
          <p:cNvPr id="17" name="Picture 2">
            <a:extLst>
              <a:ext uri="{FF2B5EF4-FFF2-40B4-BE49-F238E27FC236}">
                <a16:creationId xmlns:a16="http://schemas.microsoft.com/office/drawing/2014/main" id="{5E993FCD-DFA6-5A4D-ED07-EE5C334D4B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60460" y="1755225"/>
            <a:ext cx="4218677" cy="394901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36" name="直線コネクタ 35">
            <a:extLst>
              <a:ext uri="{FF2B5EF4-FFF2-40B4-BE49-F238E27FC236}">
                <a16:creationId xmlns:a16="http://schemas.microsoft.com/office/drawing/2014/main" id="{B7281E90-DBC8-4B55-8CF1-617A0AFCA62F}"/>
              </a:ext>
            </a:extLst>
          </p:cNvPr>
          <p:cNvCxnSpPr>
            <a:cxnSpLocks/>
          </p:cNvCxnSpPr>
          <p:nvPr/>
        </p:nvCxnSpPr>
        <p:spPr>
          <a:xfrm>
            <a:off x="6976277" y="1622733"/>
            <a:ext cx="13969" cy="4213994"/>
          </a:xfrm>
          <a:prstGeom prst="line">
            <a:avLst/>
          </a:prstGeom>
          <a:noFill/>
          <a:ln w="12700" cap="flat">
            <a:solidFill>
              <a:schemeClr val="tx2"/>
            </a:solidFill>
            <a:prstDash val="solid"/>
            <a:miter lim="800000"/>
          </a:ln>
          <a:effectLst/>
          <a:sp3d/>
        </p:spPr>
        <p:style>
          <a:lnRef idx="0">
            <a:scrgbClr r="0" g="0" b="0"/>
          </a:lnRef>
          <a:fillRef idx="0">
            <a:scrgbClr r="0" g="0" b="0"/>
          </a:fillRef>
          <a:effectRef idx="0">
            <a:scrgbClr r="0" g="0" b="0"/>
          </a:effectRef>
          <a:fontRef idx="none"/>
        </p:style>
      </p:cxnSp>
      <p:cxnSp>
        <p:nvCxnSpPr>
          <p:cNvPr id="43" name="直線コネクタ 42">
            <a:extLst>
              <a:ext uri="{FF2B5EF4-FFF2-40B4-BE49-F238E27FC236}">
                <a16:creationId xmlns:a16="http://schemas.microsoft.com/office/drawing/2014/main" id="{62D60C82-B4A3-FFE3-6941-661228F2B0D8}"/>
              </a:ext>
            </a:extLst>
          </p:cNvPr>
          <p:cNvCxnSpPr>
            <a:cxnSpLocks/>
          </p:cNvCxnSpPr>
          <p:nvPr/>
        </p:nvCxnSpPr>
        <p:spPr>
          <a:xfrm>
            <a:off x="2344196" y="5836727"/>
            <a:ext cx="4612395" cy="0"/>
          </a:xfrm>
          <a:prstGeom prst="line">
            <a:avLst/>
          </a:prstGeom>
          <a:noFill/>
          <a:ln w="12700" cap="flat">
            <a:solidFill>
              <a:schemeClr val="tx2"/>
            </a:solidFill>
            <a:prstDash val="solid"/>
            <a:miter lim="800000"/>
          </a:ln>
          <a:effectLst/>
          <a:sp3d/>
        </p:spPr>
        <p:style>
          <a:lnRef idx="0">
            <a:scrgbClr r="0" g="0" b="0"/>
          </a:lnRef>
          <a:fillRef idx="0">
            <a:scrgbClr r="0" g="0" b="0"/>
          </a:fillRef>
          <a:effectRef idx="0">
            <a:scrgbClr r="0" g="0" b="0"/>
          </a:effectRef>
          <a:fontRef idx="none"/>
        </p:style>
      </p:cxnSp>
      <p:grpSp>
        <p:nvGrpSpPr>
          <p:cNvPr id="48" name="グループ化 47">
            <a:extLst>
              <a:ext uri="{FF2B5EF4-FFF2-40B4-BE49-F238E27FC236}">
                <a16:creationId xmlns:a16="http://schemas.microsoft.com/office/drawing/2014/main" id="{6F64F419-30DD-35F3-D350-4CC35A02F075}"/>
              </a:ext>
            </a:extLst>
          </p:cNvPr>
          <p:cNvGrpSpPr/>
          <p:nvPr/>
        </p:nvGrpSpPr>
        <p:grpSpPr>
          <a:xfrm>
            <a:off x="7321985" y="1279397"/>
            <a:ext cx="4646050" cy="346734"/>
            <a:chOff x="2486270" y="1929106"/>
            <a:chExt cx="4646050" cy="346734"/>
          </a:xfrm>
        </p:grpSpPr>
        <p:cxnSp>
          <p:nvCxnSpPr>
            <p:cNvPr id="49" name="直線コネクタ 48">
              <a:extLst>
                <a:ext uri="{FF2B5EF4-FFF2-40B4-BE49-F238E27FC236}">
                  <a16:creationId xmlns:a16="http://schemas.microsoft.com/office/drawing/2014/main" id="{2C87189E-82CD-8C7D-A132-0E4E722946C5}"/>
                </a:ext>
              </a:extLst>
            </p:cNvPr>
            <p:cNvCxnSpPr/>
            <p:nvPr/>
          </p:nvCxnSpPr>
          <p:spPr>
            <a:xfrm>
              <a:off x="2489200" y="2275840"/>
              <a:ext cx="4561840" cy="0"/>
            </a:xfrm>
            <a:prstGeom prst="line">
              <a:avLst/>
            </a:prstGeom>
            <a:noFill/>
            <a:ln w="12700" cap="flat">
              <a:solidFill>
                <a:schemeClr val="bg2">
                  <a:lumMod val="50000"/>
                </a:schemeClr>
              </a:solidFill>
              <a:prstDash val="solid"/>
              <a:miter lim="800000"/>
            </a:ln>
            <a:effectLst/>
            <a:sp3d/>
          </p:spPr>
          <p:style>
            <a:lnRef idx="0">
              <a:scrgbClr r="0" g="0" b="0"/>
            </a:lnRef>
            <a:fillRef idx="0">
              <a:scrgbClr r="0" g="0" b="0"/>
            </a:fillRef>
            <a:effectRef idx="0">
              <a:scrgbClr r="0" g="0" b="0"/>
            </a:effectRef>
            <a:fontRef idx="none"/>
          </p:style>
        </p:cxnSp>
        <p:sp>
          <p:nvSpPr>
            <p:cNvPr id="50" name="正方形/長方形 49">
              <a:extLst>
                <a:ext uri="{FF2B5EF4-FFF2-40B4-BE49-F238E27FC236}">
                  <a16:creationId xmlns:a16="http://schemas.microsoft.com/office/drawing/2014/main" id="{18243F0C-7D46-9BBB-B255-5299C81A91FF}"/>
                </a:ext>
              </a:extLst>
            </p:cNvPr>
            <p:cNvSpPr/>
            <p:nvPr/>
          </p:nvSpPr>
          <p:spPr>
            <a:xfrm>
              <a:off x="2486270" y="1929106"/>
              <a:ext cx="4646050" cy="343336"/>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600" b="1"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rPr>
                <a:t>高精度の予測モデルを構築するための重要なデータ</a:t>
              </a:r>
              <a:endParaRPr kumimoji="1" lang="en-US" altLang="ja-JP" sz="1600" b="1" i="0" u="none" strike="noStrike" kern="1200" cap="none" spc="0" normalizeH="0" baseline="0" noProof="0" dirty="0">
                <a:ln>
                  <a:noFill/>
                </a:ln>
                <a:solidFill>
                  <a:srgbClr val="535353">
                    <a:lumMod val="75000"/>
                  </a:srgbClr>
                </a:solidFill>
                <a:effectLst/>
                <a:uLnTx/>
                <a:uFillTx/>
                <a:latin typeface="Meiryo UI"/>
                <a:ea typeface="Meiryo UI"/>
                <a:cs typeface="Calibri"/>
                <a:sym typeface="Segoe UI"/>
              </a:endParaRPr>
            </a:p>
          </p:txBody>
        </p:sp>
      </p:grpSp>
    </p:spTree>
    <p:extLst>
      <p:ext uri="{BB962C8B-B14F-4D97-AF65-F5344CB8AC3E}">
        <p14:creationId xmlns:p14="http://schemas.microsoft.com/office/powerpoint/2010/main" val="42171261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タイトル 8">
            <a:extLst>
              <a:ext uri="{FF2B5EF4-FFF2-40B4-BE49-F238E27FC236}">
                <a16:creationId xmlns:a16="http://schemas.microsoft.com/office/drawing/2014/main" id="{819A9337-865F-4158-9BE7-492D5876512C}"/>
              </a:ext>
            </a:extLst>
          </p:cNvPr>
          <p:cNvSpPr>
            <a:spLocks noGrp="1"/>
          </p:cNvSpPr>
          <p:nvPr>
            <p:ph type="title"/>
          </p:nvPr>
        </p:nvSpPr>
        <p:spPr/>
        <p:txBody>
          <a:bodyPr>
            <a:normAutofit/>
          </a:bodyPr>
          <a:lstStyle/>
          <a:p>
            <a:r>
              <a:rPr lang="ja-JP" altLang="en-US" dirty="0">
                <a:latin typeface="Meiryo UI"/>
                <a:ea typeface="Meiryo UI"/>
              </a:rPr>
              <a:t>顧客・パートナ</a:t>
            </a:r>
            <a:endParaRPr lang="en-US" altLang="ja-JP" dirty="0"/>
          </a:p>
        </p:txBody>
      </p:sp>
      <p:sp>
        <p:nvSpPr>
          <p:cNvPr id="3" name="Slide Number Placeholder 2">
            <a:extLst>
              <a:ext uri="{FF2B5EF4-FFF2-40B4-BE49-F238E27FC236}">
                <a16:creationId xmlns:a16="http://schemas.microsoft.com/office/drawing/2014/main" id="{5A97C2FA-13F9-48DD-AD0E-D98681F72D28}"/>
              </a:ext>
            </a:extLst>
          </p:cNvPr>
          <p:cNvSpPr>
            <a:spLocks noGrp="1"/>
          </p:cNvSpPr>
          <p:nvPr>
            <p:ph type="sldNum"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Meiryo UI" panose="020B0604030504040204" pitchFamily="50" charset="-128"/>
                <a:ea typeface="Meiryo UI"/>
              </a:rPr>
              <a:pPr marL="0" marR="0" lvl="0" indent="0" algn="ct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white">
                  <a:lumMod val="75000"/>
                </a:prstClr>
              </a:solidFill>
              <a:effectLst/>
              <a:uLnTx/>
              <a:uFillTx/>
              <a:latin typeface="Meiryo UI" panose="020B0604030504040204" pitchFamily="50" charset="-128"/>
              <a:ea typeface="Meiryo UI"/>
            </a:endParaRPr>
          </a:p>
        </p:txBody>
      </p:sp>
      <p:sp>
        <p:nvSpPr>
          <p:cNvPr id="15" name="Content Placeholder 5">
            <a:extLst>
              <a:ext uri="{FF2B5EF4-FFF2-40B4-BE49-F238E27FC236}">
                <a16:creationId xmlns:a16="http://schemas.microsoft.com/office/drawing/2014/main" id="{F0E8FB38-E2AB-4CEE-834B-7A31076524B4}"/>
              </a:ext>
            </a:extLst>
          </p:cNvPr>
          <p:cNvSpPr txBox="1">
            <a:spLocks/>
          </p:cNvSpPr>
          <p:nvPr/>
        </p:nvSpPr>
        <p:spPr>
          <a:xfrm>
            <a:off x="1033628" y="1060551"/>
            <a:ext cx="4663440" cy="341632"/>
          </a:xfrm>
          <a:prstGeom prst="rect">
            <a:avLst/>
          </a:prstGeom>
          <a:solidFill>
            <a:srgbClr val="0078D7"/>
          </a:solidFill>
        </p:spPr>
        <p:txBody>
          <a:bodyPr wrap="square" lIns="91440" tIns="45720" rIns="91440" bIns="45720" anchor="t">
            <a:spAutoFit/>
          </a:bodyPr>
          <a:lstStyle>
            <a:lvl1pPr marL="0" indent="0" algn="l" defTabSz="914400" rtl="0" eaLnBrk="1" latinLnBrk="0" hangingPunct="1">
              <a:lnSpc>
                <a:spcPct val="90000"/>
              </a:lnSpc>
              <a:spcBef>
                <a:spcPts val="1000"/>
              </a:spcBef>
              <a:buFont typeface="Arial" panose="020B0604020202020204" pitchFamily="34" charset="0"/>
              <a:buNone/>
              <a:defRPr lang="en-US" sz="3200" b="1" kern="1200"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altLang="ja-JP" sz="1800" b="0" i="0" u="none" strike="noStrike" kern="1200" cap="none" spc="0" normalizeH="0" baseline="0" noProof="0" dirty="0" err="1">
                <a:ln>
                  <a:noFill/>
                </a:ln>
                <a:solidFill>
                  <a:schemeClr val="bg1"/>
                </a:solidFill>
                <a:effectLst/>
                <a:uLnTx/>
                <a:uFillTx/>
                <a:latin typeface="Meiryo UI"/>
                <a:ea typeface="Meiryo UI"/>
                <a:cs typeface="Segoe UI"/>
              </a:rPr>
              <a:t>Usee</a:t>
            </a:r>
            <a:r>
              <a:rPr kumimoji="0" lang="ja-JP" altLang="en-US" sz="1800" b="0" i="0" u="none" strike="noStrike" kern="1200" cap="none" spc="0" normalizeH="0" baseline="0" noProof="0" dirty="0">
                <a:ln>
                  <a:noFill/>
                </a:ln>
                <a:solidFill>
                  <a:schemeClr val="bg1"/>
                </a:solidFill>
                <a:effectLst/>
                <a:uLnTx/>
                <a:uFillTx/>
                <a:latin typeface="Meiryo UI"/>
                <a:ea typeface="Meiryo UI"/>
                <a:cs typeface="Segoe UI"/>
              </a:rPr>
              <a:t>を信頼して頂いている顧客（一部）</a:t>
            </a:r>
            <a:endParaRPr kumimoji="0" lang="en-US" altLang="ja-JP" sz="1800" b="0" i="0" u="none" strike="noStrike" kern="1200" cap="none" spc="0" normalizeH="0" baseline="0" noProof="0" dirty="0">
              <a:ln>
                <a:noFill/>
              </a:ln>
              <a:solidFill>
                <a:schemeClr val="bg1"/>
              </a:solidFill>
              <a:effectLst/>
              <a:uLnTx/>
              <a:uFillTx/>
              <a:latin typeface="Meiryo UI"/>
              <a:ea typeface="Meiryo UI"/>
              <a:cs typeface="Segoe UI"/>
            </a:endParaRPr>
          </a:p>
        </p:txBody>
      </p:sp>
      <p:sp>
        <p:nvSpPr>
          <p:cNvPr id="10" name="フッター プレースホルダー 9">
            <a:extLst>
              <a:ext uri="{FF2B5EF4-FFF2-40B4-BE49-F238E27FC236}">
                <a16:creationId xmlns:a16="http://schemas.microsoft.com/office/drawing/2014/main" id="{6726DEFD-68E4-4E7E-B1E7-1CB3FA70E031}"/>
              </a:ext>
            </a:extLst>
          </p:cNvPr>
          <p:cNvSpPr>
            <a:spLocks noGrp="1"/>
          </p:cNvSpPr>
          <p:nvPr>
            <p:ph type="ftr" sz="quarter" idx="10"/>
          </p:nvPr>
        </p:nvSpPr>
        <p:spPr/>
        <p:txBody>
          <a:bodyPr/>
          <a:lstStyle/>
          <a:p>
            <a:r>
              <a:rPr lang="en-US" altLang="ja-JP" dirty="0"/>
              <a:t>©Copyright by FPT Japan 2024 - CONFIDENTIAL</a:t>
            </a:r>
            <a:endParaRPr lang="ja-JP" altLang="en-US" dirty="0"/>
          </a:p>
        </p:txBody>
      </p:sp>
      <p:pic>
        <p:nvPicPr>
          <p:cNvPr id="56" name="Picture 2" descr="Rohto Pharmaceutical - Wikipedia">
            <a:extLst>
              <a:ext uri="{FF2B5EF4-FFF2-40B4-BE49-F238E27FC236}">
                <a16:creationId xmlns:a16="http://schemas.microsoft.com/office/drawing/2014/main" id="{120AC29B-9DBC-44B2-ABBD-AA619563490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48753" y="2777812"/>
            <a:ext cx="1959430" cy="731520"/>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6" descr="GE Healthcare Japan - 公式サイト | GE Healthcare (Japan)">
            <a:extLst>
              <a:ext uri="{FF2B5EF4-FFF2-40B4-BE49-F238E27FC236}">
                <a16:creationId xmlns:a16="http://schemas.microsoft.com/office/drawing/2014/main" id="{E6EC90B1-6F70-48AB-A5BD-3E167CFBE2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6274" y="2883123"/>
            <a:ext cx="2122518" cy="731520"/>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16" descr="Logo&#10;&#10;Description automatically generated">
            <a:extLst>
              <a:ext uri="{FF2B5EF4-FFF2-40B4-BE49-F238E27FC236}">
                <a16:creationId xmlns:a16="http://schemas.microsoft.com/office/drawing/2014/main" id="{D85843D4-478F-4D25-8F80-6AD81CCF74AA}"/>
              </a:ext>
            </a:extLst>
          </p:cNvPr>
          <p:cNvPicPr>
            <a:picLocks noChangeAspect="1"/>
          </p:cNvPicPr>
          <p:nvPr/>
        </p:nvPicPr>
        <p:blipFill rotWithShape="1">
          <a:blip r:embed="rId5"/>
          <a:srcRect t="14197" r="-366" b="12963"/>
          <a:stretch/>
        </p:blipFill>
        <p:spPr>
          <a:xfrm>
            <a:off x="3672615" y="1638334"/>
            <a:ext cx="1716062" cy="731520"/>
          </a:xfrm>
          <a:prstGeom prst="rect">
            <a:avLst/>
          </a:prstGeom>
          <a:ln w="57150">
            <a:noFill/>
          </a:ln>
        </p:spPr>
      </p:pic>
      <p:pic>
        <p:nvPicPr>
          <p:cNvPr id="64" name="Picture 31" descr="Logo, company name&#10;&#10;Description automatically generated">
            <a:extLst>
              <a:ext uri="{FF2B5EF4-FFF2-40B4-BE49-F238E27FC236}">
                <a16:creationId xmlns:a16="http://schemas.microsoft.com/office/drawing/2014/main" id="{9E9FF3E1-E244-46D2-A3C7-6336D8D53ACF}"/>
              </a:ext>
            </a:extLst>
          </p:cNvPr>
          <p:cNvPicPr>
            <a:picLocks noChangeAspect="1"/>
          </p:cNvPicPr>
          <p:nvPr/>
        </p:nvPicPr>
        <p:blipFill rotWithShape="1">
          <a:blip r:embed="rId6"/>
          <a:srcRect l="16136" t="35025" r="16387" b="31847"/>
          <a:stretch/>
        </p:blipFill>
        <p:spPr>
          <a:xfrm>
            <a:off x="688738" y="1649509"/>
            <a:ext cx="2240054" cy="731520"/>
          </a:xfrm>
          <a:prstGeom prst="rect">
            <a:avLst/>
          </a:prstGeom>
          <a:ln w="57150">
            <a:noFill/>
          </a:ln>
        </p:spPr>
      </p:pic>
      <p:pic>
        <p:nvPicPr>
          <p:cNvPr id="67" name="Picture 15">
            <a:extLst>
              <a:ext uri="{FF2B5EF4-FFF2-40B4-BE49-F238E27FC236}">
                <a16:creationId xmlns:a16="http://schemas.microsoft.com/office/drawing/2014/main" id="{1CF49176-2A09-4A85-97E9-4914E2F3180D}"/>
              </a:ext>
            </a:extLst>
          </p:cNvPr>
          <p:cNvPicPr>
            <a:picLocks noChangeAspect="1"/>
          </p:cNvPicPr>
          <p:nvPr/>
        </p:nvPicPr>
        <p:blipFill>
          <a:blip r:embed="rId7"/>
          <a:stretch>
            <a:fillRect/>
          </a:stretch>
        </p:blipFill>
        <p:spPr>
          <a:xfrm>
            <a:off x="647878" y="5673366"/>
            <a:ext cx="5399835" cy="662757"/>
          </a:xfrm>
          <a:prstGeom prst="rect">
            <a:avLst/>
          </a:prstGeom>
        </p:spPr>
      </p:pic>
      <p:pic>
        <p:nvPicPr>
          <p:cNvPr id="69" name="Picture 26">
            <a:extLst>
              <a:ext uri="{FF2B5EF4-FFF2-40B4-BE49-F238E27FC236}">
                <a16:creationId xmlns:a16="http://schemas.microsoft.com/office/drawing/2014/main" id="{EE9EFDC9-0D37-445F-8053-EFE95DAB020E}"/>
              </a:ext>
            </a:extLst>
          </p:cNvPr>
          <p:cNvPicPr>
            <a:picLocks noChangeAspect="1"/>
          </p:cNvPicPr>
          <p:nvPr/>
        </p:nvPicPr>
        <p:blipFill rotWithShape="1">
          <a:blip r:embed="rId8"/>
          <a:srcRect t="32268" r="-639" b="33078"/>
          <a:stretch/>
        </p:blipFill>
        <p:spPr>
          <a:xfrm>
            <a:off x="345781" y="4216038"/>
            <a:ext cx="2124150" cy="731520"/>
          </a:xfrm>
          <a:prstGeom prst="rect">
            <a:avLst/>
          </a:prstGeom>
          <a:ln w="57150">
            <a:noFill/>
          </a:ln>
        </p:spPr>
      </p:pic>
      <p:pic>
        <p:nvPicPr>
          <p:cNvPr id="70" name="Picture 17" descr="A picture containing text, sign, can&#10;&#10;Description automatically generated">
            <a:extLst>
              <a:ext uri="{FF2B5EF4-FFF2-40B4-BE49-F238E27FC236}">
                <a16:creationId xmlns:a16="http://schemas.microsoft.com/office/drawing/2014/main" id="{EF9B3A6B-8077-42FC-B7C8-840746022FF9}"/>
              </a:ext>
            </a:extLst>
          </p:cNvPr>
          <p:cNvPicPr>
            <a:picLocks noChangeAspect="1"/>
          </p:cNvPicPr>
          <p:nvPr/>
        </p:nvPicPr>
        <p:blipFill>
          <a:blip r:embed="rId9"/>
          <a:stretch>
            <a:fillRect/>
          </a:stretch>
        </p:blipFill>
        <p:spPr>
          <a:xfrm>
            <a:off x="2610963" y="4129668"/>
            <a:ext cx="1078823" cy="1078823"/>
          </a:xfrm>
          <a:prstGeom prst="rect">
            <a:avLst/>
          </a:prstGeom>
        </p:spPr>
      </p:pic>
      <p:sp>
        <p:nvSpPr>
          <p:cNvPr id="75" name="TextBox 74">
            <a:extLst>
              <a:ext uri="{FF2B5EF4-FFF2-40B4-BE49-F238E27FC236}">
                <a16:creationId xmlns:a16="http://schemas.microsoft.com/office/drawing/2014/main" id="{5C3BD07C-45B3-491E-AF99-5B47689DCC35}"/>
              </a:ext>
            </a:extLst>
          </p:cNvPr>
          <p:cNvSpPr txBox="1"/>
          <p:nvPr/>
        </p:nvSpPr>
        <p:spPr>
          <a:xfrm>
            <a:off x="6181200" y="4488312"/>
            <a:ext cx="5956202" cy="954107"/>
          </a:xfrm>
          <a:prstGeom prst="rect">
            <a:avLst/>
          </a:prstGeom>
          <a:noFill/>
        </p:spPr>
        <p:txBody>
          <a:bodyPr wrap="square">
            <a:spAutoFit/>
          </a:bodyPr>
          <a:lstStyle/>
          <a:p>
            <a:r>
              <a:rPr lang="en-US" altLang="ja-JP" sz="1400" dirty="0"/>
              <a:t>* https://azuremarketplace.microsoft.com/en-us</a:t>
            </a:r>
            <a:br>
              <a:rPr lang="en-US" altLang="ja-JP" sz="1400" dirty="0"/>
            </a:br>
            <a:r>
              <a:rPr lang="en-US" altLang="ja-JP" sz="1400" dirty="0"/>
              <a:t>/marketplace/apps/fpt-softwarecoltd1603174390415.fsoft_usee</a:t>
            </a:r>
          </a:p>
          <a:p>
            <a:endParaRPr lang="en-US" altLang="ja-JP" sz="1400" dirty="0"/>
          </a:p>
          <a:p>
            <a:r>
              <a:rPr lang="en-US" altLang="ja-JP" sz="1400" dirty="0"/>
              <a:t>2023</a:t>
            </a:r>
            <a:r>
              <a:rPr lang="ja-JP" altLang="en-US" sz="1400" dirty="0"/>
              <a:t>年</a:t>
            </a:r>
            <a:r>
              <a:rPr lang="en-US" altLang="ja-JP" sz="1400" dirty="0"/>
              <a:t>11</a:t>
            </a:r>
            <a:r>
              <a:rPr lang="ja-JP" altLang="en-US" sz="1400" dirty="0"/>
              <a:t>月</a:t>
            </a:r>
            <a:r>
              <a:rPr lang="en-US" altLang="ja-JP" sz="1400" dirty="0"/>
              <a:t>25</a:t>
            </a:r>
            <a:r>
              <a:rPr lang="ja-JP" altLang="en-US" sz="1400" dirty="0"/>
              <a:t>日の時点に取得したスクリーンショット</a:t>
            </a:r>
          </a:p>
        </p:txBody>
      </p:sp>
      <p:cxnSp>
        <p:nvCxnSpPr>
          <p:cNvPr id="6" name="Straight Connector 5">
            <a:extLst>
              <a:ext uri="{FF2B5EF4-FFF2-40B4-BE49-F238E27FC236}">
                <a16:creationId xmlns:a16="http://schemas.microsoft.com/office/drawing/2014/main" id="{CF64F2E0-68B9-4EBE-840B-50B70BAEBB2C}"/>
              </a:ext>
            </a:extLst>
          </p:cNvPr>
          <p:cNvCxnSpPr/>
          <p:nvPr/>
        </p:nvCxnSpPr>
        <p:spPr>
          <a:xfrm>
            <a:off x="6096000" y="1190679"/>
            <a:ext cx="0" cy="5145444"/>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76" name="Content Placeholder 5">
            <a:extLst>
              <a:ext uri="{FF2B5EF4-FFF2-40B4-BE49-F238E27FC236}">
                <a16:creationId xmlns:a16="http://schemas.microsoft.com/office/drawing/2014/main" id="{2568D8F6-8834-4BBF-9B99-65AFFF176DB9}"/>
              </a:ext>
            </a:extLst>
          </p:cNvPr>
          <p:cNvSpPr txBox="1">
            <a:spLocks/>
          </p:cNvSpPr>
          <p:nvPr/>
        </p:nvSpPr>
        <p:spPr>
          <a:xfrm>
            <a:off x="6749683" y="1055841"/>
            <a:ext cx="4663440" cy="341632"/>
          </a:xfrm>
          <a:prstGeom prst="rect">
            <a:avLst/>
          </a:prstGeom>
          <a:solidFill>
            <a:srgbClr val="0078D7"/>
          </a:solidFill>
        </p:spPr>
        <p:txBody>
          <a:bodyPr wrap="square" lIns="91440" tIns="45720" rIns="91440" bIns="45720" anchor="t">
            <a:spAutoFit/>
          </a:bodyPr>
          <a:lstStyle>
            <a:lvl1pPr marL="0" indent="0" algn="l" defTabSz="914400" rtl="0" eaLnBrk="1" latinLnBrk="0" hangingPunct="1">
              <a:lnSpc>
                <a:spcPct val="90000"/>
              </a:lnSpc>
              <a:spcBef>
                <a:spcPts val="1000"/>
              </a:spcBef>
              <a:buFont typeface="Arial" panose="020B0604020202020204" pitchFamily="34" charset="0"/>
              <a:buNone/>
              <a:defRPr lang="en-US" sz="3200" b="1" kern="1200" dirty="0">
                <a:solidFill>
                  <a:srgbClr val="36365C"/>
                </a:solidFill>
                <a:latin typeface="Meiryo UI" panose="020B0604030504040204" pitchFamily="50" charset="-128"/>
                <a:ea typeface="Meiryo UI" panose="020B0604030504040204" pitchFamily="50" charset="-128"/>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altLang="ja-JP" sz="1800" b="0" i="0" u="none" strike="noStrike" kern="1200" cap="none" spc="0" normalizeH="0" baseline="0" noProof="0">
                <a:ln>
                  <a:noFill/>
                </a:ln>
                <a:solidFill>
                  <a:schemeClr val="bg1"/>
                </a:solidFill>
                <a:effectLst/>
                <a:uLnTx/>
                <a:uFillTx/>
                <a:latin typeface="Meiryo UI"/>
                <a:ea typeface="Meiryo UI"/>
                <a:cs typeface="Segoe UI"/>
              </a:rPr>
              <a:t>Microsoft </a:t>
            </a:r>
            <a:r>
              <a:rPr kumimoji="0" lang="ja-JP" altLang="en-US" sz="1800" b="0" i="0" u="none" strike="noStrike" kern="1200" cap="none" spc="0" normalizeH="0" baseline="0" noProof="0">
                <a:ln>
                  <a:noFill/>
                </a:ln>
                <a:solidFill>
                  <a:schemeClr val="bg1"/>
                </a:solidFill>
                <a:effectLst/>
                <a:uLnTx/>
                <a:uFillTx/>
                <a:latin typeface="Meiryo UI"/>
                <a:ea typeface="Meiryo UI"/>
                <a:cs typeface="Segoe UI"/>
              </a:rPr>
              <a:t>の「</a:t>
            </a:r>
            <a:r>
              <a:rPr kumimoji="0" lang="en-US" altLang="ja-JP" sz="1800" b="0" i="0" u="none" strike="noStrike" kern="1200" cap="none" spc="0" normalizeH="0" baseline="0" noProof="0">
                <a:ln>
                  <a:noFill/>
                </a:ln>
                <a:solidFill>
                  <a:schemeClr val="bg1"/>
                </a:solidFill>
                <a:effectLst/>
                <a:uLnTx/>
                <a:uFillTx/>
                <a:latin typeface="Meiryo UI"/>
                <a:ea typeface="Meiryo UI"/>
                <a:cs typeface="Segoe UI"/>
              </a:rPr>
              <a:t>Preferred Solution</a:t>
            </a:r>
            <a:r>
              <a:rPr kumimoji="0" lang="ja-JP" altLang="en-US" sz="1800" b="0" i="0" u="none" strike="noStrike" kern="1200" cap="none" spc="0" normalizeH="0" baseline="0" noProof="0">
                <a:ln>
                  <a:noFill/>
                </a:ln>
                <a:solidFill>
                  <a:schemeClr val="bg1"/>
                </a:solidFill>
                <a:effectLst/>
                <a:uLnTx/>
                <a:uFillTx/>
                <a:latin typeface="Meiryo UI"/>
                <a:ea typeface="Meiryo UI"/>
                <a:cs typeface="Segoe UI"/>
              </a:rPr>
              <a:t>」である</a:t>
            </a:r>
            <a:endParaRPr kumimoji="0" lang="en-US" altLang="ja-JP" sz="1800" b="0" i="0" u="none" strike="noStrike" kern="1200" cap="none" spc="0" normalizeH="0" baseline="0" noProof="0">
              <a:ln>
                <a:noFill/>
              </a:ln>
              <a:solidFill>
                <a:schemeClr val="bg1"/>
              </a:solidFill>
              <a:effectLst/>
              <a:uLnTx/>
              <a:uFillTx/>
              <a:latin typeface="Meiryo UI"/>
              <a:ea typeface="Meiryo UI"/>
              <a:cs typeface="Segoe UI"/>
            </a:endParaRPr>
          </a:p>
        </p:txBody>
      </p:sp>
      <p:pic>
        <p:nvPicPr>
          <p:cNvPr id="8" name="Picture 7">
            <a:extLst>
              <a:ext uri="{FF2B5EF4-FFF2-40B4-BE49-F238E27FC236}">
                <a16:creationId xmlns:a16="http://schemas.microsoft.com/office/drawing/2014/main" id="{699AEA55-5E54-488D-B65A-057589C7DFB0}"/>
              </a:ext>
            </a:extLst>
          </p:cNvPr>
          <p:cNvPicPr>
            <a:picLocks noChangeAspect="1"/>
          </p:cNvPicPr>
          <p:nvPr/>
        </p:nvPicPr>
        <p:blipFill>
          <a:blip r:embed="rId10"/>
          <a:stretch>
            <a:fillRect/>
          </a:stretch>
        </p:blipFill>
        <p:spPr>
          <a:xfrm>
            <a:off x="6464999" y="1643957"/>
            <a:ext cx="5201412" cy="2620018"/>
          </a:xfrm>
          <a:prstGeom prst="rect">
            <a:avLst/>
          </a:prstGeom>
        </p:spPr>
      </p:pic>
      <p:pic>
        <p:nvPicPr>
          <p:cNvPr id="1026" name="Picture 2" descr="Nhà thuốc Long Châu - Điểm bán hàng chính hãng | Công ty Dược Mỹ Phẩm Sức  Khỏe Vàng">
            <a:extLst>
              <a:ext uri="{FF2B5EF4-FFF2-40B4-BE49-F238E27FC236}">
                <a16:creationId xmlns:a16="http://schemas.microsoft.com/office/drawing/2014/main" id="{1CDD4AC6-64AD-4E68-AD0D-7977953310AD}"/>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054649" y="4119817"/>
            <a:ext cx="1242212" cy="8281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7817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a:extLst>
              <a:ext uri="{FF2B5EF4-FFF2-40B4-BE49-F238E27FC236}">
                <a16:creationId xmlns:a16="http://schemas.microsoft.com/office/drawing/2014/main" id="{19095117-6FA6-4688-97ED-4C7F9442ABDD}"/>
              </a:ext>
            </a:extLst>
          </p:cNvPr>
          <p:cNvSpPr>
            <a:spLocks noGrp="1"/>
          </p:cNvSpPr>
          <p:nvPr>
            <p:ph type="title"/>
          </p:nvPr>
        </p:nvSpPr>
        <p:spPr/>
        <p:txBody>
          <a:bodyPr>
            <a:normAutofit/>
          </a:bodyPr>
          <a:lstStyle/>
          <a:p>
            <a:r>
              <a:rPr lang="en-US" altLang="ja-JP" dirty="0" err="1">
                <a:latin typeface="Meiryo UI"/>
                <a:ea typeface="Meiryo UI"/>
              </a:rPr>
              <a:t>Usee</a:t>
            </a:r>
            <a:r>
              <a:rPr lang="en-US" altLang="ja-JP" dirty="0">
                <a:latin typeface="Meiryo UI"/>
                <a:ea typeface="Meiryo UI"/>
              </a:rPr>
              <a:t> E2E</a:t>
            </a:r>
            <a:r>
              <a:rPr lang="ja-JP" altLang="en-US" dirty="0">
                <a:latin typeface="Meiryo UI"/>
                <a:ea typeface="Meiryo UI"/>
              </a:rPr>
              <a:t>では、３か月でデータ探索はじめから展開まで実現可能</a:t>
            </a:r>
            <a:endParaRPr kumimoji="1" lang="ja-JP" altLang="en-US" dirty="0">
              <a:latin typeface="Meiryo UI"/>
              <a:ea typeface="Meiryo UI"/>
            </a:endParaRPr>
          </a:p>
        </p:txBody>
      </p:sp>
      <p:sp>
        <p:nvSpPr>
          <p:cNvPr id="3" name="Slide Number Placeholder 2">
            <a:extLst>
              <a:ext uri="{FF2B5EF4-FFF2-40B4-BE49-F238E27FC236}">
                <a16:creationId xmlns:a16="http://schemas.microsoft.com/office/drawing/2014/main" id="{5A97C2FA-13F9-48DD-AD0E-D98681F72D28}"/>
              </a:ext>
            </a:extLst>
          </p:cNvPr>
          <p:cNvSpPr>
            <a:spLocks noGrp="1"/>
          </p:cNvSpPr>
          <p:nvPr>
            <p:ph type="sldNum"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Meiryo UI" panose="020B0604030504040204" pitchFamily="50" charset="-128"/>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white">
                  <a:lumMod val="75000"/>
                </a:prstClr>
              </a:solidFill>
              <a:effectLst/>
              <a:uLnTx/>
              <a:uFillTx/>
              <a:latin typeface="Meiryo UI" panose="020B0604030504040204" pitchFamily="50" charset="-128"/>
            </a:endParaRPr>
          </a:p>
        </p:txBody>
      </p:sp>
      <p:sp>
        <p:nvSpPr>
          <p:cNvPr id="31" name="Text Placeholder 3">
            <a:extLst>
              <a:ext uri="{FF2B5EF4-FFF2-40B4-BE49-F238E27FC236}">
                <a16:creationId xmlns:a16="http://schemas.microsoft.com/office/drawing/2014/main" id="{897D74FE-0877-4881-B568-F1D04FFD1DF3}"/>
              </a:ext>
            </a:extLst>
          </p:cNvPr>
          <p:cNvSpPr>
            <a:spLocks noGrp="1"/>
          </p:cNvSpPr>
          <p:nvPr>
            <p:ph type="body" sz="quarter" idx="4294967295"/>
          </p:nvPr>
        </p:nvSpPr>
        <p:spPr>
          <a:xfrm>
            <a:off x="1437437" y="938155"/>
            <a:ext cx="10458450" cy="311199"/>
          </a:xfrm>
        </p:spPr>
        <p:txBody>
          <a:bodyPr lIns="91440" tIns="45720" rIns="91440" bIns="45720" anchor="t">
            <a:normAutofit fontScale="85000" lnSpcReduction="20000"/>
          </a:bodyPr>
          <a:lstStyle/>
          <a:p>
            <a:pPr marL="0" indent="0">
              <a:buNone/>
            </a:pPr>
            <a:r>
              <a:rPr lang="ja-JP" altLang="en-US" sz="2000" dirty="0">
                <a:latin typeface="Meiryo UI"/>
                <a:ea typeface="Meiryo UI"/>
                <a:cs typeface="+mn-lt"/>
              </a:rPr>
              <a:t>開始から</a:t>
            </a:r>
            <a:r>
              <a:rPr lang="ja-JP" sz="2000" dirty="0">
                <a:latin typeface="Meiryo UI"/>
                <a:ea typeface="Meiryo UI"/>
                <a:cs typeface="+mn-lt"/>
              </a:rPr>
              <a:t>、実運用</a:t>
            </a:r>
            <a:r>
              <a:rPr lang="ja-JP" altLang="en-US" sz="2000" dirty="0">
                <a:latin typeface="Meiryo UI"/>
                <a:ea typeface="Meiryo UI"/>
                <a:cs typeface="+mn-lt"/>
              </a:rPr>
              <a:t>の開始</a:t>
            </a:r>
            <a:r>
              <a:rPr lang="ja-JP" sz="2000" dirty="0">
                <a:latin typeface="Meiryo UI"/>
                <a:ea typeface="Meiryo UI"/>
                <a:cs typeface="+mn-lt"/>
              </a:rPr>
              <a:t>まで</a:t>
            </a:r>
            <a:r>
              <a:rPr lang="ja-JP" altLang="en-US" sz="2000" dirty="0">
                <a:latin typeface="Meiryo UI"/>
                <a:ea typeface="Meiryo UI"/>
                <a:cs typeface="+mn-lt"/>
              </a:rPr>
              <a:t>最短</a:t>
            </a:r>
            <a:r>
              <a:rPr lang="ja-JP" altLang="en-US" sz="2000" b="1" dirty="0">
                <a:latin typeface="Meiryo UI"/>
                <a:ea typeface="Meiryo UI"/>
                <a:cs typeface="+mn-lt"/>
              </a:rPr>
              <a:t>３か月</a:t>
            </a:r>
            <a:r>
              <a:rPr lang="ja-JP" sz="2000" dirty="0">
                <a:latin typeface="Meiryo UI"/>
                <a:ea typeface="Meiryo UI"/>
                <a:cs typeface="+mn-lt"/>
              </a:rPr>
              <a:t>で提供が可能です</a:t>
            </a:r>
            <a:endParaRPr lang="en-US" dirty="0"/>
          </a:p>
        </p:txBody>
      </p:sp>
      <p:sp>
        <p:nvSpPr>
          <p:cNvPr id="4" name="Text Placeholder 3">
            <a:extLst>
              <a:ext uri="{FF2B5EF4-FFF2-40B4-BE49-F238E27FC236}">
                <a16:creationId xmlns:a16="http://schemas.microsoft.com/office/drawing/2014/main" id="{4DDF6835-5756-4EC1-8BF9-66C2F19D40C7}"/>
              </a:ext>
            </a:extLst>
          </p:cNvPr>
          <p:cNvSpPr txBox="1">
            <a:spLocks/>
          </p:cNvSpPr>
          <p:nvPr/>
        </p:nvSpPr>
        <p:spPr>
          <a:xfrm>
            <a:off x="5245637" y="5493740"/>
            <a:ext cx="1875730" cy="375936"/>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rgbClr val="36365C"/>
                </a:solidFill>
                <a:latin typeface="Meiryo UI" panose="020B0604030504040204" pitchFamily="50" charset="-128"/>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eiryo UI" panose="020B0604030504040204" pitchFamily="50" charset="-128"/>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eiryo UI" panose="020B0604030504040204" pitchFamily="50" charset="-128"/>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eiryo UI" panose="020B0604030504040204" pitchFamily="50" charset="-128"/>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36365C"/>
                </a:solidFill>
                <a:latin typeface="Meiryo UI" panose="020B0604030504040204" pitchFamily="50" charset="-128"/>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ja-JP" altLang="en-US" sz="1200">
              <a:ea typeface="Meiryo UI"/>
            </a:endParaRPr>
          </a:p>
        </p:txBody>
      </p:sp>
      <p:sp>
        <p:nvSpPr>
          <p:cNvPr id="11" name="Rectangle 10">
            <a:extLst>
              <a:ext uri="{FF2B5EF4-FFF2-40B4-BE49-F238E27FC236}">
                <a16:creationId xmlns:a16="http://schemas.microsoft.com/office/drawing/2014/main" id="{52EEAAF0-5909-4CF1-A760-B53358C0F7EB}"/>
              </a:ext>
            </a:extLst>
          </p:cNvPr>
          <p:cNvSpPr/>
          <p:nvPr/>
        </p:nvSpPr>
        <p:spPr>
          <a:xfrm>
            <a:off x="7590883" y="2247440"/>
            <a:ext cx="1801290" cy="634711"/>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400" dirty="0" err="1">
                <a:solidFill>
                  <a:schemeClr val="bg1"/>
                </a:solidFill>
                <a:latin typeface="Meiryo UI"/>
                <a:ea typeface="Meiryo UI"/>
                <a:cs typeface="Segoe UI"/>
              </a:rPr>
              <a:t>データ更新・予測結果API連携</a:t>
            </a:r>
            <a:endParaRPr lang="en-US" altLang="ja-JP" sz="1400" dirty="0">
              <a:solidFill>
                <a:schemeClr val="bg1"/>
              </a:solidFill>
              <a:latin typeface="Meiryo UI"/>
              <a:ea typeface="Meiryo UI"/>
              <a:cs typeface="Segoe UI"/>
            </a:endParaRPr>
          </a:p>
        </p:txBody>
      </p:sp>
      <p:cxnSp>
        <p:nvCxnSpPr>
          <p:cNvPr id="15" name="Straight Arrow Connector 14">
            <a:extLst>
              <a:ext uri="{FF2B5EF4-FFF2-40B4-BE49-F238E27FC236}">
                <a16:creationId xmlns:a16="http://schemas.microsoft.com/office/drawing/2014/main" id="{887CEA6D-4805-4B7A-BAC6-C52567987443}"/>
              </a:ext>
            </a:extLst>
          </p:cNvPr>
          <p:cNvCxnSpPr>
            <a:cxnSpLocks/>
          </p:cNvCxnSpPr>
          <p:nvPr/>
        </p:nvCxnSpPr>
        <p:spPr>
          <a:xfrm>
            <a:off x="5686938" y="2568624"/>
            <a:ext cx="1900116" cy="0"/>
          </a:xfrm>
          <a:prstGeom prst="straightConnector1">
            <a:avLst/>
          </a:prstGeom>
          <a:ln w="28575">
            <a:solidFill>
              <a:srgbClr val="02A1D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6341F985-D1AA-4AEA-AA3E-38B9F8DCF0F5}"/>
              </a:ext>
            </a:extLst>
          </p:cNvPr>
          <p:cNvSpPr/>
          <p:nvPr/>
        </p:nvSpPr>
        <p:spPr>
          <a:xfrm>
            <a:off x="10094597" y="2247440"/>
            <a:ext cx="1801290" cy="634711"/>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400" dirty="0" err="1">
                <a:solidFill>
                  <a:schemeClr val="bg1"/>
                </a:solidFill>
                <a:latin typeface="Meiryo UI"/>
                <a:ea typeface="Meiryo UI"/>
                <a:cs typeface="Segoe UI"/>
              </a:rPr>
              <a:t>運用</a:t>
            </a:r>
            <a:r>
              <a:rPr lang="ja-JP" altLang="en-US" sz="1400" dirty="0">
                <a:solidFill>
                  <a:schemeClr val="bg1"/>
                </a:solidFill>
                <a:latin typeface="Meiryo UI"/>
                <a:ea typeface="Meiryo UI"/>
                <a:cs typeface="Segoe UI"/>
              </a:rPr>
              <a:t>開始</a:t>
            </a:r>
            <a:endParaRPr lang="en-US" altLang="ja-JP" sz="1400" dirty="0">
              <a:solidFill>
                <a:schemeClr val="bg1"/>
              </a:solidFill>
              <a:latin typeface="Meiryo UI"/>
              <a:ea typeface="Meiryo UI"/>
              <a:cs typeface="Segoe UI"/>
            </a:endParaRPr>
          </a:p>
        </p:txBody>
      </p:sp>
      <p:cxnSp>
        <p:nvCxnSpPr>
          <p:cNvPr id="23" name="Straight Arrow Connector 22">
            <a:extLst>
              <a:ext uri="{FF2B5EF4-FFF2-40B4-BE49-F238E27FC236}">
                <a16:creationId xmlns:a16="http://schemas.microsoft.com/office/drawing/2014/main" id="{E7D1B7D9-D46A-4B30-A8F4-B8A99F082EFB}"/>
              </a:ext>
            </a:extLst>
          </p:cNvPr>
          <p:cNvCxnSpPr>
            <a:cxnSpLocks/>
          </p:cNvCxnSpPr>
          <p:nvPr/>
        </p:nvCxnSpPr>
        <p:spPr>
          <a:xfrm>
            <a:off x="9395154" y="2560063"/>
            <a:ext cx="675779" cy="0"/>
          </a:xfrm>
          <a:prstGeom prst="straightConnector1">
            <a:avLst/>
          </a:prstGeom>
          <a:ln w="28575">
            <a:solidFill>
              <a:srgbClr val="02A1D1"/>
            </a:solidFill>
            <a:tailEnd type="triangle"/>
          </a:ln>
        </p:spPr>
        <p:style>
          <a:lnRef idx="1">
            <a:schemeClr val="accent1"/>
          </a:lnRef>
          <a:fillRef idx="0">
            <a:schemeClr val="accent1"/>
          </a:fillRef>
          <a:effectRef idx="0">
            <a:schemeClr val="accent1"/>
          </a:effectRef>
          <a:fontRef idx="minor">
            <a:schemeClr val="tx1"/>
          </a:fontRef>
        </p:style>
      </p:cxnSp>
      <p:grpSp>
        <p:nvGrpSpPr>
          <p:cNvPr id="2" name="グループ化 1">
            <a:extLst>
              <a:ext uri="{FF2B5EF4-FFF2-40B4-BE49-F238E27FC236}">
                <a16:creationId xmlns:a16="http://schemas.microsoft.com/office/drawing/2014/main" id="{0CD30F4F-8D18-4597-9C87-B7508616DF0B}"/>
              </a:ext>
            </a:extLst>
          </p:cNvPr>
          <p:cNvGrpSpPr/>
          <p:nvPr/>
        </p:nvGrpSpPr>
        <p:grpSpPr>
          <a:xfrm>
            <a:off x="152723" y="1283099"/>
            <a:ext cx="6735736" cy="1599052"/>
            <a:chOff x="-1221663" y="1283099"/>
            <a:chExt cx="6735736" cy="1599052"/>
          </a:xfrm>
        </p:grpSpPr>
        <p:sp>
          <p:nvSpPr>
            <p:cNvPr id="5" name="Rectangle 4">
              <a:extLst>
                <a:ext uri="{FF2B5EF4-FFF2-40B4-BE49-F238E27FC236}">
                  <a16:creationId xmlns:a16="http://schemas.microsoft.com/office/drawing/2014/main" id="{12641A12-250C-4F94-909F-C1F4FAE11B6B}"/>
                </a:ext>
              </a:extLst>
            </p:cNvPr>
            <p:cNvSpPr/>
            <p:nvPr/>
          </p:nvSpPr>
          <p:spPr>
            <a:xfrm>
              <a:off x="1235714" y="2247439"/>
              <a:ext cx="1801290" cy="634711"/>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400" dirty="0" err="1">
                  <a:solidFill>
                    <a:schemeClr val="bg1"/>
                  </a:solidFill>
                  <a:latin typeface="Meiryo UI"/>
                  <a:ea typeface="Meiryo UI"/>
                  <a:cs typeface="Segoe UI"/>
                </a:rPr>
                <a:t>データ</a:t>
              </a:r>
              <a:r>
                <a:rPr lang="ja-JP" altLang="en-US" sz="1400" dirty="0">
                  <a:solidFill>
                    <a:schemeClr val="bg1"/>
                  </a:solidFill>
                  <a:latin typeface="Meiryo UI"/>
                  <a:ea typeface="Meiryo UI"/>
                  <a:cs typeface="Segoe UI"/>
                </a:rPr>
                <a:t>分析</a:t>
              </a:r>
              <a:endParaRPr lang="en-US" altLang="ja-JP" sz="1400" dirty="0">
                <a:solidFill>
                  <a:schemeClr val="bg1"/>
                </a:solidFill>
                <a:latin typeface="Meiryo UI"/>
                <a:ea typeface="Meiryo UI"/>
                <a:cs typeface="Segoe UI"/>
              </a:endParaRPr>
            </a:p>
          </p:txBody>
        </p:sp>
        <p:sp>
          <p:nvSpPr>
            <p:cNvPr id="6" name="Rectangle 5">
              <a:extLst>
                <a:ext uri="{FF2B5EF4-FFF2-40B4-BE49-F238E27FC236}">
                  <a16:creationId xmlns:a16="http://schemas.microsoft.com/office/drawing/2014/main" id="{AD7FB68F-2019-420E-8AB5-7B72A1E8E3E4}"/>
                </a:ext>
              </a:extLst>
            </p:cNvPr>
            <p:cNvSpPr/>
            <p:nvPr/>
          </p:nvSpPr>
          <p:spPr>
            <a:xfrm>
              <a:off x="3712783" y="2247440"/>
              <a:ext cx="1801290" cy="634711"/>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400" dirty="0">
                  <a:solidFill>
                    <a:schemeClr val="bg1"/>
                  </a:solidFill>
                  <a:latin typeface="Meiryo UI"/>
                  <a:ea typeface="Meiryo UI"/>
                  <a:cs typeface="Segoe UI"/>
                </a:rPr>
                <a:t>受注予測</a:t>
              </a:r>
              <a:r>
                <a:rPr lang="en-US" altLang="ja-JP" sz="1400" dirty="0" err="1">
                  <a:solidFill>
                    <a:schemeClr val="bg1"/>
                  </a:solidFill>
                  <a:latin typeface="Meiryo UI"/>
                  <a:ea typeface="Meiryo UI"/>
                  <a:cs typeface="Segoe UI"/>
                </a:rPr>
                <a:t>モデル</a:t>
              </a:r>
              <a:r>
                <a:rPr lang="ja-JP" altLang="en-US" sz="1400" dirty="0">
                  <a:latin typeface="Meiryo UI"/>
                  <a:ea typeface="Meiryo UI"/>
                  <a:cs typeface="Segoe UI"/>
                </a:rPr>
                <a:t>探索</a:t>
              </a:r>
              <a:endParaRPr lang="en-US" altLang="ja-JP" sz="1400" dirty="0">
                <a:solidFill>
                  <a:schemeClr val="bg1"/>
                </a:solidFill>
                <a:latin typeface="Meiryo UI"/>
                <a:ea typeface="Meiryo UI"/>
                <a:cs typeface="Segoe UI"/>
              </a:endParaRPr>
            </a:p>
          </p:txBody>
        </p:sp>
        <p:cxnSp>
          <p:nvCxnSpPr>
            <p:cNvPr id="13" name="Straight Arrow Connector 12">
              <a:extLst>
                <a:ext uri="{FF2B5EF4-FFF2-40B4-BE49-F238E27FC236}">
                  <a16:creationId xmlns:a16="http://schemas.microsoft.com/office/drawing/2014/main" id="{7786C56E-B249-45A8-A6C2-81E362E45C5B}"/>
                </a:ext>
              </a:extLst>
            </p:cNvPr>
            <p:cNvCxnSpPr>
              <a:cxnSpLocks/>
            </p:cNvCxnSpPr>
            <p:nvPr/>
          </p:nvCxnSpPr>
          <p:spPr>
            <a:xfrm>
              <a:off x="3037004" y="2564795"/>
              <a:ext cx="675779" cy="1"/>
            </a:xfrm>
            <a:prstGeom prst="straightConnector1">
              <a:avLst/>
            </a:prstGeom>
            <a:ln w="28575">
              <a:solidFill>
                <a:srgbClr val="02A1D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F57097B6-5F69-4B36-9664-B3931B4F6825}"/>
                </a:ext>
              </a:extLst>
            </p:cNvPr>
            <p:cNvSpPr/>
            <p:nvPr/>
          </p:nvSpPr>
          <p:spPr>
            <a:xfrm>
              <a:off x="2138787" y="1283099"/>
              <a:ext cx="2463986" cy="38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dirty="0">
                  <a:solidFill>
                    <a:srgbClr val="002060"/>
                  </a:solidFill>
                  <a:latin typeface="Meiryo UI"/>
                  <a:ea typeface="Meiryo UI"/>
                  <a:cs typeface="Segoe UI"/>
                </a:rPr>
                <a:t>２か月</a:t>
              </a:r>
              <a:endParaRPr lang="en-US" altLang="ja-JP" dirty="0">
                <a:solidFill>
                  <a:srgbClr val="002060"/>
                </a:solidFill>
                <a:latin typeface="Meiryo UI"/>
                <a:ea typeface="Meiryo UI"/>
                <a:cs typeface="Segoe UI"/>
              </a:endParaRPr>
            </a:p>
          </p:txBody>
        </p:sp>
        <p:cxnSp>
          <p:nvCxnSpPr>
            <p:cNvPr id="25" name="Straight Arrow Connector 24">
              <a:extLst>
                <a:ext uri="{FF2B5EF4-FFF2-40B4-BE49-F238E27FC236}">
                  <a16:creationId xmlns:a16="http://schemas.microsoft.com/office/drawing/2014/main" id="{0DDA009D-3D98-4DBE-9C62-A63F1088F721}"/>
                </a:ext>
              </a:extLst>
            </p:cNvPr>
            <p:cNvCxnSpPr>
              <a:cxnSpLocks/>
            </p:cNvCxnSpPr>
            <p:nvPr/>
          </p:nvCxnSpPr>
          <p:spPr>
            <a:xfrm>
              <a:off x="1235770" y="1760976"/>
              <a:ext cx="4275296" cy="0"/>
            </a:xfrm>
            <a:prstGeom prst="straightConnector1">
              <a:avLst/>
            </a:prstGeom>
            <a:ln w="57150">
              <a:solidFill>
                <a:srgbClr val="02A1D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Rectangle 4">
              <a:extLst>
                <a:ext uri="{FF2B5EF4-FFF2-40B4-BE49-F238E27FC236}">
                  <a16:creationId xmlns:a16="http://schemas.microsoft.com/office/drawing/2014/main" id="{8A1F01B1-16D8-47BD-BAFB-115BE48B37F8}"/>
                </a:ext>
              </a:extLst>
            </p:cNvPr>
            <p:cNvSpPr/>
            <p:nvPr/>
          </p:nvSpPr>
          <p:spPr>
            <a:xfrm>
              <a:off x="-1221663" y="2247439"/>
              <a:ext cx="1801290" cy="634711"/>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400">
                  <a:solidFill>
                    <a:schemeClr val="bg1"/>
                  </a:solidFill>
                  <a:latin typeface="Meiryo UI"/>
                  <a:ea typeface="Meiryo UI"/>
                  <a:cs typeface="Segoe UI"/>
                </a:rPr>
                <a:t>課題設定</a:t>
              </a:r>
              <a:endParaRPr lang="en-US" altLang="ja-JP" sz="1400">
                <a:solidFill>
                  <a:schemeClr val="bg1"/>
                </a:solidFill>
                <a:latin typeface="Meiryo UI"/>
                <a:ea typeface="Meiryo UI"/>
                <a:cs typeface="Segoe UI"/>
              </a:endParaRPr>
            </a:p>
            <a:p>
              <a:pPr algn="ctr"/>
              <a:r>
                <a:rPr lang="ja-JP" altLang="en-US" sz="1400">
                  <a:solidFill>
                    <a:schemeClr val="bg1"/>
                  </a:solidFill>
                  <a:latin typeface="Meiryo UI"/>
                  <a:ea typeface="Meiryo UI"/>
                  <a:cs typeface="Segoe UI"/>
                </a:rPr>
                <a:t>・データ準備</a:t>
              </a:r>
              <a:endParaRPr lang="en-US" altLang="ja-JP" sz="1400">
                <a:solidFill>
                  <a:schemeClr val="bg1"/>
                </a:solidFill>
                <a:latin typeface="Meiryo UI"/>
                <a:ea typeface="Meiryo UI"/>
                <a:cs typeface="Segoe UI"/>
              </a:endParaRPr>
            </a:p>
          </p:txBody>
        </p:sp>
        <p:cxnSp>
          <p:nvCxnSpPr>
            <p:cNvPr id="44" name="Straight Arrow Connector 12">
              <a:extLst>
                <a:ext uri="{FF2B5EF4-FFF2-40B4-BE49-F238E27FC236}">
                  <a16:creationId xmlns:a16="http://schemas.microsoft.com/office/drawing/2014/main" id="{AE94BFE5-D7A6-4CD7-B1F0-6B4FA130C4AC}"/>
                </a:ext>
              </a:extLst>
            </p:cNvPr>
            <p:cNvCxnSpPr>
              <a:cxnSpLocks/>
            </p:cNvCxnSpPr>
            <p:nvPr/>
          </p:nvCxnSpPr>
          <p:spPr>
            <a:xfrm>
              <a:off x="579627" y="2564795"/>
              <a:ext cx="675779" cy="1"/>
            </a:xfrm>
            <a:prstGeom prst="straightConnector1">
              <a:avLst/>
            </a:prstGeom>
            <a:ln w="28575">
              <a:solidFill>
                <a:srgbClr val="02A1D1"/>
              </a:solidFill>
              <a:tailEnd type="triangle"/>
            </a:ln>
          </p:spPr>
          <p:style>
            <a:lnRef idx="1">
              <a:schemeClr val="accent1"/>
            </a:lnRef>
            <a:fillRef idx="0">
              <a:schemeClr val="accent1"/>
            </a:fillRef>
            <a:effectRef idx="0">
              <a:schemeClr val="accent1"/>
            </a:effectRef>
            <a:fontRef idx="minor">
              <a:schemeClr val="tx1"/>
            </a:fontRef>
          </p:style>
        </p:cxnSp>
      </p:grpSp>
      <p:sp>
        <p:nvSpPr>
          <p:cNvPr id="27" name="Rectangle 26">
            <a:extLst>
              <a:ext uri="{FF2B5EF4-FFF2-40B4-BE49-F238E27FC236}">
                <a16:creationId xmlns:a16="http://schemas.microsoft.com/office/drawing/2014/main" id="{1206DFF9-10C7-408C-BB93-C91E78DE50BA}"/>
              </a:ext>
            </a:extLst>
          </p:cNvPr>
          <p:cNvSpPr/>
          <p:nvPr/>
        </p:nvSpPr>
        <p:spPr>
          <a:xfrm>
            <a:off x="8551980" y="1283099"/>
            <a:ext cx="2463986" cy="38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dirty="0">
                <a:solidFill>
                  <a:srgbClr val="002060"/>
                </a:solidFill>
                <a:latin typeface="Meiryo UI"/>
                <a:ea typeface="Meiryo UI"/>
                <a:cs typeface="Segoe UI"/>
              </a:rPr>
              <a:t>導入：</a:t>
            </a:r>
            <a:r>
              <a:rPr lang="en-US" altLang="ja-JP" dirty="0">
                <a:solidFill>
                  <a:srgbClr val="002060"/>
                </a:solidFill>
                <a:latin typeface="Meiryo UI"/>
                <a:ea typeface="Meiryo UI"/>
                <a:cs typeface="Segoe UI"/>
              </a:rPr>
              <a:t>1</a:t>
            </a:r>
            <a:r>
              <a:rPr lang="ja-JP" altLang="en-US" dirty="0">
                <a:solidFill>
                  <a:srgbClr val="002060"/>
                </a:solidFill>
                <a:latin typeface="Meiryo UI"/>
                <a:ea typeface="Meiryo UI"/>
                <a:cs typeface="Segoe UI"/>
              </a:rPr>
              <a:t>か月</a:t>
            </a:r>
            <a:endParaRPr lang="en-US" altLang="ja-JP" dirty="0">
              <a:solidFill>
                <a:srgbClr val="002060"/>
              </a:solidFill>
              <a:latin typeface="Meiryo UI"/>
              <a:ea typeface="Meiryo UI"/>
              <a:cs typeface="Segoe UI"/>
            </a:endParaRPr>
          </a:p>
        </p:txBody>
      </p:sp>
      <p:cxnSp>
        <p:nvCxnSpPr>
          <p:cNvPr id="29" name="Straight Arrow Connector 28">
            <a:extLst>
              <a:ext uri="{FF2B5EF4-FFF2-40B4-BE49-F238E27FC236}">
                <a16:creationId xmlns:a16="http://schemas.microsoft.com/office/drawing/2014/main" id="{669BA031-F963-4EBD-8BC5-C60296E0E6D3}"/>
              </a:ext>
            </a:extLst>
          </p:cNvPr>
          <p:cNvCxnSpPr>
            <a:cxnSpLocks/>
          </p:cNvCxnSpPr>
          <p:nvPr/>
        </p:nvCxnSpPr>
        <p:spPr>
          <a:xfrm>
            <a:off x="7644230" y="1760976"/>
            <a:ext cx="4275296" cy="0"/>
          </a:xfrm>
          <a:prstGeom prst="straightConnector1">
            <a:avLst/>
          </a:prstGeom>
          <a:ln w="57150">
            <a:solidFill>
              <a:srgbClr val="02A1D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A722700-15BB-4649-9134-C1576D889A7F}"/>
              </a:ext>
            </a:extLst>
          </p:cNvPr>
          <p:cNvSpPr txBox="1"/>
          <p:nvPr/>
        </p:nvSpPr>
        <p:spPr>
          <a:xfrm>
            <a:off x="-1711" y="5520647"/>
            <a:ext cx="12195422" cy="461665"/>
          </a:xfrm>
          <a:prstGeom prst="rect">
            <a:avLst/>
          </a:prstGeom>
          <a:solidFill>
            <a:srgbClr val="2E60AD"/>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2400" dirty="0">
                <a:solidFill>
                  <a:srgbClr val="FFFFFF"/>
                </a:solidFill>
                <a:latin typeface="Meiryo UI"/>
                <a:ea typeface="Meiryo UI"/>
              </a:rPr>
              <a:t>本番展開した後でも、運用保守は</a:t>
            </a:r>
            <a:r>
              <a:rPr lang="en-US" altLang="ja-JP" sz="2400" dirty="0" err="1">
                <a:solidFill>
                  <a:srgbClr val="FFFFFF"/>
                </a:solidFill>
                <a:latin typeface="Meiryo UI"/>
                <a:ea typeface="Meiryo UI"/>
              </a:rPr>
              <a:t>Usee</a:t>
            </a:r>
            <a:r>
              <a:rPr lang="ja-JP" altLang="en-US" sz="2400" dirty="0">
                <a:solidFill>
                  <a:srgbClr val="FFFFFF"/>
                </a:solidFill>
                <a:latin typeface="Meiryo UI"/>
                <a:ea typeface="Meiryo UI"/>
              </a:rPr>
              <a:t>チームが対応いたします</a:t>
            </a:r>
            <a:endParaRPr lang="ja-JP" altLang="en-US" sz="2400" dirty="0">
              <a:solidFill>
                <a:srgbClr val="FFFFFF"/>
              </a:solidFill>
              <a:latin typeface="Meiryo UI"/>
              <a:ea typeface="Meiryo UI"/>
              <a:cs typeface="Segoe UI"/>
            </a:endParaRPr>
          </a:p>
        </p:txBody>
      </p:sp>
      <p:sp>
        <p:nvSpPr>
          <p:cNvPr id="37" name="Rectangle 36">
            <a:extLst>
              <a:ext uri="{FF2B5EF4-FFF2-40B4-BE49-F238E27FC236}">
                <a16:creationId xmlns:a16="http://schemas.microsoft.com/office/drawing/2014/main" id="{1AEB3373-D1F4-4F39-B836-C814E5761811}"/>
              </a:ext>
            </a:extLst>
          </p:cNvPr>
          <p:cNvSpPr/>
          <p:nvPr/>
        </p:nvSpPr>
        <p:spPr>
          <a:xfrm>
            <a:off x="3562888" y="3458014"/>
            <a:ext cx="1778040" cy="9181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altLang="ja-JP" sz="1400">
                <a:solidFill>
                  <a:srgbClr val="002060"/>
                </a:solidFill>
                <a:latin typeface="Meiryo UI"/>
                <a:ea typeface="Meiryo UI"/>
                <a:cs typeface="Segoe UI"/>
              </a:rPr>
              <a:t>※</a:t>
            </a:r>
            <a:r>
              <a:rPr lang="ja-JP" altLang="en-US" sz="1400">
                <a:solidFill>
                  <a:srgbClr val="002060"/>
                </a:solidFill>
                <a:latin typeface="Meiryo UI"/>
                <a:ea typeface="Meiryo UI"/>
                <a:cs typeface="Segoe UI"/>
              </a:rPr>
              <a:t>場合により、</a:t>
            </a:r>
            <a:endParaRPr lang="en-US" altLang="ja-JP" sz="1400">
              <a:solidFill>
                <a:srgbClr val="002060"/>
              </a:solidFill>
              <a:latin typeface="Meiryo UI"/>
              <a:ea typeface="Meiryo UI"/>
              <a:cs typeface="Segoe UI"/>
            </a:endParaRPr>
          </a:p>
          <a:p>
            <a:r>
              <a:rPr lang="en-US" altLang="ja-JP" sz="1400" err="1">
                <a:solidFill>
                  <a:srgbClr val="002060"/>
                </a:solidFill>
                <a:latin typeface="Meiryo UI"/>
                <a:ea typeface="Meiryo UI"/>
                <a:cs typeface="Segoe UI"/>
              </a:rPr>
              <a:t>既存予測方法の共存・リプレース</a:t>
            </a:r>
            <a:r>
              <a:rPr lang="ja-JP" altLang="en-US" sz="1400">
                <a:solidFill>
                  <a:srgbClr val="002060"/>
                </a:solidFill>
                <a:latin typeface="Meiryo UI"/>
                <a:ea typeface="Meiryo UI"/>
                <a:cs typeface="Segoe UI"/>
              </a:rPr>
              <a:t>の検討</a:t>
            </a:r>
            <a:endParaRPr lang="en-US" altLang="ja-JP" sz="1400">
              <a:solidFill>
                <a:srgbClr val="002060"/>
              </a:solidFill>
              <a:latin typeface="Meiryo UI"/>
              <a:ea typeface="Meiryo UI"/>
              <a:cs typeface="Segoe UI"/>
            </a:endParaRPr>
          </a:p>
        </p:txBody>
      </p:sp>
      <p:sp>
        <p:nvSpPr>
          <p:cNvPr id="39" name="Rectangle 38">
            <a:extLst>
              <a:ext uri="{FF2B5EF4-FFF2-40B4-BE49-F238E27FC236}">
                <a16:creationId xmlns:a16="http://schemas.microsoft.com/office/drawing/2014/main" id="{41A1EB89-0575-4B21-8682-D696DE5B2839}"/>
              </a:ext>
            </a:extLst>
          </p:cNvPr>
          <p:cNvSpPr/>
          <p:nvPr/>
        </p:nvSpPr>
        <p:spPr>
          <a:xfrm>
            <a:off x="5320077" y="3471776"/>
            <a:ext cx="1801290" cy="828370"/>
          </a:xfrm>
          <a:prstGeom prst="rect">
            <a:avLst/>
          </a:prstGeom>
          <a:noFill/>
          <a:ln w="57150">
            <a:solidFill>
              <a:srgbClr val="2E60AD"/>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400" err="1">
                <a:solidFill>
                  <a:srgbClr val="002060"/>
                </a:solidFill>
                <a:latin typeface="Meiryo UI"/>
                <a:ea typeface="Meiryo UI"/>
              </a:rPr>
              <a:t>平行予測実施</a:t>
            </a:r>
            <a:endParaRPr lang="en-US" altLang="ja-JP" sz="1400" err="1">
              <a:solidFill>
                <a:srgbClr val="002060"/>
              </a:solidFill>
              <a:latin typeface="Meiryo UI"/>
              <a:ea typeface="Meiryo UI"/>
              <a:cs typeface="Segoe UI"/>
            </a:endParaRPr>
          </a:p>
        </p:txBody>
      </p:sp>
      <p:sp>
        <p:nvSpPr>
          <p:cNvPr id="41" name="Rectangle 40">
            <a:extLst>
              <a:ext uri="{FF2B5EF4-FFF2-40B4-BE49-F238E27FC236}">
                <a16:creationId xmlns:a16="http://schemas.microsoft.com/office/drawing/2014/main" id="{C5F61BB0-EF3F-4F93-B38B-EAB613A56BD2}"/>
              </a:ext>
            </a:extLst>
          </p:cNvPr>
          <p:cNvSpPr/>
          <p:nvPr/>
        </p:nvSpPr>
        <p:spPr>
          <a:xfrm>
            <a:off x="7520458" y="3471775"/>
            <a:ext cx="1801290" cy="828370"/>
          </a:xfrm>
          <a:prstGeom prst="rect">
            <a:avLst/>
          </a:prstGeom>
          <a:noFill/>
          <a:ln w="57150">
            <a:solidFill>
              <a:srgbClr val="2E60AD"/>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400" err="1">
                <a:solidFill>
                  <a:srgbClr val="002060"/>
                </a:solidFill>
                <a:latin typeface="Meiryo UI"/>
                <a:ea typeface="Meiryo UI"/>
                <a:cs typeface="Segoe UI"/>
              </a:rPr>
              <a:t>検証結果評価</a:t>
            </a:r>
          </a:p>
          <a:p>
            <a:pPr algn="ctr"/>
            <a:r>
              <a:rPr lang="en-US" altLang="ja-JP" sz="1400" err="1">
                <a:solidFill>
                  <a:srgbClr val="002060"/>
                </a:solidFill>
                <a:latin typeface="Meiryo UI"/>
                <a:ea typeface="Meiryo UI"/>
                <a:cs typeface="Segoe UI"/>
              </a:rPr>
              <a:t>共存・リプレース</a:t>
            </a:r>
          </a:p>
          <a:p>
            <a:pPr algn="ctr"/>
            <a:r>
              <a:rPr lang="en-US" altLang="ja-JP" sz="1400" err="1">
                <a:solidFill>
                  <a:srgbClr val="002060"/>
                </a:solidFill>
                <a:latin typeface="Meiryo UI"/>
                <a:ea typeface="Meiryo UI"/>
                <a:cs typeface="Segoe UI"/>
              </a:rPr>
              <a:t>方法検討提案</a:t>
            </a:r>
          </a:p>
        </p:txBody>
      </p:sp>
      <p:cxnSp>
        <p:nvCxnSpPr>
          <p:cNvPr id="43" name="Straight Arrow Connector 42">
            <a:extLst>
              <a:ext uri="{FF2B5EF4-FFF2-40B4-BE49-F238E27FC236}">
                <a16:creationId xmlns:a16="http://schemas.microsoft.com/office/drawing/2014/main" id="{68A1C38B-3ADE-421F-A9B4-BE472E9C4EDA}"/>
              </a:ext>
            </a:extLst>
          </p:cNvPr>
          <p:cNvCxnSpPr>
            <a:cxnSpLocks/>
          </p:cNvCxnSpPr>
          <p:nvPr/>
        </p:nvCxnSpPr>
        <p:spPr>
          <a:xfrm>
            <a:off x="5801110" y="2885410"/>
            <a:ext cx="684341" cy="556516"/>
          </a:xfrm>
          <a:prstGeom prst="straightConnector1">
            <a:avLst/>
          </a:prstGeom>
          <a:ln w="28575">
            <a:solidFill>
              <a:srgbClr val="02A1D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0D0B82EF-F1CA-411B-A510-7F02BCB7157A}"/>
              </a:ext>
            </a:extLst>
          </p:cNvPr>
          <p:cNvCxnSpPr>
            <a:cxnSpLocks/>
          </p:cNvCxnSpPr>
          <p:nvPr/>
        </p:nvCxnSpPr>
        <p:spPr>
          <a:xfrm flipV="1">
            <a:off x="7673273" y="2885409"/>
            <a:ext cx="684342" cy="556518"/>
          </a:xfrm>
          <a:prstGeom prst="straightConnector1">
            <a:avLst/>
          </a:prstGeom>
          <a:ln w="28575">
            <a:solidFill>
              <a:srgbClr val="02A1D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888E9198-D4D7-49C3-BF42-4C06A23C8159}"/>
              </a:ext>
            </a:extLst>
          </p:cNvPr>
          <p:cNvCxnSpPr>
            <a:cxnSpLocks/>
          </p:cNvCxnSpPr>
          <p:nvPr/>
        </p:nvCxnSpPr>
        <p:spPr>
          <a:xfrm flipV="1">
            <a:off x="7130437" y="3931374"/>
            <a:ext cx="401802" cy="1"/>
          </a:xfrm>
          <a:prstGeom prst="straightConnector1">
            <a:avLst/>
          </a:prstGeom>
          <a:ln w="28575">
            <a:solidFill>
              <a:srgbClr val="02A1D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1E1F084-EAFB-4936-8CE2-D1CA284298D5}"/>
              </a:ext>
            </a:extLst>
          </p:cNvPr>
          <p:cNvCxnSpPr>
            <a:cxnSpLocks/>
          </p:cNvCxnSpPr>
          <p:nvPr/>
        </p:nvCxnSpPr>
        <p:spPr>
          <a:xfrm>
            <a:off x="5188997" y="4454680"/>
            <a:ext cx="4275296" cy="0"/>
          </a:xfrm>
          <a:prstGeom prst="straightConnector1">
            <a:avLst/>
          </a:prstGeom>
          <a:ln w="57150">
            <a:solidFill>
              <a:srgbClr val="02A1D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995121F8-4281-445B-95D1-BCD8697DA942}"/>
              </a:ext>
            </a:extLst>
          </p:cNvPr>
          <p:cNvSpPr/>
          <p:nvPr/>
        </p:nvSpPr>
        <p:spPr>
          <a:xfrm>
            <a:off x="6092014" y="4464826"/>
            <a:ext cx="2463986" cy="38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a:solidFill>
                  <a:srgbClr val="002060"/>
                </a:solidFill>
                <a:latin typeface="Meiryo UI"/>
                <a:ea typeface="Meiryo UI"/>
                <a:cs typeface="Segoe UI"/>
              </a:rPr>
              <a:t>4~8 </a:t>
            </a:r>
            <a:r>
              <a:rPr lang="en-US" altLang="ja-JP" err="1">
                <a:solidFill>
                  <a:srgbClr val="002060"/>
                </a:solidFill>
                <a:latin typeface="Meiryo UI"/>
                <a:ea typeface="Meiryo UI"/>
                <a:cs typeface="Segoe UI"/>
              </a:rPr>
              <a:t>週間</a:t>
            </a:r>
          </a:p>
        </p:txBody>
      </p:sp>
      <p:sp>
        <p:nvSpPr>
          <p:cNvPr id="8" name="フッター プレースホルダー 7">
            <a:extLst>
              <a:ext uri="{FF2B5EF4-FFF2-40B4-BE49-F238E27FC236}">
                <a16:creationId xmlns:a16="http://schemas.microsoft.com/office/drawing/2014/main" id="{634BD360-7046-4274-8E75-58339C7C8E2B}"/>
              </a:ext>
            </a:extLst>
          </p:cNvPr>
          <p:cNvSpPr>
            <a:spLocks noGrp="1"/>
          </p:cNvSpPr>
          <p:nvPr>
            <p:ph type="ftr" sz="quarter" idx="10"/>
          </p:nvPr>
        </p:nvSpPr>
        <p:spPr/>
        <p:txBody>
          <a:bodyPr/>
          <a:lstStyle/>
          <a:p>
            <a:r>
              <a:rPr lang="en-US" altLang="ja-JP" dirty="0"/>
              <a:t>©Copyright by FPT Japan 2024 - CONFIDENTIAL</a:t>
            </a:r>
            <a:endParaRPr lang="ja-JP" altLang="en-US" dirty="0"/>
          </a:p>
        </p:txBody>
      </p:sp>
    </p:spTree>
    <p:extLst>
      <p:ext uri="{BB962C8B-B14F-4D97-AF65-F5344CB8AC3E}">
        <p14:creationId xmlns:p14="http://schemas.microsoft.com/office/powerpoint/2010/main" val="19958900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AA6BBB5F-4A75-418C-8603-AB6942CB619A}"/>
              </a:ext>
            </a:extLst>
          </p:cNvPr>
          <p:cNvSpPr/>
          <p:nvPr/>
        </p:nvSpPr>
        <p:spPr>
          <a:xfrm>
            <a:off x="779302" y="1774367"/>
            <a:ext cx="823818"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61" name="Rectangle 60">
            <a:extLst>
              <a:ext uri="{FF2B5EF4-FFF2-40B4-BE49-F238E27FC236}">
                <a16:creationId xmlns:a16="http://schemas.microsoft.com/office/drawing/2014/main" id="{2BF68ABB-1F37-4F24-8647-CF3DB7BD6BD7}"/>
              </a:ext>
            </a:extLst>
          </p:cNvPr>
          <p:cNvSpPr/>
          <p:nvPr/>
        </p:nvSpPr>
        <p:spPr>
          <a:xfrm>
            <a:off x="1642095" y="1774367"/>
            <a:ext cx="823818"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62" name="Rectangle 61">
            <a:extLst>
              <a:ext uri="{FF2B5EF4-FFF2-40B4-BE49-F238E27FC236}">
                <a16:creationId xmlns:a16="http://schemas.microsoft.com/office/drawing/2014/main" id="{47563C2B-3C49-4D1B-BDFC-AB4926A96591}"/>
              </a:ext>
            </a:extLst>
          </p:cNvPr>
          <p:cNvSpPr/>
          <p:nvPr/>
        </p:nvSpPr>
        <p:spPr>
          <a:xfrm>
            <a:off x="2498586" y="1774367"/>
            <a:ext cx="823818"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63" name="Rectangle 62">
            <a:extLst>
              <a:ext uri="{FF2B5EF4-FFF2-40B4-BE49-F238E27FC236}">
                <a16:creationId xmlns:a16="http://schemas.microsoft.com/office/drawing/2014/main" id="{7140103B-59BC-41A9-849C-864755CCAED9}"/>
              </a:ext>
            </a:extLst>
          </p:cNvPr>
          <p:cNvSpPr/>
          <p:nvPr/>
        </p:nvSpPr>
        <p:spPr>
          <a:xfrm>
            <a:off x="3362763" y="1774367"/>
            <a:ext cx="823818"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64" name="Rectangle 63">
            <a:extLst>
              <a:ext uri="{FF2B5EF4-FFF2-40B4-BE49-F238E27FC236}">
                <a16:creationId xmlns:a16="http://schemas.microsoft.com/office/drawing/2014/main" id="{08F21A36-9C7B-4462-8E5F-24567D7D27FE}"/>
              </a:ext>
            </a:extLst>
          </p:cNvPr>
          <p:cNvSpPr/>
          <p:nvPr/>
        </p:nvSpPr>
        <p:spPr>
          <a:xfrm>
            <a:off x="4212332" y="1774367"/>
            <a:ext cx="823818"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65" name="Rectangle 64">
            <a:extLst>
              <a:ext uri="{FF2B5EF4-FFF2-40B4-BE49-F238E27FC236}">
                <a16:creationId xmlns:a16="http://schemas.microsoft.com/office/drawing/2014/main" id="{493A0918-B924-4702-8FA9-69C59CEE4B1F}"/>
              </a:ext>
            </a:extLst>
          </p:cNvPr>
          <p:cNvSpPr/>
          <p:nvPr/>
        </p:nvSpPr>
        <p:spPr>
          <a:xfrm>
            <a:off x="5082046" y="1774367"/>
            <a:ext cx="823818"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66" name="Rectangle 65">
            <a:extLst>
              <a:ext uri="{FF2B5EF4-FFF2-40B4-BE49-F238E27FC236}">
                <a16:creationId xmlns:a16="http://schemas.microsoft.com/office/drawing/2014/main" id="{2D37B107-5D16-46BC-8531-235EB063A0E0}"/>
              </a:ext>
            </a:extLst>
          </p:cNvPr>
          <p:cNvSpPr/>
          <p:nvPr/>
        </p:nvSpPr>
        <p:spPr>
          <a:xfrm>
            <a:off x="5946224" y="1774367"/>
            <a:ext cx="823818"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67" name="Rectangle 66">
            <a:extLst>
              <a:ext uri="{FF2B5EF4-FFF2-40B4-BE49-F238E27FC236}">
                <a16:creationId xmlns:a16="http://schemas.microsoft.com/office/drawing/2014/main" id="{7C4307C4-F5FA-49CD-9791-302A5DC9933C}"/>
              </a:ext>
            </a:extLst>
          </p:cNvPr>
          <p:cNvSpPr/>
          <p:nvPr/>
        </p:nvSpPr>
        <p:spPr>
          <a:xfrm>
            <a:off x="6810401" y="1774367"/>
            <a:ext cx="823818"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68" name="Rectangle 67">
            <a:extLst>
              <a:ext uri="{FF2B5EF4-FFF2-40B4-BE49-F238E27FC236}">
                <a16:creationId xmlns:a16="http://schemas.microsoft.com/office/drawing/2014/main" id="{DEC4CC4F-C8D9-47A1-BECF-7410C3C7213A}"/>
              </a:ext>
            </a:extLst>
          </p:cNvPr>
          <p:cNvSpPr/>
          <p:nvPr/>
        </p:nvSpPr>
        <p:spPr>
          <a:xfrm>
            <a:off x="7663503" y="1774367"/>
            <a:ext cx="909433"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7" name="タイトル 6">
            <a:extLst>
              <a:ext uri="{FF2B5EF4-FFF2-40B4-BE49-F238E27FC236}">
                <a16:creationId xmlns:a16="http://schemas.microsoft.com/office/drawing/2014/main" id="{19095117-6FA6-4688-97ED-4C7F9442ABDD}"/>
              </a:ext>
            </a:extLst>
          </p:cNvPr>
          <p:cNvSpPr>
            <a:spLocks noGrp="1"/>
          </p:cNvSpPr>
          <p:nvPr>
            <p:ph type="title"/>
          </p:nvPr>
        </p:nvSpPr>
        <p:spPr/>
        <p:txBody>
          <a:bodyPr>
            <a:normAutofit/>
          </a:bodyPr>
          <a:lstStyle/>
          <a:p>
            <a:r>
              <a:rPr lang="ja-JP" altLang="en-US" dirty="0">
                <a:latin typeface="Meiryo UI"/>
                <a:ea typeface="Meiryo UI"/>
              </a:rPr>
              <a:t>スケジュール（案）</a:t>
            </a:r>
            <a:endParaRPr lang="ja-JP" altLang="en-US" dirty="0"/>
          </a:p>
        </p:txBody>
      </p:sp>
      <p:sp>
        <p:nvSpPr>
          <p:cNvPr id="3" name="Slide Number Placeholder 2">
            <a:extLst>
              <a:ext uri="{FF2B5EF4-FFF2-40B4-BE49-F238E27FC236}">
                <a16:creationId xmlns:a16="http://schemas.microsoft.com/office/drawing/2014/main" id="{5A97C2FA-13F9-48DD-AD0E-D98681F72D28}"/>
              </a:ext>
            </a:extLst>
          </p:cNvPr>
          <p:cNvSpPr>
            <a:spLocks noGrp="1"/>
          </p:cNvSpPr>
          <p:nvPr>
            <p:ph type="sldNum"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34BBD95C-5847-41D4-A95D-7A604938DF3E}" type="slidenum">
              <a:rPr kumimoji="0" lang="en-US" sz="1200" b="0" i="0" u="none" strike="noStrike" kern="1200" cap="none" spc="0" normalizeH="0" baseline="0" noProof="0" smtClean="0">
                <a:ln>
                  <a:noFill/>
                </a:ln>
                <a:solidFill>
                  <a:prstClr val="white">
                    <a:lumMod val="75000"/>
                  </a:prstClr>
                </a:solidFill>
                <a:effectLst/>
                <a:uLnTx/>
                <a:uFillTx/>
                <a:latin typeface="Meiryo UI" panose="020B0604030504040204" pitchFamily="50" charset="-128"/>
              </a:rPr>
              <a:pPr marL="0" marR="0" lvl="0" indent="0" algn="ct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white">
                  <a:lumMod val="75000"/>
                </a:prstClr>
              </a:solidFill>
              <a:effectLst/>
              <a:uLnTx/>
              <a:uFillTx/>
              <a:latin typeface="Meiryo UI" panose="020B0604030504040204" pitchFamily="50" charset="-128"/>
            </a:endParaRPr>
          </a:p>
        </p:txBody>
      </p:sp>
      <p:sp>
        <p:nvSpPr>
          <p:cNvPr id="31" name="Text Placeholder 3">
            <a:extLst>
              <a:ext uri="{FF2B5EF4-FFF2-40B4-BE49-F238E27FC236}">
                <a16:creationId xmlns:a16="http://schemas.microsoft.com/office/drawing/2014/main" id="{897D74FE-0877-4881-B568-F1D04FFD1DF3}"/>
              </a:ext>
            </a:extLst>
          </p:cNvPr>
          <p:cNvSpPr>
            <a:spLocks noGrp="1"/>
          </p:cNvSpPr>
          <p:nvPr>
            <p:ph type="body" sz="quarter" idx="4294967295"/>
          </p:nvPr>
        </p:nvSpPr>
        <p:spPr>
          <a:xfrm>
            <a:off x="1437437" y="938155"/>
            <a:ext cx="10458450" cy="311199"/>
          </a:xfrm>
        </p:spPr>
        <p:txBody>
          <a:bodyPr lIns="91440" tIns="45720" rIns="91440" bIns="45720" anchor="t">
            <a:normAutofit fontScale="92500" lnSpcReduction="20000"/>
          </a:bodyPr>
          <a:lstStyle/>
          <a:p>
            <a:pPr marL="0" indent="0">
              <a:buNone/>
            </a:pPr>
            <a:r>
              <a:rPr lang="ja-JP" altLang="en-US" sz="1800" dirty="0">
                <a:latin typeface="Meiryo UI"/>
                <a:ea typeface="Meiryo UI"/>
                <a:cs typeface="+mn-lt"/>
              </a:rPr>
              <a:t>３か月を提案させていただきます。データに関するやり取り、予測モデルの改善進捗を中心となります。</a:t>
            </a:r>
          </a:p>
        </p:txBody>
      </p:sp>
      <p:sp>
        <p:nvSpPr>
          <p:cNvPr id="5" name="Rectangle 4">
            <a:extLst>
              <a:ext uri="{FF2B5EF4-FFF2-40B4-BE49-F238E27FC236}">
                <a16:creationId xmlns:a16="http://schemas.microsoft.com/office/drawing/2014/main" id="{12641A12-250C-4F94-909F-C1F4FAE11B6B}"/>
              </a:ext>
            </a:extLst>
          </p:cNvPr>
          <p:cNvSpPr/>
          <p:nvPr/>
        </p:nvSpPr>
        <p:spPr>
          <a:xfrm>
            <a:off x="28142" y="1919036"/>
            <a:ext cx="488506" cy="1488238"/>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lIns="91440" tIns="45720" rIns="91440" bIns="45720" rtlCol="0" anchor="ctr"/>
          <a:lstStyle/>
          <a:p>
            <a:pPr algn="ctr"/>
            <a:r>
              <a:rPr lang="en-US" altLang="ja-JP" sz="1600" err="1">
                <a:solidFill>
                  <a:schemeClr val="bg1"/>
                </a:solidFill>
                <a:latin typeface="Meiryo UI"/>
                <a:ea typeface="Meiryo UI"/>
                <a:cs typeface="Segoe UI"/>
              </a:rPr>
              <a:t>データ</a:t>
            </a:r>
            <a:r>
              <a:rPr lang="ja-JP" altLang="en-US" sz="1600">
                <a:solidFill>
                  <a:schemeClr val="bg1"/>
                </a:solidFill>
                <a:latin typeface="Meiryo UI"/>
                <a:ea typeface="Meiryo UI"/>
                <a:cs typeface="Segoe UI"/>
              </a:rPr>
              <a:t>分析</a:t>
            </a:r>
            <a:endParaRPr lang="en-US" altLang="ja-JP" sz="1600">
              <a:solidFill>
                <a:schemeClr val="bg1"/>
              </a:solidFill>
              <a:latin typeface="Meiryo UI"/>
              <a:ea typeface="Meiryo UI"/>
              <a:cs typeface="Segoe UI"/>
            </a:endParaRPr>
          </a:p>
        </p:txBody>
      </p:sp>
      <p:sp>
        <p:nvSpPr>
          <p:cNvPr id="19" name="Rectangle 18">
            <a:extLst>
              <a:ext uri="{FF2B5EF4-FFF2-40B4-BE49-F238E27FC236}">
                <a16:creationId xmlns:a16="http://schemas.microsoft.com/office/drawing/2014/main" id="{F57097B6-5F69-4B36-9664-B3931B4F6825}"/>
              </a:ext>
            </a:extLst>
          </p:cNvPr>
          <p:cNvSpPr/>
          <p:nvPr/>
        </p:nvSpPr>
        <p:spPr>
          <a:xfrm>
            <a:off x="779303" y="1366159"/>
            <a:ext cx="82381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１</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33" name="TextBox 32">
            <a:extLst>
              <a:ext uri="{FF2B5EF4-FFF2-40B4-BE49-F238E27FC236}">
                <a16:creationId xmlns:a16="http://schemas.microsoft.com/office/drawing/2014/main" id="{FA722700-15BB-4649-9134-C1576D889A7F}"/>
              </a:ext>
            </a:extLst>
          </p:cNvPr>
          <p:cNvSpPr txBox="1"/>
          <p:nvPr/>
        </p:nvSpPr>
        <p:spPr>
          <a:xfrm>
            <a:off x="-1711" y="5616778"/>
            <a:ext cx="12195422" cy="400110"/>
          </a:xfrm>
          <a:prstGeom prst="rect">
            <a:avLst/>
          </a:prstGeom>
          <a:solidFill>
            <a:srgbClr val="2E60AD"/>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2000" dirty="0">
                <a:solidFill>
                  <a:srgbClr val="FFFFFF"/>
                </a:solidFill>
                <a:latin typeface="Meiryo UI"/>
                <a:ea typeface="Meiryo UI"/>
                <a:cs typeface="Segoe UI"/>
              </a:rPr>
              <a:t>納品物：データ分析報告書、クレンジング済みデータ、予測モデルのソースコード</a:t>
            </a:r>
          </a:p>
        </p:txBody>
      </p:sp>
      <p:sp>
        <p:nvSpPr>
          <p:cNvPr id="8" name="フッター プレースホルダー 7">
            <a:extLst>
              <a:ext uri="{FF2B5EF4-FFF2-40B4-BE49-F238E27FC236}">
                <a16:creationId xmlns:a16="http://schemas.microsoft.com/office/drawing/2014/main" id="{634BD360-7046-4274-8E75-58339C7C8E2B}"/>
              </a:ext>
            </a:extLst>
          </p:cNvPr>
          <p:cNvSpPr>
            <a:spLocks noGrp="1"/>
          </p:cNvSpPr>
          <p:nvPr>
            <p:ph type="ftr" sz="quarter" idx="10"/>
          </p:nvPr>
        </p:nvSpPr>
        <p:spPr/>
        <p:txBody>
          <a:bodyPr/>
          <a:lstStyle/>
          <a:p>
            <a:r>
              <a:rPr lang="en-US" altLang="ja-JP"/>
              <a:t>©Copyright by FPT Japan - CONFIDENTIAL</a:t>
            </a:r>
            <a:endParaRPr lang="ja-JP" altLang="en-US"/>
          </a:p>
        </p:txBody>
      </p:sp>
      <p:sp>
        <p:nvSpPr>
          <p:cNvPr id="28" name="Rectangle 27">
            <a:extLst>
              <a:ext uri="{FF2B5EF4-FFF2-40B4-BE49-F238E27FC236}">
                <a16:creationId xmlns:a16="http://schemas.microsoft.com/office/drawing/2014/main" id="{56204BED-F204-4CE3-8A9F-29E2E37331A4}"/>
              </a:ext>
            </a:extLst>
          </p:cNvPr>
          <p:cNvSpPr/>
          <p:nvPr/>
        </p:nvSpPr>
        <p:spPr>
          <a:xfrm>
            <a:off x="28142" y="3509650"/>
            <a:ext cx="488506" cy="166966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lIns="91440" tIns="45720" rIns="91440" bIns="45720" rtlCol="0" anchor="ctr"/>
          <a:lstStyle/>
          <a:p>
            <a:pPr algn="ctr"/>
            <a:r>
              <a:rPr lang="en-US" altLang="ja-JP" sz="1600" dirty="0" err="1">
                <a:solidFill>
                  <a:schemeClr val="bg1"/>
                </a:solidFill>
                <a:latin typeface="Meiryo UI"/>
                <a:ea typeface="Meiryo UI"/>
                <a:cs typeface="Segoe UI"/>
              </a:rPr>
              <a:t>モデル</a:t>
            </a:r>
            <a:r>
              <a:rPr lang="ja-JP" altLang="en-US" sz="1600" dirty="0">
                <a:solidFill>
                  <a:schemeClr val="bg1"/>
                </a:solidFill>
                <a:latin typeface="Meiryo UI"/>
                <a:ea typeface="Meiryo UI"/>
                <a:cs typeface="Segoe UI"/>
              </a:rPr>
              <a:t>構築</a:t>
            </a:r>
            <a:endParaRPr lang="en-US" altLang="ja-JP" sz="1600" dirty="0">
              <a:solidFill>
                <a:schemeClr val="bg1"/>
              </a:solidFill>
              <a:latin typeface="Meiryo UI"/>
              <a:ea typeface="Meiryo UI"/>
              <a:cs typeface="Segoe UI"/>
            </a:endParaRPr>
          </a:p>
        </p:txBody>
      </p:sp>
      <p:sp>
        <p:nvSpPr>
          <p:cNvPr id="2" name="Arrow: Pentagon 1">
            <a:extLst>
              <a:ext uri="{FF2B5EF4-FFF2-40B4-BE49-F238E27FC236}">
                <a16:creationId xmlns:a16="http://schemas.microsoft.com/office/drawing/2014/main" id="{1132B662-4325-479B-AB65-6A447A359625}"/>
              </a:ext>
            </a:extLst>
          </p:cNvPr>
          <p:cNvSpPr/>
          <p:nvPr/>
        </p:nvSpPr>
        <p:spPr>
          <a:xfrm>
            <a:off x="779303" y="1923248"/>
            <a:ext cx="1667850" cy="316687"/>
          </a:xfrm>
          <a:prstGeom prst="homePlate">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200" dirty="0">
                <a:solidFill>
                  <a:schemeClr val="bg1"/>
                </a:solidFill>
                <a:latin typeface="Meiryo UI"/>
                <a:ea typeface="Meiryo UI"/>
                <a:cs typeface="Segoe UI"/>
              </a:rPr>
              <a:t>データ理解</a:t>
            </a:r>
          </a:p>
        </p:txBody>
      </p:sp>
      <p:sp>
        <p:nvSpPr>
          <p:cNvPr id="30" name="Rectangle 29">
            <a:extLst>
              <a:ext uri="{FF2B5EF4-FFF2-40B4-BE49-F238E27FC236}">
                <a16:creationId xmlns:a16="http://schemas.microsoft.com/office/drawing/2014/main" id="{7282C77A-E9FC-476A-BE9D-9884841D4DF4}"/>
              </a:ext>
            </a:extLst>
          </p:cNvPr>
          <p:cNvSpPr/>
          <p:nvPr/>
        </p:nvSpPr>
        <p:spPr>
          <a:xfrm>
            <a:off x="1634409" y="1366159"/>
            <a:ext cx="82381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２</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32" name="Rectangle 31">
            <a:extLst>
              <a:ext uri="{FF2B5EF4-FFF2-40B4-BE49-F238E27FC236}">
                <a16:creationId xmlns:a16="http://schemas.microsoft.com/office/drawing/2014/main" id="{2AA2E2AD-EAF2-47AE-A948-D14856E9D05F}"/>
              </a:ext>
            </a:extLst>
          </p:cNvPr>
          <p:cNvSpPr/>
          <p:nvPr/>
        </p:nvSpPr>
        <p:spPr>
          <a:xfrm>
            <a:off x="2498586" y="1366159"/>
            <a:ext cx="82381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３</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34" name="Rectangle 33">
            <a:extLst>
              <a:ext uri="{FF2B5EF4-FFF2-40B4-BE49-F238E27FC236}">
                <a16:creationId xmlns:a16="http://schemas.microsoft.com/office/drawing/2014/main" id="{15411471-7E7C-4B09-A253-43BDD7E2AD46}"/>
              </a:ext>
            </a:extLst>
          </p:cNvPr>
          <p:cNvSpPr/>
          <p:nvPr/>
        </p:nvSpPr>
        <p:spPr>
          <a:xfrm>
            <a:off x="3362763" y="1366159"/>
            <a:ext cx="82381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４</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36" name="Rectangle 35">
            <a:extLst>
              <a:ext uri="{FF2B5EF4-FFF2-40B4-BE49-F238E27FC236}">
                <a16:creationId xmlns:a16="http://schemas.microsoft.com/office/drawing/2014/main" id="{D80FC6E9-37E9-435A-8ACB-D4DC4D995987}"/>
              </a:ext>
            </a:extLst>
          </p:cNvPr>
          <p:cNvSpPr/>
          <p:nvPr/>
        </p:nvSpPr>
        <p:spPr>
          <a:xfrm>
            <a:off x="4212332" y="1366159"/>
            <a:ext cx="82381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５</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38" name="Rectangle 37">
            <a:extLst>
              <a:ext uri="{FF2B5EF4-FFF2-40B4-BE49-F238E27FC236}">
                <a16:creationId xmlns:a16="http://schemas.microsoft.com/office/drawing/2014/main" id="{A6632755-FD70-4E00-AEC3-76DF4FFAAF37}"/>
              </a:ext>
            </a:extLst>
          </p:cNvPr>
          <p:cNvSpPr/>
          <p:nvPr/>
        </p:nvSpPr>
        <p:spPr>
          <a:xfrm>
            <a:off x="5082046" y="1366159"/>
            <a:ext cx="82381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６</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40" name="Rectangle 39">
            <a:extLst>
              <a:ext uri="{FF2B5EF4-FFF2-40B4-BE49-F238E27FC236}">
                <a16:creationId xmlns:a16="http://schemas.microsoft.com/office/drawing/2014/main" id="{7FC4CCE3-0AC1-4884-8E1A-FC0E1646C2D0}"/>
              </a:ext>
            </a:extLst>
          </p:cNvPr>
          <p:cNvSpPr/>
          <p:nvPr/>
        </p:nvSpPr>
        <p:spPr>
          <a:xfrm>
            <a:off x="5946224" y="1366159"/>
            <a:ext cx="82381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７</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42" name="Rectangle 41">
            <a:extLst>
              <a:ext uri="{FF2B5EF4-FFF2-40B4-BE49-F238E27FC236}">
                <a16:creationId xmlns:a16="http://schemas.microsoft.com/office/drawing/2014/main" id="{53CA6EC2-6B0B-4C50-8C84-2615E80D7720}"/>
              </a:ext>
            </a:extLst>
          </p:cNvPr>
          <p:cNvSpPr/>
          <p:nvPr/>
        </p:nvSpPr>
        <p:spPr>
          <a:xfrm>
            <a:off x="6810401" y="1366159"/>
            <a:ext cx="82381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８</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44" name="Rectangle 43">
            <a:extLst>
              <a:ext uri="{FF2B5EF4-FFF2-40B4-BE49-F238E27FC236}">
                <a16:creationId xmlns:a16="http://schemas.microsoft.com/office/drawing/2014/main" id="{DAE082A8-E469-48C8-B009-CE40294CB63D}"/>
              </a:ext>
            </a:extLst>
          </p:cNvPr>
          <p:cNvSpPr/>
          <p:nvPr/>
        </p:nvSpPr>
        <p:spPr>
          <a:xfrm>
            <a:off x="7674578" y="1366159"/>
            <a:ext cx="89835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９</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53" name="Arrow: Pentagon 52">
            <a:extLst>
              <a:ext uri="{FF2B5EF4-FFF2-40B4-BE49-F238E27FC236}">
                <a16:creationId xmlns:a16="http://schemas.microsoft.com/office/drawing/2014/main" id="{18E203DB-8369-466F-AB7D-C8A07D96445C}"/>
              </a:ext>
            </a:extLst>
          </p:cNvPr>
          <p:cNvSpPr/>
          <p:nvPr/>
        </p:nvSpPr>
        <p:spPr>
          <a:xfrm>
            <a:off x="2515894" y="2666824"/>
            <a:ext cx="2536867" cy="316687"/>
          </a:xfrm>
          <a:prstGeom prst="homePlate">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200" dirty="0">
                <a:solidFill>
                  <a:schemeClr val="bg1"/>
                </a:solidFill>
                <a:latin typeface="Meiryo UI"/>
                <a:ea typeface="Meiryo UI"/>
                <a:cs typeface="Segoe UI"/>
              </a:rPr>
              <a:t>データクレンジング</a:t>
            </a:r>
          </a:p>
        </p:txBody>
      </p:sp>
      <p:sp>
        <p:nvSpPr>
          <p:cNvPr id="54" name="Arrow: Pentagon 53">
            <a:extLst>
              <a:ext uri="{FF2B5EF4-FFF2-40B4-BE49-F238E27FC236}">
                <a16:creationId xmlns:a16="http://schemas.microsoft.com/office/drawing/2014/main" id="{36A7A48E-65F2-4CD1-941C-E3366BA20C88}"/>
              </a:ext>
            </a:extLst>
          </p:cNvPr>
          <p:cNvSpPr/>
          <p:nvPr/>
        </p:nvSpPr>
        <p:spPr>
          <a:xfrm>
            <a:off x="1629618" y="2294057"/>
            <a:ext cx="2564503" cy="316687"/>
          </a:xfrm>
          <a:prstGeom prst="homePlate">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200">
                <a:solidFill>
                  <a:schemeClr val="bg1"/>
                </a:solidFill>
                <a:latin typeface="Meiryo UI"/>
                <a:ea typeface="Meiryo UI"/>
                <a:cs typeface="Segoe UI"/>
              </a:rPr>
              <a:t>外れ値・欠損値分析</a:t>
            </a:r>
          </a:p>
        </p:txBody>
      </p:sp>
      <p:sp>
        <p:nvSpPr>
          <p:cNvPr id="55" name="Arrow: Pentagon 54">
            <a:extLst>
              <a:ext uri="{FF2B5EF4-FFF2-40B4-BE49-F238E27FC236}">
                <a16:creationId xmlns:a16="http://schemas.microsoft.com/office/drawing/2014/main" id="{A2A93D7E-BA48-4F2E-9B82-7C4C57829CAC}"/>
              </a:ext>
            </a:extLst>
          </p:cNvPr>
          <p:cNvSpPr/>
          <p:nvPr/>
        </p:nvSpPr>
        <p:spPr>
          <a:xfrm>
            <a:off x="2546761" y="3523669"/>
            <a:ext cx="1602788" cy="380327"/>
          </a:xfrm>
          <a:prstGeom prst="homePlate">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200" dirty="0">
                <a:solidFill>
                  <a:schemeClr val="bg1"/>
                </a:solidFill>
                <a:latin typeface="Meiryo UI"/>
                <a:ea typeface="Meiryo UI"/>
                <a:cs typeface="Segoe UI"/>
              </a:rPr>
              <a:t>予測モデル構築</a:t>
            </a:r>
            <a:endParaRPr lang="en-US" altLang="ja-JP" sz="1200" dirty="0">
              <a:solidFill>
                <a:schemeClr val="bg1"/>
              </a:solidFill>
              <a:latin typeface="Meiryo UI"/>
              <a:ea typeface="Meiryo UI"/>
              <a:cs typeface="Segoe UI"/>
            </a:endParaRPr>
          </a:p>
          <a:p>
            <a:pPr algn="ctr"/>
            <a:r>
              <a:rPr lang="ja-JP" altLang="en-US" sz="1200" dirty="0">
                <a:solidFill>
                  <a:schemeClr val="bg1"/>
                </a:solidFill>
                <a:latin typeface="Meiryo UI"/>
                <a:ea typeface="Meiryo UI"/>
                <a:cs typeface="Segoe UI"/>
              </a:rPr>
              <a:t>１スプリント目</a:t>
            </a:r>
          </a:p>
        </p:txBody>
      </p:sp>
      <p:sp>
        <p:nvSpPr>
          <p:cNvPr id="56" name="Arrow: Pentagon 55">
            <a:extLst>
              <a:ext uri="{FF2B5EF4-FFF2-40B4-BE49-F238E27FC236}">
                <a16:creationId xmlns:a16="http://schemas.microsoft.com/office/drawing/2014/main" id="{79DDEB1C-CA87-4795-8ABA-6F53FFE78EC1}"/>
              </a:ext>
            </a:extLst>
          </p:cNvPr>
          <p:cNvSpPr/>
          <p:nvPr/>
        </p:nvSpPr>
        <p:spPr>
          <a:xfrm>
            <a:off x="4236603" y="3932616"/>
            <a:ext cx="1679812" cy="380327"/>
          </a:xfrm>
          <a:prstGeom prst="homePlate">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200" dirty="0">
                <a:solidFill>
                  <a:schemeClr val="bg1"/>
                </a:solidFill>
                <a:latin typeface="Meiryo UI"/>
                <a:ea typeface="Meiryo UI"/>
                <a:cs typeface="Segoe UI"/>
              </a:rPr>
              <a:t>予測モデル構築</a:t>
            </a:r>
            <a:endParaRPr lang="en-US" altLang="ja-JP" sz="1200" dirty="0">
              <a:solidFill>
                <a:schemeClr val="bg1"/>
              </a:solidFill>
              <a:latin typeface="Meiryo UI"/>
              <a:ea typeface="Meiryo UI"/>
              <a:cs typeface="Segoe UI"/>
            </a:endParaRPr>
          </a:p>
          <a:p>
            <a:pPr algn="ctr"/>
            <a:r>
              <a:rPr lang="ja-JP" altLang="en-US" sz="1200" dirty="0">
                <a:solidFill>
                  <a:schemeClr val="bg1"/>
                </a:solidFill>
                <a:latin typeface="Meiryo UI"/>
                <a:ea typeface="Meiryo UI"/>
                <a:cs typeface="Segoe UI"/>
              </a:rPr>
              <a:t>２スプリント目</a:t>
            </a:r>
          </a:p>
        </p:txBody>
      </p:sp>
      <p:sp>
        <p:nvSpPr>
          <p:cNvPr id="70" name="Arrow: Pentagon 69">
            <a:extLst>
              <a:ext uri="{FF2B5EF4-FFF2-40B4-BE49-F238E27FC236}">
                <a16:creationId xmlns:a16="http://schemas.microsoft.com/office/drawing/2014/main" id="{24F8A417-5751-41E1-92BA-AEA478F9D072}"/>
              </a:ext>
            </a:extLst>
          </p:cNvPr>
          <p:cNvSpPr/>
          <p:nvPr/>
        </p:nvSpPr>
        <p:spPr>
          <a:xfrm>
            <a:off x="7699650" y="1851215"/>
            <a:ext cx="870070" cy="3351005"/>
          </a:xfrm>
          <a:prstGeom prst="homePlate">
            <a:avLst>
              <a:gd name="adj" fmla="val 28852"/>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100" dirty="0">
                <a:solidFill>
                  <a:schemeClr val="tx1"/>
                </a:solidFill>
                <a:latin typeface="Meiryo UI"/>
                <a:ea typeface="Meiryo UI"/>
                <a:cs typeface="Segoe UI"/>
              </a:rPr>
              <a:t>最終報告</a:t>
            </a:r>
            <a:endParaRPr lang="en-US" altLang="ja-JP" sz="1100" dirty="0">
              <a:solidFill>
                <a:schemeClr val="tx1"/>
              </a:solidFill>
              <a:latin typeface="Meiryo UI"/>
              <a:ea typeface="Meiryo UI"/>
              <a:cs typeface="Segoe UI"/>
            </a:endParaRPr>
          </a:p>
          <a:p>
            <a:pPr algn="ctr"/>
            <a:endParaRPr lang="en-US" altLang="ja-JP" sz="1100" dirty="0">
              <a:solidFill>
                <a:schemeClr val="tx1"/>
              </a:solidFill>
              <a:latin typeface="Meiryo UI"/>
              <a:ea typeface="Meiryo UI"/>
              <a:cs typeface="Segoe UI"/>
            </a:endParaRPr>
          </a:p>
          <a:p>
            <a:pPr algn="ctr"/>
            <a:r>
              <a:rPr lang="ja-JP" altLang="en-US" sz="1100" dirty="0">
                <a:solidFill>
                  <a:schemeClr val="tx1"/>
                </a:solidFill>
                <a:latin typeface="Meiryo UI"/>
                <a:ea typeface="Meiryo UI"/>
                <a:cs typeface="Segoe UI"/>
              </a:rPr>
              <a:t>運用開始提案</a:t>
            </a:r>
          </a:p>
        </p:txBody>
      </p:sp>
      <p:sp>
        <p:nvSpPr>
          <p:cNvPr id="71" name="Arrow: Pentagon 70">
            <a:extLst>
              <a:ext uri="{FF2B5EF4-FFF2-40B4-BE49-F238E27FC236}">
                <a16:creationId xmlns:a16="http://schemas.microsoft.com/office/drawing/2014/main" id="{B2832EFF-7CAA-4951-B7B8-3C0478B84AA8}"/>
              </a:ext>
            </a:extLst>
          </p:cNvPr>
          <p:cNvSpPr/>
          <p:nvPr/>
        </p:nvSpPr>
        <p:spPr>
          <a:xfrm>
            <a:off x="4222069" y="3092814"/>
            <a:ext cx="3399073" cy="316687"/>
          </a:xfrm>
          <a:prstGeom prst="homePlate">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200" dirty="0">
                <a:solidFill>
                  <a:schemeClr val="bg1"/>
                </a:solidFill>
                <a:latin typeface="Meiryo UI"/>
                <a:ea typeface="Meiryo UI"/>
                <a:cs typeface="Segoe UI"/>
              </a:rPr>
              <a:t>外部分析・取得</a:t>
            </a:r>
            <a:r>
              <a:rPr lang="en-US" altLang="ja-JP" sz="1200" dirty="0">
                <a:solidFill>
                  <a:schemeClr val="bg1"/>
                </a:solidFill>
                <a:latin typeface="Meiryo UI"/>
                <a:ea typeface="Meiryo UI"/>
                <a:cs typeface="Segoe UI"/>
              </a:rPr>
              <a:t>PG</a:t>
            </a:r>
            <a:r>
              <a:rPr lang="ja-JP" altLang="en-US" sz="1200" dirty="0">
                <a:solidFill>
                  <a:schemeClr val="bg1"/>
                </a:solidFill>
                <a:latin typeface="Meiryo UI"/>
                <a:ea typeface="Meiryo UI"/>
                <a:cs typeface="Segoe UI"/>
              </a:rPr>
              <a:t>開発</a:t>
            </a:r>
            <a:endParaRPr lang="ja-JP" altLang="en-US" sz="1200" dirty="0">
              <a:solidFill>
                <a:schemeClr val="bg1"/>
              </a:solidFill>
              <a:cs typeface="Segoe UI"/>
            </a:endParaRPr>
          </a:p>
        </p:txBody>
      </p:sp>
      <p:sp>
        <p:nvSpPr>
          <p:cNvPr id="4" name="Arrow: Pentagon 55">
            <a:extLst>
              <a:ext uri="{FF2B5EF4-FFF2-40B4-BE49-F238E27FC236}">
                <a16:creationId xmlns:a16="http://schemas.microsoft.com/office/drawing/2014/main" id="{371482CD-138F-55F3-ED92-674470FD40B0}"/>
              </a:ext>
            </a:extLst>
          </p:cNvPr>
          <p:cNvSpPr/>
          <p:nvPr/>
        </p:nvSpPr>
        <p:spPr>
          <a:xfrm>
            <a:off x="5941847" y="4344483"/>
            <a:ext cx="1679812" cy="380327"/>
          </a:xfrm>
          <a:prstGeom prst="homePlate">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200" dirty="0">
                <a:solidFill>
                  <a:schemeClr val="bg1"/>
                </a:solidFill>
                <a:latin typeface="Meiryo UI"/>
                <a:ea typeface="Meiryo UI"/>
                <a:cs typeface="Segoe UI"/>
              </a:rPr>
              <a:t>予測モデル構築</a:t>
            </a:r>
            <a:endParaRPr lang="en-US" altLang="ja-JP" sz="1200" dirty="0">
              <a:solidFill>
                <a:schemeClr val="bg1"/>
              </a:solidFill>
              <a:latin typeface="Meiryo UI"/>
              <a:ea typeface="Meiryo UI"/>
              <a:cs typeface="Segoe UI"/>
            </a:endParaRPr>
          </a:p>
          <a:p>
            <a:pPr algn="ctr"/>
            <a:r>
              <a:rPr lang="ja-JP" altLang="en-US" sz="1200" dirty="0">
                <a:solidFill>
                  <a:schemeClr val="bg1"/>
                </a:solidFill>
                <a:latin typeface="Meiryo UI"/>
                <a:ea typeface="Meiryo UI"/>
                <a:cs typeface="Segoe UI"/>
              </a:rPr>
              <a:t>３スプリント目</a:t>
            </a:r>
          </a:p>
        </p:txBody>
      </p:sp>
      <p:sp>
        <p:nvSpPr>
          <p:cNvPr id="6" name="Rectangle 64">
            <a:extLst>
              <a:ext uri="{FF2B5EF4-FFF2-40B4-BE49-F238E27FC236}">
                <a16:creationId xmlns:a16="http://schemas.microsoft.com/office/drawing/2014/main" id="{CCC70EC1-B3E8-12E9-209A-5441EDA4B116}"/>
              </a:ext>
            </a:extLst>
          </p:cNvPr>
          <p:cNvSpPr/>
          <p:nvPr/>
        </p:nvSpPr>
        <p:spPr>
          <a:xfrm>
            <a:off x="8602220" y="1771317"/>
            <a:ext cx="823818"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9" name="Rectangle 65">
            <a:extLst>
              <a:ext uri="{FF2B5EF4-FFF2-40B4-BE49-F238E27FC236}">
                <a16:creationId xmlns:a16="http://schemas.microsoft.com/office/drawing/2014/main" id="{9671A9ED-21C8-C5DD-A0B3-96A6F3C8632C}"/>
              </a:ext>
            </a:extLst>
          </p:cNvPr>
          <p:cNvSpPr/>
          <p:nvPr/>
        </p:nvSpPr>
        <p:spPr>
          <a:xfrm>
            <a:off x="9466398" y="1771317"/>
            <a:ext cx="823818"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10" name="Rectangle 66">
            <a:extLst>
              <a:ext uri="{FF2B5EF4-FFF2-40B4-BE49-F238E27FC236}">
                <a16:creationId xmlns:a16="http://schemas.microsoft.com/office/drawing/2014/main" id="{E503660F-8497-FEC1-50A2-9A07B0205DD3}"/>
              </a:ext>
            </a:extLst>
          </p:cNvPr>
          <p:cNvSpPr/>
          <p:nvPr/>
        </p:nvSpPr>
        <p:spPr>
          <a:xfrm>
            <a:off x="10330575" y="1771317"/>
            <a:ext cx="823818"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11" name="Rectangle 67">
            <a:extLst>
              <a:ext uri="{FF2B5EF4-FFF2-40B4-BE49-F238E27FC236}">
                <a16:creationId xmlns:a16="http://schemas.microsoft.com/office/drawing/2014/main" id="{94FEEB0A-69C8-1539-36BF-3A777C9A2C16}"/>
              </a:ext>
            </a:extLst>
          </p:cNvPr>
          <p:cNvSpPr/>
          <p:nvPr/>
        </p:nvSpPr>
        <p:spPr>
          <a:xfrm>
            <a:off x="11183677" y="1771317"/>
            <a:ext cx="909433" cy="3504703"/>
          </a:xfrm>
          <a:prstGeom prst="rect">
            <a:avLst/>
          </a:prstGeom>
          <a:solidFill>
            <a:srgbClr val="2E60A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ltLang="ja-JP" sz="1200">
              <a:solidFill>
                <a:schemeClr val="bg1"/>
              </a:solidFill>
              <a:latin typeface="Meiryo UI"/>
              <a:ea typeface="Meiryo UI"/>
              <a:cs typeface="Segoe UI"/>
            </a:endParaRPr>
          </a:p>
        </p:txBody>
      </p:sp>
      <p:sp>
        <p:nvSpPr>
          <p:cNvPr id="12" name="Rectangle 37">
            <a:extLst>
              <a:ext uri="{FF2B5EF4-FFF2-40B4-BE49-F238E27FC236}">
                <a16:creationId xmlns:a16="http://schemas.microsoft.com/office/drawing/2014/main" id="{6E537A6A-41EC-588A-0BFE-1621DAA2F776}"/>
              </a:ext>
            </a:extLst>
          </p:cNvPr>
          <p:cNvSpPr/>
          <p:nvPr/>
        </p:nvSpPr>
        <p:spPr>
          <a:xfrm>
            <a:off x="8602220" y="1363109"/>
            <a:ext cx="82381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10</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13" name="Rectangle 39">
            <a:extLst>
              <a:ext uri="{FF2B5EF4-FFF2-40B4-BE49-F238E27FC236}">
                <a16:creationId xmlns:a16="http://schemas.microsoft.com/office/drawing/2014/main" id="{D3C34A88-8560-087C-298F-F4A6AD0CC777}"/>
              </a:ext>
            </a:extLst>
          </p:cNvPr>
          <p:cNvSpPr/>
          <p:nvPr/>
        </p:nvSpPr>
        <p:spPr>
          <a:xfrm>
            <a:off x="9466398" y="1363109"/>
            <a:ext cx="82381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11</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14" name="Rectangle 41">
            <a:extLst>
              <a:ext uri="{FF2B5EF4-FFF2-40B4-BE49-F238E27FC236}">
                <a16:creationId xmlns:a16="http://schemas.microsoft.com/office/drawing/2014/main" id="{D8086D37-E4EE-D454-D03D-A8F0E1BA931B}"/>
              </a:ext>
            </a:extLst>
          </p:cNvPr>
          <p:cNvSpPr/>
          <p:nvPr/>
        </p:nvSpPr>
        <p:spPr>
          <a:xfrm>
            <a:off x="10330575" y="1363109"/>
            <a:ext cx="82381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12</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15" name="Rectangle 43">
            <a:extLst>
              <a:ext uri="{FF2B5EF4-FFF2-40B4-BE49-F238E27FC236}">
                <a16:creationId xmlns:a16="http://schemas.microsoft.com/office/drawing/2014/main" id="{C4408D5B-94C2-7F50-FCCC-063DDCF2FE79}"/>
              </a:ext>
            </a:extLst>
          </p:cNvPr>
          <p:cNvSpPr/>
          <p:nvPr/>
        </p:nvSpPr>
        <p:spPr>
          <a:xfrm>
            <a:off x="11194752" y="1363109"/>
            <a:ext cx="898358" cy="411346"/>
          </a:xfrm>
          <a:prstGeom prst="rect">
            <a:avLst/>
          </a:prstGeom>
          <a:solidFill>
            <a:srgbClr val="2E60AD"/>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ja-JP" sz="1200" dirty="0">
                <a:solidFill>
                  <a:schemeClr val="bg1"/>
                </a:solidFill>
                <a:latin typeface="Meiryo UI"/>
                <a:ea typeface="Meiryo UI"/>
                <a:cs typeface="Segoe UI"/>
              </a:rPr>
              <a:t>13</a:t>
            </a:r>
            <a:r>
              <a:rPr lang="ja-JP" altLang="en-US" sz="1200" dirty="0">
                <a:solidFill>
                  <a:schemeClr val="bg1"/>
                </a:solidFill>
                <a:latin typeface="Meiryo UI"/>
                <a:ea typeface="Meiryo UI"/>
                <a:cs typeface="Segoe UI"/>
              </a:rPr>
              <a:t>週目</a:t>
            </a:r>
            <a:endParaRPr lang="en-US" altLang="ja-JP" sz="1200" dirty="0">
              <a:solidFill>
                <a:schemeClr val="bg1"/>
              </a:solidFill>
              <a:latin typeface="Meiryo UI"/>
              <a:ea typeface="Meiryo UI"/>
              <a:cs typeface="Segoe UI"/>
            </a:endParaRPr>
          </a:p>
        </p:txBody>
      </p:sp>
      <p:sp>
        <p:nvSpPr>
          <p:cNvPr id="17" name="Arrow: Pentagon 55">
            <a:extLst>
              <a:ext uri="{FF2B5EF4-FFF2-40B4-BE49-F238E27FC236}">
                <a16:creationId xmlns:a16="http://schemas.microsoft.com/office/drawing/2014/main" id="{38918F78-081E-A44A-8623-19CEE918C81A}"/>
              </a:ext>
            </a:extLst>
          </p:cNvPr>
          <p:cNvSpPr/>
          <p:nvPr/>
        </p:nvSpPr>
        <p:spPr>
          <a:xfrm>
            <a:off x="8674904" y="1859235"/>
            <a:ext cx="3328780" cy="3320081"/>
          </a:xfrm>
          <a:prstGeom prst="homePlate">
            <a:avLst>
              <a:gd name="adj" fmla="val 20263"/>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200" dirty="0">
                <a:solidFill>
                  <a:schemeClr val="tx1"/>
                </a:solidFill>
                <a:latin typeface="Meiryo UI"/>
                <a:ea typeface="Meiryo UI"/>
                <a:cs typeface="Segoe UI"/>
              </a:rPr>
              <a:t>予測パイプライン開発</a:t>
            </a:r>
            <a:endParaRPr lang="en-US" altLang="ja-JP" sz="1200" dirty="0">
              <a:solidFill>
                <a:schemeClr val="tx1"/>
              </a:solidFill>
              <a:latin typeface="Meiryo UI"/>
              <a:ea typeface="Meiryo UI"/>
              <a:cs typeface="Segoe UI"/>
            </a:endParaRPr>
          </a:p>
          <a:p>
            <a:pPr algn="ctr"/>
            <a:r>
              <a:rPr lang="ja-JP" altLang="en-US" sz="1200" dirty="0">
                <a:solidFill>
                  <a:schemeClr val="tx1"/>
                </a:solidFill>
                <a:latin typeface="Meiryo UI"/>
                <a:ea typeface="Meiryo UI"/>
                <a:cs typeface="Segoe UI"/>
              </a:rPr>
              <a:t>予測開始</a:t>
            </a:r>
          </a:p>
        </p:txBody>
      </p:sp>
    </p:spTree>
    <p:extLst>
      <p:ext uri="{BB962C8B-B14F-4D97-AF65-F5344CB8AC3E}">
        <p14:creationId xmlns:p14="http://schemas.microsoft.com/office/powerpoint/2010/main" val="1440875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5E689D-9068-7C43-13F1-763E84D1D4C2}"/>
              </a:ext>
            </a:extLst>
          </p:cNvPr>
          <p:cNvSpPr>
            <a:spLocks noGrp="1"/>
          </p:cNvSpPr>
          <p:nvPr>
            <p:ph type="title"/>
          </p:nvPr>
        </p:nvSpPr>
        <p:spPr/>
        <p:txBody>
          <a:bodyPr/>
          <a:lstStyle/>
          <a:p>
            <a:r>
              <a:rPr kumimoji="1" lang="ja-JP" altLang="en-US" dirty="0"/>
              <a:t>実行体制</a:t>
            </a:r>
          </a:p>
        </p:txBody>
      </p:sp>
      <p:sp>
        <p:nvSpPr>
          <p:cNvPr id="3" name="フッター プレースホルダー 2">
            <a:extLst>
              <a:ext uri="{FF2B5EF4-FFF2-40B4-BE49-F238E27FC236}">
                <a16:creationId xmlns:a16="http://schemas.microsoft.com/office/drawing/2014/main" id="{45C8BDD9-A3A3-EDBF-E4CF-E80F04E04A62}"/>
              </a:ext>
            </a:extLst>
          </p:cNvPr>
          <p:cNvSpPr>
            <a:spLocks noGrp="1"/>
          </p:cNvSpPr>
          <p:nvPr>
            <p:ph type="ftr" sz="quarter" idx="10"/>
          </p:nvPr>
        </p:nvSpPr>
        <p:spPr/>
        <p:txBody>
          <a:bodyPr/>
          <a:lstStyle/>
          <a:p>
            <a:r>
              <a:rPr lang="en-US" altLang="ja-JP"/>
              <a:t>©Copyright by FPT Japan - CONFIDENTIAL</a:t>
            </a:r>
            <a:endParaRPr lang="ja-JP" altLang="en-US"/>
          </a:p>
        </p:txBody>
      </p:sp>
      <p:sp>
        <p:nvSpPr>
          <p:cNvPr id="4" name="スライド番号プレースホルダー 3">
            <a:extLst>
              <a:ext uri="{FF2B5EF4-FFF2-40B4-BE49-F238E27FC236}">
                <a16:creationId xmlns:a16="http://schemas.microsoft.com/office/drawing/2014/main" id="{FE9EFACB-23F0-1343-C439-7ECDF9E2D9B1}"/>
              </a:ext>
            </a:extLst>
          </p:cNvPr>
          <p:cNvSpPr>
            <a:spLocks noGrp="1"/>
          </p:cNvSpPr>
          <p:nvPr>
            <p:ph type="sldNum" sz="quarter" idx="11"/>
          </p:nvPr>
        </p:nvSpPr>
        <p:spPr/>
        <p:txBody>
          <a:bodyPr/>
          <a:lstStyle/>
          <a:p>
            <a:fld id="{F539F2B5-B9E0-4AF3-8C48-9BB5B43B2244}" type="slidenum">
              <a:rPr lang="ja-JP" altLang="en-US" smtClean="0"/>
              <a:pPr/>
              <a:t>9</a:t>
            </a:fld>
            <a:endParaRPr lang="ja-JP" altLang="en-US"/>
          </a:p>
        </p:txBody>
      </p:sp>
      <p:sp>
        <p:nvSpPr>
          <p:cNvPr id="14" name="テキスト ボックス 13">
            <a:extLst>
              <a:ext uri="{FF2B5EF4-FFF2-40B4-BE49-F238E27FC236}">
                <a16:creationId xmlns:a16="http://schemas.microsoft.com/office/drawing/2014/main" id="{D35F70CB-BB93-9265-31DE-ABAA55EED72D}"/>
              </a:ext>
            </a:extLst>
          </p:cNvPr>
          <p:cNvSpPr txBox="1"/>
          <p:nvPr/>
        </p:nvSpPr>
        <p:spPr>
          <a:xfrm>
            <a:off x="1187535" y="1057372"/>
            <a:ext cx="11004465"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ja-JP" altLang="en-US" sz="14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cs typeface="+mn-cs"/>
              </a:rPr>
              <a:t>以下の チームで対応させていただきます。</a:t>
            </a:r>
            <a:endParaRPr kumimoji="0" lang="en-US" altLang="ja-JP" sz="1400" b="0" i="0" u="none" strike="noStrike" kern="1200" cap="none" spc="0" normalizeH="0" baseline="0" noProof="0" dirty="0">
              <a:ln>
                <a:noFill/>
              </a:ln>
              <a:solidFill>
                <a:srgbClr val="36365C"/>
              </a:solidFill>
              <a:effectLst/>
              <a:uLnTx/>
              <a:uFillTx/>
              <a:latin typeface="Meiryo UI" panose="020B0604030504040204" pitchFamily="50" charset="-128"/>
              <a:ea typeface="Meiryo UI" panose="020B0604030504040204" pitchFamily="50" charset="-128"/>
              <a:cs typeface="+mn-cs"/>
            </a:endParaRPr>
          </a:p>
        </p:txBody>
      </p:sp>
      <p:sp>
        <p:nvSpPr>
          <p:cNvPr id="44" name="正方形/長方形 29">
            <a:extLst>
              <a:ext uri="{FF2B5EF4-FFF2-40B4-BE49-F238E27FC236}">
                <a16:creationId xmlns:a16="http://schemas.microsoft.com/office/drawing/2014/main" id="{F1704AA2-2D75-D9A2-753A-1DF2D93FBCF2}"/>
              </a:ext>
            </a:extLst>
          </p:cNvPr>
          <p:cNvSpPr>
            <a:spLocks noChangeArrowheads="1"/>
          </p:cNvSpPr>
          <p:nvPr/>
        </p:nvSpPr>
        <p:spPr bwMode="auto">
          <a:xfrm>
            <a:off x="1210223" y="1624925"/>
            <a:ext cx="2560506" cy="4396860"/>
          </a:xfrm>
          <a:prstGeom prst="rect">
            <a:avLst/>
          </a:prstGeom>
          <a:solidFill>
            <a:sysClr val="window" lastClr="FFFFFF">
              <a:lumMod val="95000"/>
            </a:sysClr>
          </a:solidFill>
          <a:ln w="19050" cap="flat" cmpd="sng" algn="ctr">
            <a:solidFill>
              <a:sysClr val="window" lastClr="FFFFFF">
                <a:lumMod val="50000"/>
              </a:sysClr>
            </a:solidFill>
            <a:prstDash val="sysDot"/>
            <a:miter lim="800000"/>
          </a:ln>
          <a:effectLst/>
        </p:spPr>
        <p:txBody>
          <a:bodyPr wrap="square" rtlCol="0" anchor="b"/>
          <a:lstStyle>
            <a:lvl1pPr marL="0" indent="0">
              <a:defRPr sz="1100">
                <a:solidFill>
                  <a:schemeClr val="lt1"/>
                </a:solidFill>
                <a:latin typeface="Meiryo UI"/>
                <a:ea typeface="Meiryo UI"/>
                <a:cs typeface="Meiryo UI"/>
              </a:defRPr>
            </a:lvl1pPr>
            <a:lvl2pPr marL="457200" indent="0">
              <a:defRPr sz="1100">
                <a:solidFill>
                  <a:schemeClr val="lt1"/>
                </a:solidFill>
                <a:latin typeface="Meiryo UI"/>
                <a:ea typeface="Meiryo UI"/>
                <a:cs typeface="Meiryo UI"/>
              </a:defRPr>
            </a:lvl2pPr>
            <a:lvl3pPr marL="914400" indent="0">
              <a:defRPr sz="1100">
                <a:solidFill>
                  <a:schemeClr val="lt1"/>
                </a:solidFill>
                <a:latin typeface="Meiryo UI"/>
                <a:ea typeface="Meiryo UI"/>
                <a:cs typeface="Meiryo UI"/>
              </a:defRPr>
            </a:lvl3pPr>
            <a:lvl4pPr marL="1371600" indent="0">
              <a:defRPr sz="1100">
                <a:solidFill>
                  <a:schemeClr val="lt1"/>
                </a:solidFill>
                <a:latin typeface="Meiryo UI"/>
                <a:ea typeface="Meiryo UI"/>
                <a:cs typeface="Meiryo UI"/>
              </a:defRPr>
            </a:lvl4pPr>
            <a:lvl5pPr marL="1828800" indent="0">
              <a:defRPr sz="1100">
                <a:solidFill>
                  <a:schemeClr val="lt1"/>
                </a:solidFill>
                <a:latin typeface="Meiryo UI"/>
                <a:ea typeface="Meiryo UI"/>
                <a:cs typeface="Meiryo UI"/>
              </a:defRPr>
            </a:lvl5pPr>
            <a:lvl6pPr marL="2286000" indent="0">
              <a:defRPr sz="1100">
                <a:solidFill>
                  <a:schemeClr val="lt1"/>
                </a:solidFill>
                <a:latin typeface="Meiryo UI"/>
                <a:ea typeface="Meiryo UI"/>
                <a:cs typeface="Meiryo UI"/>
              </a:defRPr>
            </a:lvl6pPr>
            <a:lvl7pPr marL="2743200" indent="0">
              <a:defRPr sz="1100">
                <a:solidFill>
                  <a:schemeClr val="lt1"/>
                </a:solidFill>
                <a:latin typeface="Meiryo UI"/>
                <a:ea typeface="Meiryo UI"/>
                <a:cs typeface="Meiryo UI"/>
              </a:defRPr>
            </a:lvl7pPr>
            <a:lvl8pPr marL="3200400" indent="0">
              <a:defRPr sz="1100">
                <a:solidFill>
                  <a:schemeClr val="lt1"/>
                </a:solidFill>
                <a:latin typeface="Meiryo UI"/>
                <a:ea typeface="Meiryo UI"/>
                <a:cs typeface="Meiryo UI"/>
              </a:defRPr>
            </a:lvl8pPr>
            <a:lvl9pPr marL="3657600" indent="0">
              <a:defRPr sz="1100">
                <a:solidFill>
                  <a:schemeClr val="lt1"/>
                </a:solidFill>
                <a:latin typeface="Meiryo UI"/>
                <a:ea typeface="Meiryo UI"/>
                <a:cs typeface="Meiryo UI"/>
              </a:defRPr>
            </a:lvl9pPr>
          </a:lstStyle>
          <a:p>
            <a:pPr marL="0" marR="0" lvl="0" indent="0" algn="ctr" defTabSz="914332" eaLnBrk="1" fontAlgn="auto" latinLnBrk="0" hangingPunct="1">
              <a:lnSpc>
                <a:spcPct val="100000"/>
              </a:lnSpc>
              <a:spcBef>
                <a:spcPts val="0"/>
              </a:spcBef>
              <a:spcAft>
                <a:spcPts val="0"/>
              </a:spcAft>
              <a:buClrTx/>
              <a:buSzTx/>
              <a:buFontTx/>
              <a:buNone/>
              <a:tabLst/>
              <a:defRPr/>
            </a:pPr>
            <a:endParaRPr kumimoji="0" lang="ja" altLang="ja-JP" sz="1400" b="1" i="0" u="none" strike="noStrike" kern="0" cap="none" spc="0" normalizeH="0" baseline="0" noProof="0">
              <a:ln>
                <a:noFill/>
              </a:ln>
              <a:solidFill>
                <a:prstClr val="white"/>
              </a:solidFill>
              <a:effectLst/>
              <a:uLnTx/>
              <a:uFillTx/>
              <a:latin typeface="Meiryo UI" panose="020B0604030504040204" pitchFamily="50" charset="-128"/>
              <a:ea typeface="Meiryo UI" panose="020B0604030504040204" pitchFamily="50" charset="-128"/>
              <a:cs typeface="Meiryo UI" panose="02020603050405020304" pitchFamily="18" charset="0"/>
            </a:endParaRPr>
          </a:p>
        </p:txBody>
      </p:sp>
      <p:sp>
        <p:nvSpPr>
          <p:cNvPr id="45" name="テキスト ボックス 88">
            <a:extLst>
              <a:ext uri="{FF2B5EF4-FFF2-40B4-BE49-F238E27FC236}">
                <a16:creationId xmlns:a16="http://schemas.microsoft.com/office/drawing/2014/main" id="{19FBE782-D232-0983-AC90-A98C49E7E96B}"/>
              </a:ext>
            </a:extLst>
          </p:cNvPr>
          <p:cNvSpPr txBox="1"/>
          <p:nvPr/>
        </p:nvSpPr>
        <p:spPr>
          <a:xfrm>
            <a:off x="3972218" y="3641498"/>
            <a:ext cx="1841479" cy="222258"/>
          </a:xfrm>
          <a:prstGeom prst="rect">
            <a:avLst/>
          </a:prstGeom>
          <a:noFill/>
        </p:spPr>
        <p:txBody>
          <a:bodyPr wrap="square" rtlCol="0">
            <a:noAutofit/>
          </a:bodyPr>
          <a:lstStyle>
            <a:lvl1pPr marL="0" indent="0">
              <a:defRPr sz="1100">
                <a:latin typeface="Meiryo UI"/>
                <a:ea typeface="Meiryo UI"/>
                <a:cs typeface="Meiryo UI"/>
              </a:defRPr>
            </a:lvl1pPr>
            <a:lvl2pPr marL="457200" indent="0">
              <a:defRPr sz="1100">
                <a:latin typeface="Meiryo UI"/>
                <a:ea typeface="Meiryo UI"/>
                <a:cs typeface="Meiryo UI"/>
              </a:defRPr>
            </a:lvl2pPr>
            <a:lvl3pPr marL="914400" indent="0">
              <a:defRPr sz="1100">
                <a:latin typeface="Meiryo UI"/>
                <a:ea typeface="Meiryo UI"/>
                <a:cs typeface="Meiryo UI"/>
              </a:defRPr>
            </a:lvl3pPr>
            <a:lvl4pPr marL="1371600" indent="0">
              <a:defRPr sz="1100">
                <a:latin typeface="Meiryo UI"/>
                <a:ea typeface="Meiryo UI"/>
                <a:cs typeface="Meiryo UI"/>
              </a:defRPr>
            </a:lvl4pPr>
            <a:lvl5pPr marL="1828800" indent="0">
              <a:defRPr sz="1100">
                <a:latin typeface="Meiryo UI"/>
                <a:ea typeface="Meiryo UI"/>
                <a:cs typeface="Meiryo UI"/>
              </a:defRPr>
            </a:lvl5pPr>
            <a:lvl6pPr marL="2286000" indent="0">
              <a:defRPr sz="1100">
                <a:latin typeface="Meiryo UI"/>
                <a:ea typeface="Meiryo UI"/>
                <a:cs typeface="Meiryo UI"/>
              </a:defRPr>
            </a:lvl6pPr>
            <a:lvl7pPr marL="2743200" indent="0">
              <a:defRPr sz="1100">
                <a:latin typeface="Meiryo UI"/>
                <a:ea typeface="Meiryo UI"/>
                <a:cs typeface="Meiryo UI"/>
              </a:defRPr>
            </a:lvl7pPr>
            <a:lvl8pPr marL="3200400" indent="0">
              <a:defRPr sz="1100">
                <a:latin typeface="Meiryo UI"/>
                <a:ea typeface="Meiryo UI"/>
                <a:cs typeface="Meiryo UI"/>
              </a:defRPr>
            </a:lvl8pPr>
            <a:lvl9pPr marL="3657600" indent="0">
              <a:defRPr sz="1100">
                <a:latin typeface="Meiryo UI"/>
                <a:ea typeface="Meiryo UI"/>
                <a:cs typeface="Meiryo UI"/>
              </a:defRPr>
            </a:lvl9pPr>
          </a:lstStyle>
          <a:p>
            <a:pPr defTabSz="322636">
              <a:spcAft>
                <a:spcPts val="300"/>
              </a:spcAft>
              <a:buSzPct val="100000"/>
              <a:defRPr/>
            </a:pPr>
            <a:r>
              <a:rPr kumimoji="1" lang="ja-JP" altLang="en-US" sz="1600" b="1">
                <a:solidFill>
                  <a:srgbClr val="FF0000"/>
                </a:solidFill>
                <a:latin typeface="Meiryo UI" panose="020B0604030504040204" pitchFamily="50" charset="-128"/>
                <a:ea typeface="Meiryo UI" panose="020B0604030504040204" pitchFamily="50" charset="-128"/>
                <a:cs typeface="Meiryo UI" panose="020B0604030504040204" pitchFamily="50" charset="-128"/>
              </a:rPr>
              <a:t>報告・調整・連絡</a:t>
            </a:r>
            <a:endParaRPr kumimoji="1" lang="ja" altLang="en-US" sz="1600" b="1">
              <a:solidFill>
                <a:srgbClr val="FF0000"/>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46" name="Rectangle 102">
            <a:extLst>
              <a:ext uri="{FF2B5EF4-FFF2-40B4-BE49-F238E27FC236}">
                <a16:creationId xmlns:a16="http://schemas.microsoft.com/office/drawing/2014/main" id="{E2FF91D1-BF39-CA2C-B35F-AD6757EF0207}"/>
              </a:ext>
            </a:extLst>
          </p:cNvPr>
          <p:cNvSpPr/>
          <p:nvPr/>
        </p:nvSpPr>
        <p:spPr>
          <a:xfrm>
            <a:off x="5572578" y="1626164"/>
            <a:ext cx="5739296" cy="4395590"/>
          </a:xfrm>
          <a:prstGeom prst="rect">
            <a:avLst/>
          </a:prstGeom>
          <a:solidFill>
            <a:srgbClr val="33B2C1">
              <a:lumMod val="20000"/>
              <a:lumOff val="80000"/>
            </a:srgbClr>
          </a:solidFill>
          <a:ln w="19050" cap="flat" cmpd="sng" algn="ctr">
            <a:solidFill>
              <a:sysClr val="window" lastClr="FFFFFF">
                <a:lumMod val="50000"/>
              </a:sysClr>
            </a:solidFill>
            <a:prstDash val="sysDot"/>
            <a:miter lim="800000"/>
          </a:ln>
          <a:effectLst/>
        </p:spPr>
        <p:txBody>
          <a:bodyPr wrap="square" rtlCol="0" anchor="b"/>
          <a:lstStyle>
            <a:lvl1pPr marL="0" indent="0">
              <a:defRPr sz="1100">
                <a:solidFill>
                  <a:schemeClr val="lt1"/>
                </a:solidFill>
                <a:latin typeface="Meiryo UI"/>
                <a:ea typeface="Meiryo UI"/>
                <a:cs typeface="Meiryo UI"/>
              </a:defRPr>
            </a:lvl1pPr>
            <a:lvl2pPr marL="457200" indent="0">
              <a:defRPr sz="1100">
                <a:solidFill>
                  <a:schemeClr val="lt1"/>
                </a:solidFill>
                <a:latin typeface="Meiryo UI"/>
                <a:ea typeface="Meiryo UI"/>
                <a:cs typeface="Meiryo UI"/>
              </a:defRPr>
            </a:lvl2pPr>
            <a:lvl3pPr marL="914400" indent="0">
              <a:defRPr sz="1100">
                <a:solidFill>
                  <a:schemeClr val="lt1"/>
                </a:solidFill>
                <a:latin typeface="Meiryo UI"/>
                <a:ea typeface="Meiryo UI"/>
                <a:cs typeface="Meiryo UI"/>
              </a:defRPr>
            </a:lvl3pPr>
            <a:lvl4pPr marL="1371600" indent="0">
              <a:defRPr sz="1100">
                <a:solidFill>
                  <a:schemeClr val="lt1"/>
                </a:solidFill>
                <a:latin typeface="Meiryo UI"/>
                <a:ea typeface="Meiryo UI"/>
                <a:cs typeface="Meiryo UI"/>
              </a:defRPr>
            </a:lvl4pPr>
            <a:lvl5pPr marL="1828800" indent="0">
              <a:defRPr sz="1100">
                <a:solidFill>
                  <a:schemeClr val="lt1"/>
                </a:solidFill>
                <a:latin typeface="Meiryo UI"/>
                <a:ea typeface="Meiryo UI"/>
                <a:cs typeface="Meiryo UI"/>
              </a:defRPr>
            </a:lvl5pPr>
            <a:lvl6pPr marL="2286000" indent="0">
              <a:defRPr sz="1100">
                <a:solidFill>
                  <a:schemeClr val="lt1"/>
                </a:solidFill>
                <a:latin typeface="Meiryo UI"/>
                <a:ea typeface="Meiryo UI"/>
                <a:cs typeface="Meiryo UI"/>
              </a:defRPr>
            </a:lvl6pPr>
            <a:lvl7pPr marL="2743200" indent="0">
              <a:defRPr sz="1100">
                <a:solidFill>
                  <a:schemeClr val="lt1"/>
                </a:solidFill>
                <a:latin typeface="Meiryo UI"/>
                <a:ea typeface="Meiryo UI"/>
                <a:cs typeface="Meiryo UI"/>
              </a:defRPr>
            </a:lvl7pPr>
            <a:lvl8pPr marL="3200400" indent="0">
              <a:defRPr sz="1100">
                <a:solidFill>
                  <a:schemeClr val="lt1"/>
                </a:solidFill>
                <a:latin typeface="Meiryo UI"/>
                <a:ea typeface="Meiryo UI"/>
                <a:cs typeface="Meiryo UI"/>
              </a:defRPr>
            </a:lvl8pPr>
            <a:lvl9pPr marL="3657600" indent="0">
              <a:defRPr sz="1100">
                <a:solidFill>
                  <a:schemeClr val="lt1"/>
                </a:solidFill>
                <a:latin typeface="Meiryo UI"/>
                <a:ea typeface="Meiryo UI"/>
                <a:cs typeface="Meiryo UI"/>
              </a:defRPr>
            </a:lvl9pPr>
          </a:lstStyle>
          <a:p>
            <a:pPr marL="0" marR="0" lvl="0" indent="0" algn="ctr" defTabSz="914332" eaLnBrk="1" fontAlgn="auto" latinLnBrk="0" hangingPunct="1">
              <a:lnSpc>
                <a:spcPct val="100000"/>
              </a:lnSpc>
              <a:spcBef>
                <a:spcPts val="0"/>
              </a:spcBef>
              <a:spcAft>
                <a:spcPts val="0"/>
              </a:spcAft>
              <a:buClrTx/>
              <a:buSzTx/>
              <a:buFontTx/>
              <a:buNone/>
              <a:tabLst/>
              <a:defRPr/>
            </a:pPr>
            <a:endParaRPr kumimoji="0" lang="ja" altLang="en-US" sz="1400" b="0" i="0" u="none" strike="noStrike" kern="0" cap="none" spc="0" normalizeH="0" baseline="0" noProof="0">
              <a:ln>
                <a:noFill/>
              </a:ln>
              <a:solidFill>
                <a:prstClr val="white"/>
              </a:solidFill>
              <a:effectLst/>
              <a:uLnTx/>
              <a:uFillTx/>
              <a:latin typeface="Meiryo UI" panose="020B0604030504040204" pitchFamily="50" charset="-128"/>
              <a:ea typeface="Meiryo UI" panose="020B0604030504040204" pitchFamily="50" charset="-128"/>
              <a:cs typeface="Meiryo UI" panose="02020603050405020304" pitchFamily="18" charset="0"/>
            </a:endParaRPr>
          </a:p>
        </p:txBody>
      </p:sp>
      <p:sp>
        <p:nvSpPr>
          <p:cNvPr id="47" name="Rectangle 105">
            <a:extLst>
              <a:ext uri="{FF2B5EF4-FFF2-40B4-BE49-F238E27FC236}">
                <a16:creationId xmlns:a16="http://schemas.microsoft.com/office/drawing/2014/main" id="{4C7E402F-E1BF-7FA3-1D8D-6E9595AC5D86}"/>
              </a:ext>
            </a:extLst>
          </p:cNvPr>
          <p:cNvSpPr>
            <a:spLocks noChangeArrowheads="1"/>
          </p:cNvSpPr>
          <p:nvPr/>
        </p:nvSpPr>
        <p:spPr bwMode="auto">
          <a:xfrm>
            <a:off x="7341590" y="2168341"/>
            <a:ext cx="1356407" cy="461300"/>
          </a:xfrm>
          <a:prstGeom prst="rect">
            <a:avLst/>
          </a:prstGeom>
          <a:solidFill>
            <a:srgbClr val="034EA2"/>
          </a:solidFill>
          <a:ln w="9525">
            <a:solidFill>
              <a:sysClr val="window" lastClr="FFFFFF"/>
            </a:solidFill>
            <a:miter lim="800000"/>
            <a:headEnd/>
            <a:tailEnd/>
          </a:ln>
        </p:spPr>
        <p:txBody>
          <a:bodyPr wrap="square" anchor="ctr"/>
          <a:lstStyle>
            <a:lvl1pPr marL="0" indent="0">
              <a:defRPr sz="1100">
                <a:latin typeface="Meiryo UI"/>
                <a:ea typeface="Meiryo UI"/>
                <a:cs typeface="Meiryo UI"/>
              </a:defRPr>
            </a:lvl1pPr>
            <a:lvl2pPr marL="457200" indent="0">
              <a:defRPr sz="1100">
                <a:latin typeface="Meiryo UI"/>
                <a:ea typeface="Meiryo UI"/>
                <a:cs typeface="Meiryo UI"/>
              </a:defRPr>
            </a:lvl2pPr>
            <a:lvl3pPr marL="914400" indent="0">
              <a:defRPr sz="1100">
                <a:latin typeface="Meiryo UI"/>
                <a:ea typeface="Meiryo UI"/>
                <a:cs typeface="Meiryo UI"/>
              </a:defRPr>
            </a:lvl3pPr>
            <a:lvl4pPr marL="1371600" indent="0">
              <a:defRPr sz="1100">
                <a:latin typeface="Meiryo UI"/>
                <a:ea typeface="Meiryo UI"/>
                <a:cs typeface="Meiryo UI"/>
              </a:defRPr>
            </a:lvl4pPr>
            <a:lvl5pPr marL="1828800" indent="0">
              <a:defRPr sz="1100">
                <a:latin typeface="Meiryo UI"/>
                <a:ea typeface="Meiryo UI"/>
                <a:cs typeface="Meiryo UI"/>
              </a:defRPr>
            </a:lvl5pPr>
            <a:lvl6pPr marL="2286000" indent="0">
              <a:defRPr sz="1100">
                <a:latin typeface="Meiryo UI"/>
                <a:ea typeface="Meiryo UI"/>
                <a:cs typeface="Meiryo UI"/>
              </a:defRPr>
            </a:lvl6pPr>
            <a:lvl7pPr marL="2743200" indent="0">
              <a:defRPr sz="1100">
                <a:latin typeface="Meiryo UI"/>
                <a:ea typeface="Meiryo UI"/>
                <a:cs typeface="Meiryo UI"/>
              </a:defRPr>
            </a:lvl7pPr>
            <a:lvl8pPr marL="3200400" indent="0">
              <a:defRPr sz="1100">
                <a:latin typeface="Meiryo UI"/>
                <a:ea typeface="Meiryo UI"/>
                <a:cs typeface="Meiryo UI"/>
              </a:defRPr>
            </a:lvl8pPr>
            <a:lvl9pPr marL="3657600" indent="0">
              <a:defRPr sz="1100">
                <a:latin typeface="Meiryo UI"/>
                <a:ea typeface="Meiryo UI"/>
                <a:cs typeface="Meiryo UI"/>
              </a:defRPr>
            </a:lvl9pPr>
          </a:lstStyle>
          <a:p>
            <a:pPr marL="0" marR="0" lvl="0" indent="0" algn="ctr" defTabSz="342874" eaLnBrk="1" fontAlgn="auto" latinLnBrk="0" hangingPunct="1">
              <a:lnSpc>
                <a:spcPct val="100000"/>
              </a:lnSpc>
              <a:spcBef>
                <a:spcPts val="0"/>
              </a:spcBef>
              <a:spcAft>
                <a:spcPts val="0"/>
              </a:spcAft>
              <a:buClrTx/>
              <a:buSzTx/>
              <a:buFontTx/>
              <a:buNone/>
              <a:tabLst/>
              <a:defRPr/>
            </a:pPr>
            <a:r>
              <a:rPr kumimoji="1" lang="ja-JP" altLang="en-US" sz="1100" b="0" i="0" u="none" strike="noStrike" kern="0" cap="none" spc="0" normalizeH="0" baseline="0" noProof="0" dirty="0">
                <a:ln>
                  <a:noFill/>
                </a:ln>
                <a:solidFill>
                  <a:prstClr val="white"/>
                </a:solidFill>
                <a:effectLst/>
                <a:uLnTx/>
                <a:uFillTx/>
                <a:latin typeface="Meiryo UI"/>
                <a:ea typeface="Meiryo UI"/>
              </a:rPr>
              <a:t>デリバリーマネージャー</a:t>
            </a:r>
            <a:endParaRPr kumimoji="1" lang="ja-JP" altLang="en-US" sz="1100" b="0" i="0" u="none" strike="noStrike" kern="0" cap="none" spc="0" normalizeH="0" baseline="0" noProof="0" dirty="0">
              <a:ln>
                <a:noFill/>
              </a:ln>
              <a:solidFill>
                <a:prstClr val="white"/>
              </a:solidFill>
              <a:effectLst/>
              <a:uLnTx/>
              <a:uFillTx/>
              <a:latin typeface="Meiryo UI" panose="020B0604030504040204" pitchFamily="50" charset="-128"/>
              <a:ea typeface="Meiryo UI" panose="020B0604030504040204" pitchFamily="50" charset="-128"/>
            </a:endParaRPr>
          </a:p>
        </p:txBody>
      </p:sp>
      <p:sp>
        <p:nvSpPr>
          <p:cNvPr id="48" name="Rectangle 25">
            <a:extLst>
              <a:ext uri="{FF2B5EF4-FFF2-40B4-BE49-F238E27FC236}">
                <a16:creationId xmlns:a16="http://schemas.microsoft.com/office/drawing/2014/main" id="{30C62B90-E713-ACE3-294B-3D76BF9193AA}"/>
              </a:ext>
            </a:extLst>
          </p:cNvPr>
          <p:cNvSpPr>
            <a:spLocks noChangeArrowheads="1"/>
          </p:cNvSpPr>
          <p:nvPr/>
        </p:nvSpPr>
        <p:spPr bwMode="auto">
          <a:xfrm>
            <a:off x="6187272" y="4630469"/>
            <a:ext cx="1967891" cy="486470"/>
          </a:xfrm>
          <a:prstGeom prst="rect">
            <a:avLst/>
          </a:prstGeom>
          <a:solidFill>
            <a:srgbClr val="034EA2"/>
          </a:solidFill>
          <a:ln w="9525">
            <a:solidFill>
              <a:sysClr val="window" lastClr="FFFFFF"/>
            </a:solidFill>
            <a:miter lim="800000"/>
            <a:headEnd/>
            <a:tailEnd/>
          </a:ln>
        </p:spPr>
        <p:txBody>
          <a:bodyPr wrap="square" lIns="91440" tIns="45720" rIns="91440" bIns="45720" anchor="ctr"/>
          <a:lstStyle/>
          <a:p>
            <a:pPr marL="0" marR="0" lvl="0" indent="0" algn="ctr" defTabSz="342874" eaLnBrk="1" fontAlgn="auto" latinLnBrk="0" hangingPunct="1">
              <a:lnSpc>
                <a:spcPct val="100000"/>
              </a:lnSpc>
              <a:spcBef>
                <a:spcPts val="0"/>
              </a:spcBef>
              <a:spcAft>
                <a:spcPts val="0"/>
              </a:spcAft>
              <a:buClrTx/>
              <a:buSzTx/>
              <a:buFontTx/>
              <a:buNone/>
              <a:tabLst/>
              <a:defRPr/>
            </a:pPr>
            <a:r>
              <a:rPr kumimoji="1" lang="ja-JP" altLang="en-US" sz="1200" b="0" i="0" u="none" strike="noStrike" kern="0" cap="none" spc="0" normalizeH="0" baseline="0" noProof="0" dirty="0">
                <a:ln>
                  <a:noFill/>
                </a:ln>
                <a:solidFill>
                  <a:prstClr val="white"/>
                </a:solidFill>
                <a:effectLst/>
                <a:uLnTx/>
                <a:uFillTx/>
              </a:rPr>
              <a:t>データアナリスト</a:t>
            </a:r>
            <a:endParaRPr kumimoji="1" lang="en-US" altLang="ja-JP" sz="1200" b="0" i="0" u="none" strike="noStrike" kern="0" cap="none" spc="0" normalizeH="0" baseline="0" noProof="0" dirty="0">
              <a:ln>
                <a:noFill/>
              </a:ln>
              <a:solidFill>
                <a:prstClr val="white"/>
              </a:solidFill>
              <a:effectLst/>
              <a:uLnTx/>
              <a:uFillTx/>
            </a:endParaRPr>
          </a:p>
          <a:p>
            <a:pPr marL="0" marR="0" lvl="0" indent="0" algn="ctr" defTabSz="342874" eaLnBrk="1" fontAlgn="auto" latinLnBrk="0" hangingPunct="1">
              <a:lnSpc>
                <a:spcPct val="100000"/>
              </a:lnSpc>
              <a:spcBef>
                <a:spcPts val="0"/>
              </a:spcBef>
              <a:spcAft>
                <a:spcPts val="0"/>
              </a:spcAft>
              <a:buClrTx/>
              <a:buSzTx/>
              <a:buFontTx/>
              <a:buNone/>
              <a:tabLst/>
              <a:defRPr/>
            </a:pPr>
            <a:r>
              <a:rPr kumimoji="1" lang="en-US" altLang="ja-JP" sz="1200" b="0" i="0" u="none" strike="noStrike" kern="0" cap="none" spc="0" normalizeH="0" baseline="0" noProof="0" dirty="0">
                <a:ln>
                  <a:noFill/>
                </a:ln>
                <a:solidFill>
                  <a:prstClr val="white"/>
                </a:solidFill>
                <a:effectLst/>
                <a:uLnTx/>
                <a:uFillTx/>
                <a:latin typeface="Meiryo UI"/>
                <a:ea typeface="Meiryo UI"/>
              </a:rPr>
              <a:t>TBD (1</a:t>
            </a:r>
            <a:r>
              <a:rPr kumimoji="1" lang="ja-JP" altLang="en-US" sz="1200" b="0" i="0" u="none" strike="noStrike" kern="0" cap="none" spc="0" normalizeH="0" baseline="0" noProof="0" dirty="0">
                <a:ln>
                  <a:noFill/>
                </a:ln>
                <a:solidFill>
                  <a:prstClr val="white"/>
                </a:solidFill>
                <a:effectLst/>
                <a:uLnTx/>
                <a:uFillTx/>
                <a:latin typeface="Meiryo UI"/>
                <a:ea typeface="Meiryo UI"/>
              </a:rPr>
              <a:t>名</a:t>
            </a:r>
            <a:r>
              <a:rPr kumimoji="1" lang="en-US" altLang="ja-JP" sz="1200" b="0" i="0" u="none" strike="noStrike" kern="0" cap="none" spc="0" normalizeH="0" baseline="0" noProof="0" dirty="0">
                <a:ln>
                  <a:noFill/>
                </a:ln>
                <a:solidFill>
                  <a:prstClr val="white"/>
                </a:solidFill>
                <a:effectLst/>
                <a:uLnTx/>
                <a:uFillTx/>
                <a:latin typeface="Meiryo UI"/>
                <a:ea typeface="Meiryo UI"/>
              </a:rPr>
              <a:t>)</a:t>
            </a:r>
            <a:endParaRPr kumimoji="1" lang="ja-JP" altLang="en-US" sz="1200" b="0" i="0" u="none" strike="noStrike" kern="0" cap="none" spc="0" normalizeH="0" baseline="0" noProof="0" dirty="0">
              <a:ln>
                <a:noFill/>
              </a:ln>
              <a:solidFill>
                <a:prstClr val="white"/>
              </a:solidFill>
              <a:effectLst/>
              <a:uLnTx/>
              <a:uFillTx/>
            </a:endParaRPr>
          </a:p>
        </p:txBody>
      </p:sp>
      <p:sp>
        <p:nvSpPr>
          <p:cNvPr id="49" name="TextBox 35">
            <a:extLst>
              <a:ext uri="{FF2B5EF4-FFF2-40B4-BE49-F238E27FC236}">
                <a16:creationId xmlns:a16="http://schemas.microsoft.com/office/drawing/2014/main" id="{A275532B-3084-BBC1-378D-E4BF72D1EFD5}"/>
              </a:ext>
            </a:extLst>
          </p:cNvPr>
          <p:cNvSpPr txBox="1"/>
          <p:nvPr/>
        </p:nvSpPr>
        <p:spPr>
          <a:xfrm>
            <a:off x="6187272" y="5231836"/>
            <a:ext cx="1967891" cy="682533"/>
          </a:xfrm>
          <a:prstGeom prst="rect">
            <a:avLst/>
          </a:prstGeom>
          <a:solidFill>
            <a:sysClr val="window" lastClr="FFFFFF"/>
          </a:solidFill>
          <a:ln w="9525" cmpd="sng">
            <a:solidFill>
              <a:sysClr val="window" lastClr="FFFFFF">
                <a:shade val="50000"/>
              </a:sysClr>
            </a:solidFill>
          </a:ln>
          <a:effectLst/>
        </p:spPr>
        <p:txBody>
          <a:bodyPr wrap="square" rtlCol="0" anchor="t"/>
          <a:lstStyle>
            <a:lvl1pPr marL="0" indent="0">
              <a:defRPr sz="1100">
                <a:solidFill>
                  <a:schemeClr val="dk1"/>
                </a:solidFill>
                <a:latin typeface="Meiryo UI"/>
                <a:ea typeface="Meiryo UI"/>
                <a:cs typeface="Meiryo UI"/>
              </a:defRPr>
            </a:lvl1pPr>
            <a:lvl2pPr marL="457200" indent="0">
              <a:defRPr sz="1100">
                <a:solidFill>
                  <a:schemeClr val="dk1"/>
                </a:solidFill>
                <a:latin typeface="Meiryo UI"/>
                <a:ea typeface="Meiryo UI"/>
                <a:cs typeface="Meiryo UI"/>
              </a:defRPr>
            </a:lvl2pPr>
            <a:lvl3pPr marL="914400" indent="0">
              <a:defRPr sz="1100">
                <a:solidFill>
                  <a:schemeClr val="dk1"/>
                </a:solidFill>
                <a:latin typeface="Meiryo UI"/>
                <a:ea typeface="Meiryo UI"/>
                <a:cs typeface="Meiryo UI"/>
              </a:defRPr>
            </a:lvl3pPr>
            <a:lvl4pPr marL="1371600" indent="0">
              <a:defRPr sz="1100">
                <a:solidFill>
                  <a:schemeClr val="dk1"/>
                </a:solidFill>
                <a:latin typeface="Meiryo UI"/>
                <a:ea typeface="Meiryo UI"/>
                <a:cs typeface="Meiryo UI"/>
              </a:defRPr>
            </a:lvl4pPr>
            <a:lvl5pPr marL="1828800" indent="0">
              <a:defRPr sz="1100">
                <a:solidFill>
                  <a:schemeClr val="dk1"/>
                </a:solidFill>
                <a:latin typeface="Meiryo UI"/>
                <a:ea typeface="Meiryo UI"/>
                <a:cs typeface="Meiryo UI"/>
              </a:defRPr>
            </a:lvl5pPr>
            <a:lvl6pPr marL="2286000" indent="0">
              <a:defRPr sz="1100">
                <a:solidFill>
                  <a:schemeClr val="dk1"/>
                </a:solidFill>
                <a:latin typeface="Meiryo UI"/>
                <a:ea typeface="Meiryo UI"/>
                <a:cs typeface="Meiryo UI"/>
              </a:defRPr>
            </a:lvl6pPr>
            <a:lvl7pPr marL="2743200" indent="0">
              <a:defRPr sz="1100">
                <a:solidFill>
                  <a:schemeClr val="dk1"/>
                </a:solidFill>
                <a:latin typeface="Meiryo UI"/>
                <a:ea typeface="Meiryo UI"/>
                <a:cs typeface="Meiryo UI"/>
              </a:defRPr>
            </a:lvl7pPr>
            <a:lvl8pPr marL="3200400" indent="0">
              <a:defRPr sz="1100">
                <a:solidFill>
                  <a:schemeClr val="dk1"/>
                </a:solidFill>
                <a:latin typeface="Meiryo UI"/>
                <a:ea typeface="Meiryo UI"/>
                <a:cs typeface="Meiryo UI"/>
              </a:defRPr>
            </a:lvl8pPr>
            <a:lvl9pPr marL="3657600" indent="0">
              <a:defRPr sz="1100">
                <a:solidFill>
                  <a:schemeClr val="dk1"/>
                </a:solidFill>
                <a:latin typeface="Meiryo UI"/>
                <a:ea typeface="Meiryo UI"/>
                <a:cs typeface="Meiryo UI"/>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ja-JP" altLang="en-US" sz="12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rPr>
              <a:t>外部要因分析</a:t>
            </a:r>
            <a:endParaRPr kumimoji="0" lang="en-US" altLang="ja-JP" sz="12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endParaRPr>
          </a:p>
          <a:p>
            <a:pPr defTabSz="914400">
              <a:defRPr/>
            </a:pPr>
            <a:r>
              <a:rPr kumimoji="1" lang="ja-JP" altLang="en-US" sz="1200" kern="0" dirty="0">
                <a:solidFill>
                  <a:prstClr val="black"/>
                </a:solidFill>
                <a:latin typeface="Meiryo UI" panose="020B0604030504040204" pitchFamily="50" charset="-128"/>
                <a:ea typeface="Meiryo UI" panose="020B0604030504040204" pitchFamily="50" charset="-128"/>
              </a:rPr>
              <a:t>モデル構築・</a:t>
            </a:r>
            <a:r>
              <a:rPr kumimoji="1" lang="ja-JP" altLang="en-US" sz="12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rPr>
              <a:t>チューニング</a:t>
            </a:r>
            <a:endParaRPr kumimoji="0" lang="en-US" altLang="ja-JP" sz="12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ja-JP" altLang="en-US" sz="12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rPr>
              <a:t>報告書作成</a:t>
            </a:r>
            <a:endParaRPr kumimoji="0" lang="en-US" altLang="ja-JP" sz="12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ja-JP" sz="12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endParaRPr>
          </a:p>
        </p:txBody>
      </p:sp>
      <p:sp>
        <p:nvSpPr>
          <p:cNvPr id="50" name="TextBox 131">
            <a:extLst>
              <a:ext uri="{FF2B5EF4-FFF2-40B4-BE49-F238E27FC236}">
                <a16:creationId xmlns:a16="http://schemas.microsoft.com/office/drawing/2014/main" id="{9EB6C61A-8BC7-538F-C7E7-35BA2D1DE972}"/>
              </a:ext>
            </a:extLst>
          </p:cNvPr>
          <p:cNvSpPr txBox="1"/>
          <p:nvPr/>
        </p:nvSpPr>
        <p:spPr>
          <a:xfrm>
            <a:off x="1076689" y="1635940"/>
            <a:ext cx="2957366" cy="336608"/>
          </a:xfrm>
          <a:prstGeom prst="rect">
            <a:avLst/>
          </a:prstGeom>
          <a:noFill/>
          <a:ln w="9525" cmpd="sng">
            <a:noFill/>
          </a:ln>
          <a:effectLst/>
        </p:spPr>
        <p:txBody>
          <a:bodyPr wrap="square" rtlCol="0" anchor="t"/>
          <a:lstStyle>
            <a:lvl1pPr marL="0" indent="0">
              <a:defRPr sz="1100">
                <a:solidFill>
                  <a:schemeClr val="dk1"/>
                </a:solidFill>
                <a:latin typeface="Meiryo UI"/>
                <a:ea typeface="Meiryo UI"/>
                <a:cs typeface="Meiryo UI"/>
              </a:defRPr>
            </a:lvl1pPr>
            <a:lvl2pPr marL="457200" indent="0">
              <a:defRPr sz="1100">
                <a:solidFill>
                  <a:schemeClr val="dk1"/>
                </a:solidFill>
                <a:latin typeface="Meiryo UI"/>
                <a:ea typeface="Meiryo UI"/>
                <a:cs typeface="Meiryo UI"/>
              </a:defRPr>
            </a:lvl2pPr>
            <a:lvl3pPr marL="914400" indent="0">
              <a:defRPr sz="1100">
                <a:solidFill>
                  <a:schemeClr val="dk1"/>
                </a:solidFill>
                <a:latin typeface="Meiryo UI"/>
                <a:ea typeface="Meiryo UI"/>
                <a:cs typeface="Meiryo UI"/>
              </a:defRPr>
            </a:lvl3pPr>
            <a:lvl4pPr marL="1371600" indent="0">
              <a:defRPr sz="1100">
                <a:solidFill>
                  <a:schemeClr val="dk1"/>
                </a:solidFill>
                <a:latin typeface="Meiryo UI"/>
                <a:ea typeface="Meiryo UI"/>
                <a:cs typeface="Meiryo UI"/>
              </a:defRPr>
            </a:lvl4pPr>
            <a:lvl5pPr marL="1828800" indent="0">
              <a:defRPr sz="1100">
                <a:solidFill>
                  <a:schemeClr val="dk1"/>
                </a:solidFill>
                <a:latin typeface="Meiryo UI"/>
                <a:ea typeface="Meiryo UI"/>
                <a:cs typeface="Meiryo UI"/>
              </a:defRPr>
            </a:lvl5pPr>
            <a:lvl6pPr marL="2286000" indent="0">
              <a:defRPr sz="1100">
                <a:solidFill>
                  <a:schemeClr val="dk1"/>
                </a:solidFill>
                <a:latin typeface="Meiryo UI"/>
                <a:ea typeface="Meiryo UI"/>
                <a:cs typeface="Meiryo UI"/>
              </a:defRPr>
            </a:lvl6pPr>
            <a:lvl7pPr marL="2743200" indent="0">
              <a:defRPr sz="1100">
                <a:solidFill>
                  <a:schemeClr val="dk1"/>
                </a:solidFill>
                <a:latin typeface="Meiryo UI"/>
                <a:ea typeface="Meiryo UI"/>
                <a:cs typeface="Meiryo UI"/>
              </a:defRPr>
            </a:lvl7pPr>
            <a:lvl8pPr marL="3200400" indent="0">
              <a:defRPr sz="1100">
                <a:solidFill>
                  <a:schemeClr val="dk1"/>
                </a:solidFill>
                <a:latin typeface="Meiryo UI"/>
                <a:ea typeface="Meiryo UI"/>
                <a:cs typeface="Meiryo UI"/>
              </a:defRPr>
            </a:lvl8pPr>
            <a:lvl9pPr marL="3657600" indent="0">
              <a:defRPr sz="1100">
                <a:solidFill>
                  <a:schemeClr val="dk1"/>
                </a:solidFill>
                <a:latin typeface="Meiryo UI"/>
                <a:ea typeface="Meiryo UI"/>
                <a:cs typeface="Meiryo UI"/>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ja-JP" altLang="en-US" sz="2000" b="1"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20603050405020304" pitchFamily="18" charset="0"/>
              </a:rPr>
              <a:t>フジフーズ様</a:t>
            </a:r>
            <a:endParaRPr kumimoji="0" lang="ja" altLang="en-US" sz="2000" b="1"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20603050405020304" pitchFamily="18" charset="0"/>
            </a:endParaRPr>
          </a:p>
        </p:txBody>
      </p:sp>
      <p:sp>
        <p:nvSpPr>
          <p:cNvPr id="51" name="TextBox 131">
            <a:extLst>
              <a:ext uri="{FF2B5EF4-FFF2-40B4-BE49-F238E27FC236}">
                <a16:creationId xmlns:a16="http://schemas.microsoft.com/office/drawing/2014/main" id="{6AF62F8C-54D7-DAF4-8A78-B24F66206601}"/>
              </a:ext>
            </a:extLst>
          </p:cNvPr>
          <p:cNvSpPr txBox="1"/>
          <p:nvPr/>
        </p:nvSpPr>
        <p:spPr>
          <a:xfrm>
            <a:off x="5901744" y="1644396"/>
            <a:ext cx="4745446" cy="372505"/>
          </a:xfrm>
          <a:prstGeom prst="rect">
            <a:avLst/>
          </a:prstGeom>
          <a:noFill/>
          <a:ln w="9525" cmpd="sng">
            <a:noFill/>
          </a:ln>
          <a:effectLst/>
        </p:spPr>
        <p:txBody>
          <a:bodyPr wrap="square" rtlCol="0" anchor="t"/>
          <a:lstStyle>
            <a:lvl1pPr marL="0" indent="0">
              <a:defRPr sz="1100">
                <a:solidFill>
                  <a:schemeClr val="dk1"/>
                </a:solidFill>
                <a:latin typeface="Meiryo UI"/>
                <a:ea typeface="Meiryo UI"/>
                <a:cs typeface="Meiryo UI"/>
              </a:defRPr>
            </a:lvl1pPr>
            <a:lvl2pPr marL="457200" indent="0">
              <a:defRPr sz="1100">
                <a:solidFill>
                  <a:schemeClr val="dk1"/>
                </a:solidFill>
                <a:latin typeface="Meiryo UI"/>
                <a:ea typeface="Meiryo UI"/>
                <a:cs typeface="Meiryo UI"/>
              </a:defRPr>
            </a:lvl2pPr>
            <a:lvl3pPr marL="914400" indent="0">
              <a:defRPr sz="1100">
                <a:solidFill>
                  <a:schemeClr val="dk1"/>
                </a:solidFill>
                <a:latin typeface="Meiryo UI"/>
                <a:ea typeface="Meiryo UI"/>
                <a:cs typeface="Meiryo UI"/>
              </a:defRPr>
            </a:lvl3pPr>
            <a:lvl4pPr marL="1371600" indent="0">
              <a:defRPr sz="1100">
                <a:solidFill>
                  <a:schemeClr val="dk1"/>
                </a:solidFill>
                <a:latin typeface="Meiryo UI"/>
                <a:ea typeface="Meiryo UI"/>
                <a:cs typeface="Meiryo UI"/>
              </a:defRPr>
            </a:lvl4pPr>
            <a:lvl5pPr marL="1828800" indent="0">
              <a:defRPr sz="1100">
                <a:solidFill>
                  <a:schemeClr val="dk1"/>
                </a:solidFill>
                <a:latin typeface="Meiryo UI"/>
                <a:ea typeface="Meiryo UI"/>
                <a:cs typeface="Meiryo UI"/>
              </a:defRPr>
            </a:lvl5pPr>
            <a:lvl6pPr marL="2286000" indent="0">
              <a:defRPr sz="1100">
                <a:solidFill>
                  <a:schemeClr val="dk1"/>
                </a:solidFill>
                <a:latin typeface="Meiryo UI"/>
                <a:ea typeface="Meiryo UI"/>
                <a:cs typeface="Meiryo UI"/>
              </a:defRPr>
            </a:lvl6pPr>
            <a:lvl7pPr marL="2743200" indent="0">
              <a:defRPr sz="1100">
                <a:solidFill>
                  <a:schemeClr val="dk1"/>
                </a:solidFill>
                <a:latin typeface="Meiryo UI"/>
                <a:ea typeface="Meiryo UI"/>
                <a:cs typeface="Meiryo UI"/>
              </a:defRPr>
            </a:lvl7pPr>
            <a:lvl8pPr marL="3200400" indent="0">
              <a:defRPr sz="1100">
                <a:solidFill>
                  <a:schemeClr val="dk1"/>
                </a:solidFill>
                <a:latin typeface="Meiryo UI"/>
                <a:ea typeface="Meiryo UI"/>
                <a:cs typeface="Meiryo UI"/>
              </a:defRPr>
            </a:lvl8pPr>
            <a:lvl9pPr marL="3657600" indent="0">
              <a:defRPr sz="1100">
                <a:solidFill>
                  <a:schemeClr val="dk1"/>
                </a:solidFill>
                <a:latin typeface="Meiryo UI"/>
                <a:ea typeface="Meiryo UI"/>
                <a:cs typeface="Meiryo UI"/>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ja-JP" sz="2000" b="1"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20603050405020304" pitchFamily="18" charset="0"/>
              </a:rPr>
              <a:t>FPT</a:t>
            </a:r>
            <a:endParaRPr kumimoji="1" lang="ja" altLang="en-US" sz="2000" b="1"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eiryo UI" panose="02020603050405020304" pitchFamily="18" charset="0"/>
            </a:endParaRPr>
          </a:p>
        </p:txBody>
      </p:sp>
      <p:sp>
        <p:nvSpPr>
          <p:cNvPr id="52" name="Rectangle 34">
            <a:extLst>
              <a:ext uri="{FF2B5EF4-FFF2-40B4-BE49-F238E27FC236}">
                <a16:creationId xmlns:a16="http://schemas.microsoft.com/office/drawing/2014/main" id="{4C3C2A4C-0862-98BE-7A28-230C8952DE3F}"/>
              </a:ext>
            </a:extLst>
          </p:cNvPr>
          <p:cNvSpPr>
            <a:spLocks noChangeArrowheads="1"/>
          </p:cNvSpPr>
          <p:nvPr/>
        </p:nvSpPr>
        <p:spPr bwMode="auto">
          <a:xfrm>
            <a:off x="1526860" y="3451748"/>
            <a:ext cx="2057023" cy="1043337"/>
          </a:xfrm>
          <a:prstGeom prst="rect">
            <a:avLst/>
          </a:prstGeom>
          <a:solidFill>
            <a:srgbClr val="034EA2"/>
          </a:solidFill>
          <a:ln w="9525">
            <a:solidFill>
              <a:sysClr val="window" lastClr="FFFFFF"/>
            </a:solidFill>
            <a:miter lim="800000"/>
            <a:headEnd/>
            <a:tailEnd/>
          </a:ln>
        </p:spPr>
        <p:txBody>
          <a:bodyPr wrap="square" anchor="ctr"/>
          <a:lstStyle>
            <a:lvl1pPr marL="0" indent="0">
              <a:defRPr sz="1100">
                <a:latin typeface="Meiryo UI"/>
                <a:ea typeface="Meiryo UI"/>
                <a:cs typeface="Meiryo UI"/>
              </a:defRPr>
            </a:lvl1pPr>
            <a:lvl2pPr marL="457200" indent="0">
              <a:defRPr sz="1100">
                <a:latin typeface="Meiryo UI"/>
                <a:ea typeface="Meiryo UI"/>
                <a:cs typeface="Meiryo UI"/>
              </a:defRPr>
            </a:lvl2pPr>
            <a:lvl3pPr marL="914400" indent="0">
              <a:defRPr sz="1100">
                <a:latin typeface="Meiryo UI"/>
                <a:ea typeface="Meiryo UI"/>
                <a:cs typeface="Meiryo UI"/>
              </a:defRPr>
            </a:lvl3pPr>
            <a:lvl4pPr marL="1371600" indent="0">
              <a:defRPr sz="1100">
                <a:latin typeface="Meiryo UI"/>
                <a:ea typeface="Meiryo UI"/>
                <a:cs typeface="Meiryo UI"/>
              </a:defRPr>
            </a:lvl4pPr>
            <a:lvl5pPr marL="1828800" indent="0">
              <a:defRPr sz="1100">
                <a:latin typeface="Meiryo UI"/>
                <a:ea typeface="Meiryo UI"/>
                <a:cs typeface="Meiryo UI"/>
              </a:defRPr>
            </a:lvl5pPr>
            <a:lvl6pPr marL="2286000" indent="0">
              <a:defRPr sz="1100">
                <a:latin typeface="Meiryo UI"/>
                <a:ea typeface="Meiryo UI"/>
                <a:cs typeface="Meiryo UI"/>
              </a:defRPr>
            </a:lvl6pPr>
            <a:lvl7pPr marL="2743200" indent="0">
              <a:defRPr sz="1100">
                <a:latin typeface="Meiryo UI"/>
                <a:ea typeface="Meiryo UI"/>
                <a:cs typeface="Meiryo UI"/>
              </a:defRPr>
            </a:lvl7pPr>
            <a:lvl8pPr marL="3200400" indent="0">
              <a:defRPr sz="1100">
                <a:latin typeface="Meiryo UI"/>
                <a:ea typeface="Meiryo UI"/>
                <a:cs typeface="Meiryo UI"/>
              </a:defRPr>
            </a:lvl8pPr>
            <a:lvl9pPr marL="3657600" indent="0">
              <a:defRPr sz="1100">
                <a:latin typeface="Meiryo UI"/>
                <a:ea typeface="Meiryo UI"/>
                <a:cs typeface="Meiryo UI"/>
              </a:defRPr>
            </a:lvl9pPr>
          </a:lstStyle>
          <a:p>
            <a:pPr marL="0" marR="0" lvl="0" indent="0" algn="ctr" defTabSz="342874" eaLnBrk="1" fontAlgn="auto" latinLnBrk="0" hangingPunct="1">
              <a:lnSpc>
                <a:spcPct val="100000"/>
              </a:lnSpc>
              <a:spcBef>
                <a:spcPts val="0"/>
              </a:spcBef>
              <a:spcAft>
                <a:spcPts val="0"/>
              </a:spcAft>
              <a:buClrTx/>
              <a:buSzTx/>
              <a:buFontTx/>
              <a:buNone/>
              <a:tabLst/>
              <a:defRPr/>
            </a:pPr>
            <a:r>
              <a:rPr kumimoji="0" lang="ja-JP" altLang="en-US" sz="1400" b="0" i="0" u="none" strike="noStrike" kern="0" cap="none" spc="0" normalizeH="0" baseline="0" noProof="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担当者様</a:t>
            </a:r>
            <a:endParaRPr kumimoji="0" lang="en-US" altLang="ja-JP" sz="1400" b="0" i="0" u="none" strike="noStrike" kern="0" cap="none" spc="0" normalizeH="0" baseline="0" noProof="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sp>
        <p:nvSpPr>
          <p:cNvPr id="53" name="TextBox 131">
            <a:extLst>
              <a:ext uri="{FF2B5EF4-FFF2-40B4-BE49-F238E27FC236}">
                <a16:creationId xmlns:a16="http://schemas.microsoft.com/office/drawing/2014/main" id="{5CD44B15-0051-5BF7-FC0B-371034872BD6}"/>
              </a:ext>
            </a:extLst>
          </p:cNvPr>
          <p:cNvSpPr txBox="1"/>
          <p:nvPr/>
        </p:nvSpPr>
        <p:spPr>
          <a:xfrm>
            <a:off x="1320358" y="3696827"/>
            <a:ext cx="835675" cy="261408"/>
          </a:xfrm>
          <a:prstGeom prst="rect">
            <a:avLst/>
          </a:prstGeom>
          <a:noFill/>
          <a:ln w="9525" cmpd="sng">
            <a:noFill/>
          </a:ln>
          <a:effectLst/>
        </p:spPr>
        <p:txBody>
          <a:bodyPr wrap="square" rtlCol="0" anchor="t"/>
          <a:lstStyle>
            <a:lvl1pPr marL="0" indent="0">
              <a:defRPr sz="1100">
                <a:solidFill>
                  <a:schemeClr val="dk1"/>
                </a:solidFill>
                <a:latin typeface="Meiryo UI"/>
                <a:ea typeface="Meiryo UI"/>
                <a:cs typeface="Meiryo UI"/>
              </a:defRPr>
            </a:lvl1pPr>
            <a:lvl2pPr marL="457200" indent="0">
              <a:defRPr sz="1100">
                <a:solidFill>
                  <a:schemeClr val="dk1"/>
                </a:solidFill>
                <a:latin typeface="Meiryo UI"/>
                <a:ea typeface="Meiryo UI"/>
                <a:cs typeface="Meiryo UI"/>
              </a:defRPr>
            </a:lvl2pPr>
            <a:lvl3pPr marL="914400" indent="0">
              <a:defRPr sz="1100">
                <a:solidFill>
                  <a:schemeClr val="dk1"/>
                </a:solidFill>
                <a:latin typeface="Meiryo UI"/>
                <a:ea typeface="Meiryo UI"/>
                <a:cs typeface="Meiryo UI"/>
              </a:defRPr>
            </a:lvl3pPr>
            <a:lvl4pPr marL="1371600" indent="0">
              <a:defRPr sz="1100">
                <a:solidFill>
                  <a:schemeClr val="dk1"/>
                </a:solidFill>
                <a:latin typeface="Meiryo UI"/>
                <a:ea typeface="Meiryo UI"/>
                <a:cs typeface="Meiryo UI"/>
              </a:defRPr>
            </a:lvl4pPr>
            <a:lvl5pPr marL="1828800" indent="0">
              <a:defRPr sz="1100">
                <a:solidFill>
                  <a:schemeClr val="dk1"/>
                </a:solidFill>
                <a:latin typeface="Meiryo UI"/>
                <a:ea typeface="Meiryo UI"/>
                <a:cs typeface="Meiryo UI"/>
              </a:defRPr>
            </a:lvl5pPr>
            <a:lvl6pPr marL="2286000" indent="0">
              <a:defRPr sz="1100">
                <a:solidFill>
                  <a:schemeClr val="dk1"/>
                </a:solidFill>
                <a:latin typeface="Meiryo UI"/>
                <a:ea typeface="Meiryo UI"/>
                <a:cs typeface="Meiryo UI"/>
              </a:defRPr>
            </a:lvl6pPr>
            <a:lvl7pPr marL="2743200" indent="0">
              <a:defRPr sz="1100">
                <a:solidFill>
                  <a:schemeClr val="dk1"/>
                </a:solidFill>
                <a:latin typeface="Meiryo UI"/>
                <a:ea typeface="Meiryo UI"/>
                <a:cs typeface="Meiryo UI"/>
              </a:defRPr>
            </a:lvl7pPr>
            <a:lvl8pPr marL="3200400" indent="0">
              <a:defRPr sz="1100">
                <a:solidFill>
                  <a:schemeClr val="dk1"/>
                </a:solidFill>
                <a:latin typeface="Meiryo UI"/>
                <a:ea typeface="Meiryo UI"/>
                <a:cs typeface="Meiryo UI"/>
              </a:defRPr>
            </a:lvl8pPr>
            <a:lvl9pPr marL="3657600" indent="0">
              <a:defRPr sz="1100">
                <a:solidFill>
                  <a:schemeClr val="dk1"/>
                </a:solidFill>
                <a:latin typeface="Meiryo UI"/>
                <a:ea typeface="Meiryo UI"/>
                <a:cs typeface="Meiryo UI"/>
              </a:defRPr>
            </a:lvl9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ja" altLang="en-US" sz="1050" b="1" i="0" u="none" strike="noStrike" kern="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Meiryo UI" panose="02020603050405020304" pitchFamily="18" charset="0"/>
            </a:endParaRPr>
          </a:p>
        </p:txBody>
      </p:sp>
      <p:sp>
        <p:nvSpPr>
          <p:cNvPr id="54" name="Rectangle 45">
            <a:extLst>
              <a:ext uri="{FF2B5EF4-FFF2-40B4-BE49-F238E27FC236}">
                <a16:creationId xmlns:a16="http://schemas.microsoft.com/office/drawing/2014/main" id="{51AE4DE0-5292-AD14-8728-9B7A9A59754E}"/>
              </a:ext>
            </a:extLst>
          </p:cNvPr>
          <p:cNvSpPr>
            <a:spLocks noChangeArrowheads="1"/>
          </p:cNvSpPr>
          <p:nvPr/>
        </p:nvSpPr>
        <p:spPr bwMode="auto">
          <a:xfrm>
            <a:off x="5614567" y="2160070"/>
            <a:ext cx="1512908" cy="472724"/>
          </a:xfrm>
          <a:prstGeom prst="rect">
            <a:avLst/>
          </a:prstGeom>
          <a:solidFill>
            <a:srgbClr val="034EA2"/>
          </a:solidFill>
          <a:ln w="9525">
            <a:solidFill>
              <a:sysClr val="window" lastClr="FFFFFF"/>
            </a:solidFill>
            <a:miter lim="800000"/>
            <a:headEnd/>
            <a:tailEnd/>
          </a:ln>
        </p:spPr>
        <p:txBody>
          <a:bodyPr wrap="square" anchor="ctr"/>
          <a:lstStyle>
            <a:lvl1pPr marL="0" indent="0">
              <a:defRPr sz="1100">
                <a:latin typeface="Meiryo UI"/>
                <a:ea typeface="Meiryo UI"/>
                <a:cs typeface="Meiryo UI"/>
              </a:defRPr>
            </a:lvl1pPr>
            <a:lvl2pPr marL="457200" indent="0">
              <a:defRPr sz="1100">
                <a:latin typeface="Meiryo UI"/>
                <a:ea typeface="Meiryo UI"/>
                <a:cs typeface="Meiryo UI"/>
              </a:defRPr>
            </a:lvl2pPr>
            <a:lvl3pPr marL="914400" indent="0">
              <a:defRPr sz="1100">
                <a:latin typeface="Meiryo UI"/>
                <a:ea typeface="Meiryo UI"/>
                <a:cs typeface="Meiryo UI"/>
              </a:defRPr>
            </a:lvl3pPr>
            <a:lvl4pPr marL="1371600" indent="0">
              <a:defRPr sz="1100">
                <a:latin typeface="Meiryo UI"/>
                <a:ea typeface="Meiryo UI"/>
                <a:cs typeface="Meiryo UI"/>
              </a:defRPr>
            </a:lvl4pPr>
            <a:lvl5pPr marL="1828800" indent="0">
              <a:defRPr sz="1100">
                <a:latin typeface="Meiryo UI"/>
                <a:ea typeface="Meiryo UI"/>
                <a:cs typeface="Meiryo UI"/>
              </a:defRPr>
            </a:lvl5pPr>
            <a:lvl6pPr marL="2286000" indent="0">
              <a:defRPr sz="1100">
                <a:latin typeface="Meiryo UI"/>
                <a:ea typeface="Meiryo UI"/>
                <a:cs typeface="Meiryo UI"/>
              </a:defRPr>
            </a:lvl6pPr>
            <a:lvl7pPr marL="2743200" indent="0">
              <a:defRPr sz="1100">
                <a:latin typeface="Meiryo UI"/>
                <a:ea typeface="Meiryo UI"/>
                <a:cs typeface="Meiryo UI"/>
              </a:defRPr>
            </a:lvl7pPr>
            <a:lvl8pPr marL="3200400" indent="0">
              <a:defRPr sz="1100">
                <a:latin typeface="Meiryo UI"/>
                <a:ea typeface="Meiryo UI"/>
                <a:cs typeface="Meiryo UI"/>
              </a:defRPr>
            </a:lvl8pPr>
            <a:lvl9pPr marL="3657600" indent="0">
              <a:defRPr sz="1100">
                <a:latin typeface="Meiryo UI"/>
                <a:ea typeface="Meiryo UI"/>
                <a:cs typeface="Meiryo UI"/>
              </a:defRPr>
            </a:lvl9pPr>
          </a:lstStyle>
          <a:p>
            <a:pPr marL="0" marR="0" lvl="0" indent="0" algn="ctr" defTabSz="342874" eaLnBrk="1" fontAlgn="auto" latinLnBrk="0" hangingPunct="1">
              <a:lnSpc>
                <a:spcPct val="100000"/>
              </a:lnSpc>
              <a:spcBef>
                <a:spcPts val="0"/>
              </a:spcBef>
              <a:spcAft>
                <a:spcPts val="0"/>
              </a:spcAft>
              <a:buClrTx/>
              <a:buSzTx/>
              <a:buFontTx/>
              <a:buNone/>
              <a:tabLst/>
              <a:defRPr/>
            </a:pPr>
            <a:r>
              <a:rPr kumimoji="0" lang="ja-JP" altLang="en-US" sz="1200" b="0" i="0" u="none" strike="noStrike" kern="0" cap="none" spc="0" normalizeH="0" baseline="0" noProof="0" dirty="0">
                <a:ln>
                  <a:noFill/>
                </a:ln>
                <a:solidFill>
                  <a:prstClr val="white"/>
                </a:solidFill>
                <a:effectLst/>
                <a:uLnTx/>
                <a:uFillTx/>
                <a:latin typeface="Meiryo UI" panose="020B0604030504040204" pitchFamily="50" charset="-128"/>
                <a:ea typeface="Meiryo UI" panose="020B0604030504040204" pitchFamily="50" charset="-128"/>
                <a:cs typeface="Meiryo UI" panose="02020603050405020304" pitchFamily="18" charset="0"/>
              </a:rPr>
              <a:t>営業担当</a:t>
            </a:r>
            <a:endParaRPr kumimoji="0" lang="en-US" altLang="ja-JP" sz="1200" b="0" i="0" u="none" strike="noStrike" kern="0" cap="none" spc="0" normalizeH="0" baseline="0" noProof="0" dirty="0">
              <a:ln>
                <a:noFill/>
              </a:ln>
              <a:solidFill>
                <a:prstClr val="white"/>
              </a:solidFill>
              <a:effectLst/>
              <a:uLnTx/>
              <a:uFillTx/>
              <a:latin typeface="Meiryo UI" panose="020B0604030504040204" pitchFamily="50" charset="-128"/>
              <a:ea typeface="Meiryo UI" panose="020B0604030504040204" pitchFamily="50" charset="-128"/>
              <a:cs typeface="Meiryo UI" panose="02020603050405020304" pitchFamily="18" charset="0"/>
            </a:endParaRPr>
          </a:p>
        </p:txBody>
      </p:sp>
      <p:sp>
        <p:nvSpPr>
          <p:cNvPr id="55" name="Rectangle 46">
            <a:extLst>
              <a:ext uri="{FF2B5EF4-FFF2-40B4-BE49-F238E27FC236}">
                <a16:creationId xmlns:a16="http://schemas.microsoft.com/office/drawing/2014/main" id="{F7F9467B-108F-133E-161E-AFB7912A7B93}"/>
              </a:ext>
            </a:extLst>
          </p:cNvPr>
          <p:cNvSpPr>
            <a:spLocks noChangeArrowheads="1"/>
          </p:cNvSpPr>
          <p:nvPr/>
        </p:nvSpPr>
        <p:spPr bwMode="auto">
          <a:xfrm>
            <a:off x="6191791" y="3700904"/>
            <a:ext cx="1963372" cy="544942"/>
          </a:xfrm>
          <a:prstGeom prst="rect">
            <a:avLst/>
          </a:prstGeom>
          <a:solidFill>
            <a:srgbClr val="034EA2"/>
          </a:solidFill>
          <a:ln w="9525">
            <a:solidFill>
              <a:sysClr val="window" lastClr="FFFFFF"/>
            </a:solidFill>
            <a:miter lim="800000"/>
            <a:headEnd/>
            <a:tailEnd/>
          </a:ln>
        </p:spPr>
        <p:txBody>
          <a:bodyPr wrap="square" lIns="91440" tIns="45720" rIns="91440" bIns="45720" anchor="ctr"/>
          <a:lstStyle>
            <a:lvl1pPr marL="0" indent="0">
              <a:defRPr sz="1100">
                <a:latin typeface="Meiryo UI"/>
                <a:ea typeface="Meiryo UI"/>
                <a:cs typeface="Meiryo UI"/>
              </a:defRPr>
            </a:lvl1pPr>
            <a:lvl2pPr marL="457200" indent="0">
              <a:defRPr sz="1100">
                <a:latin typeface="Meiryo UI"/>
                <a:ea typeface="Meiryo UI"/>
                <a:cs typeface="Meiryo UI"/>
              </a:defRPr>
            </a:lvl2pPr>
            <a:lvl3pPr marL="914400" indent="0">
              <a:defRPr sz="1100">
                <a:latin typeface="Meiryo UI"/>
                <a:ea typeface="Meiryo UI"/>
                <a:cs typeface="Meiryo UI"/>
              </a:defRPr>
            </a:lvl3pPr>
            <a:lvl4pPr marL="1371600" indent="0">
              <a:defRPr sz="1100">
                <a:latin typeface="Meiryo UI"/>
                <a:ea typeface="Meiryo UI"/>
                <a:cs typeface="Meiryo UI"/>
              </a:defRPr>
            </a:lvl4pPr>
            <a:lvl5pPr marL="1828800" indent="0">
              <a:defRPr sz="1100">
                <a:latin typeface="Meiryo UI"/>
                <a:ea typeface="Meiryo UI"/>
                <a:cs typeface="Meiryo UI"/>
              </a:defRPr>
            </a:lvl5pPr>
            <a:lvl6pPr marL="2286000" indent="0">
              <a:defRPr sz="1100">
                <a:latin typeface="Meiryo UI"/>
                <a:ea typeface="Meiryo UI"/>
                <a:cs typeface="Meiryo UI"/>
              </a:defRPr>
            </a:lvl6pPr>
            <a:lvl7pPr marL="2743200" indent="0">
              <a:defRPr sz="1100">
                <a:latin typeface="Meiryo UI"/>
                <a:ea typeface="Meiryo UI"/>
                <a:cs typeface="Meiryo UI"/>
              </a:defRPr>
            </a:lvl7pPr>
            <a:lvl8pPr marL="3200400" indent="0">
              <a:defRPr sz="1100">
                <a:latin typeface="Meiryo UI"/>
                <a:ea typeface="Meiryo UI"/>
                <a:cs typeface="Meiryo UI"/>
              </a:defRPr>
            </a:lvl8pPr>
            <a:lvl9pPr marL="3657600" indent="0">
              <a:defRPr sz="1100">
                <a:latin typeface="Meiryo UI"/>
                <a:ea typeface="Meiryo UI"/>
                <a:cs typeface="Meiryo UI"/>
              </a:defRPr>
            </a:lvl9pPr>
          </a:lstStyle>
          <a:p>
            <a:pPr marL="0" marR="0" lvl="0" indent="0" algn="ctr" defTabSz="342874" eaLnBrk="1" fontAlgn="auto" latinLnBrk="0" hangingPunct="1">
              <a:lnSpc>
                <a:spcPct val="100000"/>
              </a:lnSpc>
              <a:spcBef>
                <a:spcPts val="0"/>
              </a:spcBef>
              <a:spcAft>
                <a:spcPts val="0"/>
              </a:spcAft>
              <a:buClrTx/>
              <a:buSzTx/>
              <a:buFontTx/>
              <a:buNone/>
              <a:tabLst/>
              <a:defRPr/>
            </a:pPr>
            <a:r>
              <a:rPr kumimoji="1" lang="ja-JP" altLang="en-US" sz="1200" b="0" i="0" u="none" strike="noStrike" kern="0" cap="none" spc="0" normalizeH="0" baseline="0" noProof="0" dirty="0">
                <a:ln>
                  <a:noFill/>
                </a:ln>
                <a:solidFill>
                  <a:prstClr val="white"/>
                </a:solidFill>
                <a:effectLst/>
                <a:uLnTx/>
                <a:uFillTx/>
                <a:latin typeface="Meiryo UI"/>
                <a:ea typeface="Meiryo UI"/>
              </a:rPr>
              <a:t>データサイエンティスト</a:t>
            </a:r>
            <a:endParaRPr kumimoji="1" lang="en-US" altLang="ja-JP" sz="1200" b="0" i="0" u="none" strike="noStrike" kern="0" cap="none" spc="0" normalizeH="0" baseline="0" noProof="0" dirty="0">
              <a:ln>
                <a:noFill/>
              </a:ln>
              <a:solidFill>
                <a:prstClr val="white"/>
              </a:solidFill>
              <a:effectLst/>
              <a:uLnTx/>
              <a:uFillTx/>
              <a:latin typeface="Meiryo UI"/>
              <a:ea typeface="Meiryo UI"/>
            </a:endParaRPr>
          </a:p>
          <a:p>
            <a:pPr marL="0" marR="0" lvl="0" indent="0" algn="ctr" defTabSz="342874" eaLnBrk="1" fontAlgn="auto" latinLnBrk="0" hangingPunct="1">
              <a:lnSpc>
                <a:spcPct val="100000"/>
              </a:lnSpc>
              <a:spcBef>
                <a:spcPts val="0"/>
              </a:spcBef>
              <a:spcAft>
                <a:spcPts val="0"/>
              </a:spcAft>
              <a:buClrTx/>
              <a:buSzTx/>
              <a:buFontTx/>
              <a:buNone/>
              <a:tabLst/>
              <a:defRPr/>
            </a:pPr>
            <a:r>
              <a:rPr kumimoji="1" lang="en-US" altLang="ja-JP" sz="1200" b="0" i="0" u="none" strike="noStrike" kern="0" cap="none" spc="0" normalizeH="0" baseline="0" noProof="0" dirty="0">
                <a:ln>
                  <a:noFill/>
                </a:ln>
                <a:solidFill>
                  <a:prstClr val="white"/>
                </a:solidFill>
                <a:effectLst/>
                <a:uLnTx/>
                <a:uFillTx/>
                <a:latin typeface="Meiryo UI" panose="020B0604030504040204" pitchFamily="50" charset="-128"/>
                <a:ea typeface="Meiryo UI" panose="020B0604030504040204" pitchFamily="50" charset="-128"/>
              </a:rPr>
              <a:t>Vinh</a:t>
            </a:r>
            <a:r>
              <a:rPr kumimoji="1" lang="ja-JP" altLang="en-US" sz="1200" b="0" i="0" u="none" strike="noStrike" kern="0" cap="none" spc="0" normalizeH="0" baseline="0" noProof="0" dirty="0">
                <a:ln>
                  <a:noFill/>
                </a:ln>
                <a:solidFill>
                  <a:prstClr val="white"/>
                </a:solidFill>
                <a:effectLst/>
                <a:uLnTx/>
                <a:uFillTx/>
                <a:latin typeface="Meiryo UI"/>
                <a:ea typeface="Meiryo UI"/>
              </a:rPr>
              <a:t> </a:t>
            </a:r>
          </a:p>
        </p:txBody>
      </p:sp>
      <p:sp>
        <p:nvSpPr>
          <p:cNvPr id="56" name="TextBox 34">
            <a:extLst>
              <a:ext uri="{FF2B5EF4-FFF2-40B4-BE49-F238E27FC236}">
                <a16:creationId xmlns:a16="http://schemas.microsoft.com/office/drawing/2014/main" id="{2ED8A0D1-488A-72BE-C0C1-FB8C2F1A7D42}"/>
              </a:ext>
            </a:extLst>
          </p:cNvPr>
          <p:cNvSpPr txBox="1"/>
          <p:nvPr/>
        </p:nvSpPr>
        <p:spPr>
          <a:xfrm>
            <a:off x="8307380" y="3716777"/>
            <a:ext cx="1967890" cy="497957"/>
          </a:xfrm>
          <a:prstGeom prst="rect">
            <a:avLst/>
          </a:prstGeom>
          <a:solidFill>
            <a:sysClr val="window" lastClr="FFFFFF"/>
          </a:solidFill>
          <a:ln w="9525" cmpd="sng">
            <a:solidFill>
              <a:sysClr val="window" lastClr="FFFFFF">
                <a:shade val="50000"/>
              </a:sysClr>
            </a:solidFill>
          </a:ln>
          <a:effectLst/>
        </p:spPr>
        <p:txBody>
          <a:bodyPr wrap="square" rtlCol="0" anchor="t"/>
          <a:lstStyle>
            <a:lvl1pPr marL="0" indent="0">
              <a:defRPr sz="1100">
                <a:solidFill>
                  <a:schemeClr val="dk1"/>
                </a:solidFill>
                <a:latin typeface="Meiryo UI"/>
                <a:ea typeface="Meiryo UI"/>
                <a:cs typeface="Meiryo UI"/>
              </a:defRPr>
            </a:lvl1pPr>
            <a:lvl2pPr marL="457200" indent="0">
              <a:defRPr sz="1100">
                <a:solidFill>
                  <a:schemeClr val="dk1"/>
                </a:solidFill>
                <a:latin typeface="Meiryo UI"/>
                <a:ea typeface="Meiryo UI"/>
                <a:cs typeface="Meiryo UI"/>
              </a:defRPr>
            </a:lvl2pPr>
            <a:lvl3pPr marL="914400" indent="0">
              <a:defRPr sz="1100">
                <a:solidFill>
                  <a:schemeClr val="dk1"/>
                </a:solidFill>
                <a:latin typeface="Meiryo UI"/>
                <a:ea typeface="Meiryo UI"/>
                <a:cs typeface="Meiryo UI"/>
              </a:defRPr>
            </a:lvl3pPr>
            <a:lvl4pPr marL="1371600" indent="0">
              <a:defRPr sz="1100">
                <a:solidFill>
                  <a:schemeClr val="dk1"/>
                </a:solidFill>
                <a:latin typeface="Meiryo UI"/>
                <a:ea typeface="Meiryo UI"/>
                <a:cs typeface="Meiryo UI"/>
              </a:defRPr>
            </a:lvl4pPr>
            <a:lvl5pPr marL="1828800" indent="0">
              <a:defRPr sz="1100">
                <a:solidFill>
                  <a:schemeClr val="dk1"/>
                </a:solidFill>
                <a:latin typeface="Meiryo UI"/>
                <a:ea typeface="Meiryo UI"/>
                <a:cs typeface="Meiryo UI"/>
              </a:defRPr>
            </a:lvl5pPr>
            <a:lvl6pPr marL="2286000" indent="0">
              <a:defRPr sz="1100">
                <a:solidFill>
                  <a:schemeClr val="dk1"/>
                </a:solidFill>
                <a:latin typeface="Meiryo UI"/>
                <a:ea typeface="Meiryo UI"/>
                <a:cs typeface="Meiryo UI"/>
              </a:defRPr>
            </a:lvl6pPr>
            <a:lvl7pPr marL="2743200" indent="0">
              <a:defRPr sz="1100">
                <a:solidFill>
                  <a:schemeClr val="dk1"/>
                </a:solidFill>
                <a:latin typeface="Meiryo UI"/>
                <a:ea typeface="Meiryo UI"/>
                <a:cs typeface="Meiryo UI"/>
              </a:defRPr>
            </a:lvl7pPr>
            <a:lvl8pPr marL="3200400" indent="0">
              <a:defRPr sz="1100">
                <a:solidFill>
                  <a:schemeClr val="dk1"/>
                </a:solidFill>
                <a:latin typeface="Meiryo UI"/>
                <a:ea typeface="Meiryo UI"/>
                <a:cs typeface="Meiryo UI"/>
              </a:defRPr>
            </a:lvl8pPr>
            <a:lvl9pPr marL="3657600" indent="0">
              <a:defRPr sz="1100">
                <a:solidFill>
                  <a:schemeClr val="dk1"/>
                </a:solidFill>
                <a:latin typeface="Meiryo UI"/>
                <a:ea typeface="Meiryo UI"/>
                <a:cs typeface="Meiryo UI"/>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1" lang="ja-JP" altLang="en-US" sz="11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rPr>
              <a:t>プロジェクト進捗管理</a:t>
            </a:r>
            <a:endParaRPr kumimoji="1" lang="en-US" altLang="ja-JP" sz="11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endParaRPr>
          </a:p>
          <a:p>
            <a:pPr defTabSz="914400">
              <a:defRPr/>
            </a:pPr>
            <a:r>
              <a:rPr kumimoji="1" lang="ja-JP" altLang="en-US" kern="0" dirty="0">
                <a:solidFill>
                  <a:prstClr val="black"/>
                </a:solidFill>
                <a:latin typeface="Meiryo UI" panose="020B0604030504040204" pitchFamily="50" charset="-128"/>
                <a:ea typeface="Meiryo UI" panose="020B0604030504040204" pitchFamily="50" charset="-128"/>
              </a:rPr>
              <a:t>モデリング方針</a:t>
            </a:r>
            <a:r>
              <a:rPr kumimoji="1" lang="ja-JP" altLang="en-US" sz="11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rPr>
              <a:t>検討</a:t>
            </a:r>
            <a:endParaRPr kumimoji="1" lang="en-US" altLang="ja-JP" sz="11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endParaRPr>
          </a:p>
        </p:txBody>
      </p:sp>
      <p:cxnSp>
        <p:nvCxnSpPr>
          <p:cNvPr id="57" name="Elbow Connector 36">
            <a:extLst>
              <a:ext uri="{FF2B5EF4-FFF2-40B4-BE49-F238E27FC236}">
                <a16:creationId xmlns:a16="http://schemas.microsoft.com/office/drawing/2014/main" id="{72E01AF4-75F3-24D6-8C80-C0181C4EF349}"/>
              </a:ext>
            </a:extLst>
          </p:cNvPr>
          <p:cNvCxnSpPr>
            <a:cxnSpLocks/>
            <a:stCxn id="55" idx="1"/>
            <a:endCxn id="52" idx="3"/>
          </p:cNvCxnSpPr>
          <p:nvPr/>
        </p:nvCxnSpPr>
        <p:spPr>
          <a:xfrm rot="10800000" flipV="1">
            <a:off x="3583883" y="3973375"/>
            <a:ext cx="2607908" cy="42"/>
          </a:xfrm>
          <a:prstGeom prst="bentConnector3">
            <a:avLst>
              <a:gd name="adj1" fmla="val 50000"/>
            </a:avLst>
          </a:prstGeom>
          <a:noFill/>
          <a:ln w="19050" cap="flat" cmpd="sng" algn="ctr">
            <a:solidFill>
              <a:srgbClr val="034EA2"/>
            </a:solidFill>
            <a:prstDash val="solid"/>
            <a:miter lim="800000"/>
            <a:headEnd type="triangle"/>
            <a:tailEnd type="triangle"/>
          </a:ln>
          <a:effectLst/>
        </p:spPr>
      </p:cxnSp>
      <p:sp>
        <p:nvSpPr>
          <p:cNvPr id="58" name="TextBox 34">
            <a:extLst>
              <a:ext uri="{FF2B5EF4-FFF2-40B4-BE49-F238E27FC236}">
                <a16:creationId xmlns:a16="http://schemas.microsoft.com/office/drawing/2014/main" id="{89B5F932-72EE-AF21-2EFB-7B4A56B14305}"/>
              </a:ext>
            </a:extLst>
          </p:cNvPr>
          <p:cNvSpPr txBox="1"/>
          <p:nvPr/>
        </p:nvSpPr>
        <p:spPr>
          <a:xfrm>
            <a:off x="8929324" y="2225613"/>
            <a:ext cx="1960881" cy="397287"/>
          </a:xfrm>
          <a:prstGeom prst="rect">
            <a:avLst/>
          </a:prstGeom>
          <a:solidFill>
            <a:sysClr val="window" lastClr="FFFFFF"/>
          </a:solidFill>
          <a:ln w="9525" cmpd="sng">
            <a:solidFill>
              <a:sysClr val="window" lastClr="FFFFFF">
                <a:shade val="50000"/>
              </a:sysClr>
            </a:solidFill>
          </a:ln>
          <a:effectLst/>
        </p:spPr>
        <p:txBody>
          <a:bodyPr wrap="square" rtlCol="0" anchor="ctr"/>
          <a:lstStyle>
            <a:lvl1pPr marL="0" indent="0">
              <a:defRPr sz="1100">
                <a:solidFill>
                  <a:schemeClr val="dk1"/>
                </a:solidFill>
                <a:latin typeface="Meiryo UI"/>
                <a:ea typeface="Meiryo UI"/>
                <a:cs typeface="Meiryo UI"/>
              </a:defRPr>
            </a:lvl1pPr>
            <a:lvl2pPr marL="457200" indent="0">
              <a:defRPr sz="1100">
                <a:solidFill>
                  <a:schemeClr val="dk1"/>
                </a:solidFill>
                <a:latin typeface="Meiryo UI"/>
                <a:ea typeface="Meiryo UI"/>
                <a:cs typeface="Meiryo UI"/>
              </a:defRPr>
            </a:lvl2pPr>
            <a:lvl3pPr marL="914400" indent="0">
              <a:defRPr sz="1100">
                <a:solidFill>
                  <a:schemeClr val="dk1"/>
                </a:solidFill>
                <a:latin typeface="Meiryo UI"/>
                <a:ea typeface="Meiryo UI"/>
                <a:cs typeface="Meiryo UI"/>
              </a:defRPr>
            </a:lvl3pPr>
            <a:lvl4pPr marL="1371600" indent="0">
              <a:defRPr sz="1100">
                <a:solidFill>
                  <a:schemeClr val="dk1"/>
                </a:solidFill>
                <a:latin typeface="Meiryo UI"/>
                <a:ea typeface="Meiryo UI"/>
                <a:cs typeface="Meiryo UI"/>
              </a:defRPr>
            </a:lvl4pPr>
            <a:lvl5pPr marL="1828800" indent="0">
              <a:defRPr sz="1100">
                <a:solidFill>
                  <a:schemeClr val="dk1"/>
                </a:solidFill>
                <a:latin typeface="Meiryo UI"/>
                <a:ea typeface="Meiryo UI"/>
                <a:cs typeface="Meiryo UI"/>
              </a:defRPr>
            </a:lvl5pPr>
            <a:lvl6pPr marL="2286000" indent="0">
              <a:defRPr sz="1100">
                <a:solidFill>
                  <a:schemeClr val="dk1"/>
                </a:solidFill>
                <a:latin typeface="Meiryo UI"/>
                <a:ea typeface="Meiryo UI"/>
                <a:cs typeface="Meiryo UI"/>
              </a:defRPr>
            </a:lvl6pPr>
            <a:lvl7pPr marL="2743200" indent="0">
              <a:defRPr sz="1100">
                <a:solidFill>
                  <a:schemeClr val="dk1"/>
                </a:solidFill>
                <a:latin typeface="Meiryo UI"/>
                <a:ea typeface="Meiryo UI"/>
                <a:cs typeface="Meiryo UI"/>
              </a:defRPr>
            </a:lvl7pPr>
            <a:lvl8pPr marL="3200400" indent="0">
              <a:defRPr sz="1100">
                <a:solidFill>
                  <a:schemeClr val="dk1"/>
                </a:solidFill>
                <a:latin typeface="Meiryo UI"/>
                <a:ea typeface="Meiryo UI"/>
                <a:cs typeface="Meiryo UI"/>
              </a:defRPr>
            </a:lvl8pPr>
            <a:lvl9pPr marL="3657600" indent="0">
              <a:defRPr sz="1100">
                <a:solidFill>
                  <a:schemeClr val="dk1"/>
                </a:solidFill>
                <a:latin typeface="Meiryo UI"/>
                <a:ea typeface="Meiryo UI"/>
                <a:cs typeface="Meiryo UI"/>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ja-JP" altLang="en-US" sz="1200" b="0" i="0" u="none" strike="noStrike" kern="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rPr>
              <a:t>全体計画・体制・課題</a:t>
            </a:r>
            <a:endParaRPr kumimoji="0" lang="en-US" altLang="ja-JP" sz="1200" b="0" i="0" u="none" strike="noStrike" kern="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ja-JP" altLang="en-US" sz="1200" b="0" i="0" u="none" strike="noStrike" kern="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rPr>
              <a:t>案件エスカレーション　等</a:t>
            </a:r>
            <a:endParaRPr kumimoji="0" lang="en-US" altLang="ja-JP" sz="1200" b="0" i="0" u="none" strike="noStrike" kern="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endParaRPr>
          </a:p>
        </p:txBody>
      </p:sp>
      <p:cxnSp>
        <p:nvCxnSpPr>
          <p:cNvPr id="59" name="Elbow Connector 36">
            <a:extLst>
              <a:ext uri="{FF2B5EF4-FFF2-40B4-BE49-F238E27FC236}">
                <a16:creationId xmlns:a16="http://schemas.microsoft.com/office/drawing/2014/main" id="{96125FEC-D540-1B44-9EFC-B28D0B6EB118}"/>
              </a:ext>
            </a:extLst>
          </p:cNvPr>
          <p:cNvCxnSpPr>
            <a:cxnSpLocks/>
            <a:stCxn id="48" idx="0"/>
            <a:endCxn id="55" idx="2"/>
          </p:cNvCxnSpPr>
          <p:nvPr/>
        </p:nvCxnSpPr>
        <p:spPr>
          <a:xfrm rot="5400000" flipH="1" flipV="1">
            <a:off x="6980036" y="4437029"/>
            <a:ext cx="384623" cy="2259"/>
          </a:xfrm>
          <a:prstGeom prst="bentConnector3">
            <a:avLst>
              <a:gd name="adj1" fmla="val 50000"/>
            </a:avLst>
          </a:prstGeom>
          <a:noFill/>
          <a:ln w="19050" cap="flat" cmpd="sng" algn="ctr">
            <a:solidFill>
              <a:srgbClr val="034EA2"/>
            </a:solidFill>
            <a:prstDash val="solid"/>
            <a:miter lim="800000"/>
            <a:headEnd type="triangle"/>
            <a:tailEnd type="triangle"/>
          </a:ln>
          <a:effectLst/>
        </p:spPr>
      </p:cxnSp>
      <p:cxnSp>
        <p:nvCxnSpPr>
          <p:cNvPr id="60" name="Elbow Connector 36">
            <a:extLst>
              <a:ext uri="{FF2B5EF4-FFF2-40B4-BE49-F238E27FC236}">
                <a16:creationId xmlns:a16="http://schemas.microsoft.com/office/drawing/2014/main" id="{EBBB79AB-468D-FDA1-CBA5-6B5E56FF3EB1}"/>
              </a:ext>
            </a:extLst>
          </p:cNvPr>
          <p:cNvCxnSpPr>
            <a:cxnSpLocks/>
            <a:stCxn id="55" idx="0"/>
            <a:endCxn id="47" idx="2"/>
          </p:cNvCxnSpPr>
          <p:nvPr/>
        </p:nvCxnSpPr>
        <p:spPr>
          <a:xfrm rot="5400000" flipH="1" flipV="1">
            <a:off x="7061004" y="2742115"/>
            <a:ext cx="1071263" cy="846317"/>
          </a:xfrm>
          <a:prstGeom prst="bentConnector3">
            <a:avLst>
              <a:gd name="adj1" fmla="val 50000"/>
            </a:avLst>
          </a:prstGeom>
          <a:noFill/>
          <a:ln w="19050" cap="flat" cmpd="sng" algn="ctr">
            <a:solidFill>
              <a:srgbClr val="034EA2"/>
            </a:solidFill>
            <a:prstDash val="solid"/>
            <a:miter lim="800000"/>
            <a:headEnd type="triangle"/>
            <a:tailEnd type="triangle"/>
          </a:ln>
          <a:effectLst/>
        </p:spPr>
      </p:cxnSp>
      <p:cxnSp>
        <p:nvCxnSpPr>
          <p:cNvPr id="61" name="Elbow Connector 36">
            <a:extLst>
              <a:ext uri="{FF2B5EF4-FFF2-40B4-BE49-F238E27FC236}">
                <a16:creationId xmlns:a16="http://schemas.microsoft.com/office/drawing/2014/main" id="{8FF5B78C-4929-9B6F-D57C-1D3772FC6E57}"/>
              </a:ext>
            </a:extLst>
          </p:cNvPr>
          <p:cNvCxnSpPr>
            <a:cxnSpLocks/>
            <a:stCxn id="55" idx="0"/>
            <a:endCxn id="54" idx="2"/>
          </p:cNvCxnSpPr>
          <p:nvPr/>
        </p:nvCxnSpPr>
        <p:spPr>
          <a:xfrm rot="16200000" flipV="1">
            <a:off x="6238194" y="2765621"/>
            <a:ext cx="1068110" cy="802456"/>
          </a:xfrm>
          <a:prstGeom prst="bentConnector3">
            <a:avLst>
              <a:gd name="adj1" fmla="val 50000"/>
            </a:avLst>
          </a:prstGeom>
          <a:noFill/>
          <a:ln w="19050" cap="flat" cmpd="sng" algn="ctr">
            <a:solidFill>
              <a:srgbClr val="034EA2"/>
            </a:solidFill>
            <a:prstDash val="solid"/>
            <a:miter lim="800000"/>
            <a:headEnd type="triangle"/>
            <a:tailEnd type="triangle"/>
          </a:ln>
          <a:effectLst/>
        </p:spPr>
      </p:cxnSp>
      <p:sp>
        <p:nvSpPr>
          <p:cNvPr id="63" name="Rectangle 25">
            <a:extLst>
              <a:ext uri="{FF2B5EF4-FFF2-40B4-BE49-F238E27FC236}">
                <a16:creationId xmlns:a16="http://schemas.microsoft.com/office/drawing/2014/main" id="{85037826-146A-8974-85AC-324017F65024}"/>
              </a:ext>
            </a:extLst>
          </p:cNvPr>
          <p:cNvSpPr>
            <a:spLocks noChangeArrowheads="1"/>
          </p:cNvSpPr>
          <p:nvPr/>
        </p:nvSpPr>
        <p:spPr bwMode="auto">
          <a:xfrm>
            <a:off x="8457337" y="4633131"/>
            <a:ext cx="1967891" cy="486470"/>
          </a:xfrm>
          <a:prstGeom prst="rect">
            <a:avLst/>
          </a:prstGeom>
          <a:solidFill>
            <a:srgbClr val="034EA2"/>
          </a:solidFill>
          <a:ln w="9525">
            <a:solidFill>
              <a:sysClr val="window" lastClr="FFFFFF"/>
            </a:solidFill>
            <a:miter lim="800000"/>
            <a:headEnd/>
            <a:tailEnd/>
          </a:ln>
        </p:spPr>
        <p:txBody>
          <a:bodyPr wrap="square" lIns="91440" tIns="45720" rIns="91440" bIns="45720" anchor="ctr"/>
          <a:lstStyle/>
          <a:p>
            <a:pPr algn="ctr" defTabSz="342874"/>
            <a:r>
              <a:rPr kumimoji="1" lang="ja-JP" altLang="en-US" sz="1200" kern="0" dirty="0">
                <a:solidFill>
                  <a:prstClr val="white"/>
                </a:solidFill>
              </a:rPr>
              <a:t>データエンジニア</a:t>
            </a:r>
            <a:endParaRPr kumimoji="1" lang="en-US" altLang="ja-JP" sz="1200" kern="0" dirty="0">
              <a:solidFill>
                <a:prstClr val="white"/>
              </a:solidFill>
            </a:endParaRPr>
          </a:p>
          <a:p>
            <a:pPr algn="ctr" defTabSz="342874"/>
            <a:r>
              <a:rPr kumimoji="1" lang="en-US" altLang="ja-JP" sz="1200" kern="0" dirty="0">
                <a:solidFill>
                  <a:prstClr val="white"/>
                </a:solidFill>
              </a:rPr>
              <a:t>TBD</a:t>
            </a:r>
            <a:r>
              <a:rPr kumimoji="1" lang="ja-JP" altLang="en-US" sz="1200" kern="0" dirty="0">
                <a:solidFill>
                  <a:prstClr val="white"/>
                </a:solidFill>
              </a:rPr>
              <a:t>（１名）</a:t>
            </a:r>
            <a:endParaRPr kumimoji="1" lang="en-US" altLang="ja-JP" sz="1200" kern="0" dirty="0">
              <a:solidFill>
                <a:prstClr val="white"/>
              </a:solidFill>
            </a:endParaRPr>
          </a:p>
        </p:txBody>
      </p:sp>
      <p:cxnSp>
        <p:nvCxnSpPr>
          <p:cNvPr id="64" name="Elbow Connector 36">
            <a:extLst>
              <a:ext uri="{FF2B5EF4-FFF2-40B4-BE49-F238E27FC236}">
                <a16:creationId xmlns:a16="http://schemas.microsoft.com/office/drawing/2014/main" id="{18EB6390-7901-AF66-0708-DF06AFDCBBFA}"/>
              </a:ext>
            </a:extLst>
          </p:cNvPr>
          <p:cNvCxnSpPr>
            <a:cxnSpLocks/>
            <a:stCxn id="63" idx="0"/>
            <a:endCxn id="55" idx="2"/>
          </p:cNvCxnSpPr>
          <p:nvPr/>
        </p:nvCxnSpPr>
        <p:spPr>
          <a:xfrm rot="16200000" flipV="1">
            <a:off x="8113738" y="3305586"/>
            <a:ext cx="387285" cy="2267806"/>
          </a:xfrm>
          <a:prstGeom prst="bentConnector3">
            <a:avLst>
              <a:gd name="adj1" fmla="val 50000"/>
            </a:avLst>
          </a:prstGeom>
          <a:noFill/>
          <a:ln w="19050" cap="flat" cmpd="sng" algn="ctr">
            <a:solidFill>
              <a:srgbClr val="034EA2"/>
            </a:solidFill>
            <a:prstDash val="solid"/>
            <a:miter lim="800000"/>
            <a:headEnd type="triangle"/>
            <a:tailEnd type="triangle"/>
          </a:ln>
          <a:effectLst/>
        </p:spPr>
      </p:cxnSp>
      <p:sp>
        <p:nvSpPr>
          <p:cNvPr id="65" name="Rectangle 34">
            <a:extLst>
              <a:ext uri="{FF2B5EF4-FFF2-40B4-BE49-F238E27FC236}">
                <a16:creationId xmlns:a16="http://schemas.microsoft.com/office/drawing/2014/main" id="{66A02886-465D-BBC6-09A8-008BC9356003}"/>
              </a:ext>
            </a:extLst>
          </p:cNvPr>
          <p:cNvSpPr>
            <a:spLocks noChangeArrowheads="1"/>
          </p:cNvSpPr>
          <p:nvPr/>
        </p:nvSpPr>
        <p:spPr bwMode="auto">
          <a:xfrm>
            <a:off x="1526859" y="2123511"/>
            <a:ext cx="2057023" cy="1043337"/>
          </a:xfrm>
          <a:prstGeom prst="rect">
            <a:avLst/>
          </a:prstGeom>
          <a:solidFill>
            <a:srgbClr val="034EA2"/>
          </a:solidFill>
          <a:ln w="9525">
            <a:solidFill>
              <a:sysClr val="window" lastClr="FFFFFF"/>
            </a:solidFill>
            <a:miter lim="800000"/>
            <a:headEnd/>
            <a:tailEnd/>
          </a:ln>
        </p:spPr>
        <p:txBody>
          <a:bodyPr wrap="square" anchor="ctr"/>
          <a:lstStyle>
            <a:lvl1pPr marL="0" indent="0">
              <a:defRPr sz="1100">
                <a:latin typeface="Meiryo UI"/>
                <a:ea typeface="Meiryo UI"/>
                <a:cs typeface="Meiryo UI"/>
              </a:defRPr>
            </a:lvl1pPr>
            <a:lvl2pPr marL="457200" indent="0">
              <a:defRPr sz="1100">
                <a:latin typeface="Meiryo UI"/>
                <a:ea typeface="Meiryo UI"/>
                <a:cs typeface="Meiryo UI"/>
              </a:defRPr>
            </a:lvl2pPr>
            <a:lvl3pPr marL="914400" indent="0">
              <a:defRPr sz="1100">
                <a:latin typeface="Meiryo UI"/>
                <a:ea typeface="Meiryo UI"/>
                <a:cs typeface="Meiryo UI"/>
              </a:defRPr>
            </a:lvl3pPr>
            <a:lvl4pPr marL="1371600" indent="0">
              <a:defRPr sz="1100">
                <a:latin typeface="Meiryo UI"/>
                <a:ea typeface="Meiryo UI"/>
                <a:cs typeface="Meiryo UI"/>
              </a:defRPr>
            </a:lvl4pPr>
            <a:lvl5pPr marL="1828800" indent="0">
              <a:defRPr sz="1100">
                <a:latin typeface="Meiryo UI"/>
                <a:ea typeface="Meiryo UI"/>
                <a:cs typeface="Meiryo UI"/>
              </a:defRPr>
            </a:lvl5pPr>
            <a:lvl6pPr marL="2286000" indent="0">
              <a:defRPr sz="1100">
                <a:latin typeface="Meiryo UI"/>
                <a:ea typeface="Meiryo UI"/>
                <a:cs typeface="Meiryo UI"/>
              </a:defRPr>
            </a:lvl6pPr>
            <a:lvl7pPr marL="2743200" indent="0">
              <a:defRPr sz="1100">
                <a:latin typeface="Meiryo UI"/>
                <a:ea typeface="Meiryo UI"/>
                <a:cs typeface="Meiryo UI"/>
              </a:defRPr>
            </a:lvl7pPr>
            <a:lvl8pPr marL="3200400" indent="0">
              <a:defRPr sz="1100">
                <a:latin typeface="Meiryo UI"/>
                <a:ea typeface="Meiryo UI"/>
                <a:cs typeface="Meiryo UI"/>
              </a:defRPr>
            </a:lvl8pPr>
            <a:lvl9pPr marL="3657600" indent="0">
              <a:defRPr sz="1100">
                <a:latin typeface="Meiryo UI"/>
                <a:ea typeface="Meiryo UI"/>
                <a:cs typeface="Meiryo UI"/>
              </a:defRPr>
            </a:lvl9pPr>
          </a:lstStyle>
          <a:p>
            <a:pPr marL="0" marR="0" lvl="0" indent="0" algn="ctr" defTabSz="342874" eaLnBrk="1" fontAlgn="auto" latinLnBrk="0" hangingPunct="1">
              <a:lnSpc>
                <a:spcPct val="100000"/>
              </a:lnSpc>
              <a:spcBef>
                <a:spcPts val="0"/>
              </a:spcBef>
              <a:spcAft>
                <a:spcPts val="0"/>
              </a:spcAft>
              <a:buClrTx/>
              <a:buSzTx/>
              <a:buFontTx/>
              <a:buNone/>
              <a:tabLst/>
              <a:defRPr/>
            </a:pPr>
            <a:r>
              <a:rPr kumimoji="0" lang="ja-JP" altLang="en-US" sz="1400" b="0" i="0" u="none" strike="noStrike" kern="0" cap="none" spc="0" normalizeH="0" baseline="0" noProof="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rPr>
              <a:t>責任者様</a:t>
            </a:r>
            <a:endParaRPr kumimoji="0" lang="en-US" altLang="ja-JP" sz="1400" b="0" i="0" u="none" strike="noStrike" kern="0" cap="none" spc="0" normalizeH="0" baseline="0" noProof="0">
              <a:ln>
                <a:noFill/>
              </a:ln>
              <a:solidFill>
                <a:prstClr val="white"/>
              </a:solidFill>
              <a:effectLst/>
              <a:uLnTx/>
              <a:uFillTx/>
              <a:latin typeface="Meiryo UI" panose="020B0604030504040204" pitchFamily="50" charset="-128"/>
              <a:ea typeface="Meiryo UI" panose="020B0604030504040204" pitchFamily="50" charset="-128"/>
              <a:cs typeface="Meiryo UI" panose="020B0604030504040204" pitchFamily="50" charset="-128"/>
            </a:endParaRPr>
          </a:p>
        </p:txBody>
      </p:sp>
      <p:sp>
        <p:nvSpPr>
          <p:cNvPr id="66" name="TextBox 35">
            <a:extLst>
              <a:ext uri="{FF2B5EF4-FFF2-40B4-BE49-F238E27FC236}">
                <a16:creationId xmlns:a16="http://schemas.microsoft.com/office/drawing/2014/main" id="{75DE68C6-6605-7C7D-8DDD-6531FB99115D}"/>
              </a:ext>
            </a:extLst>
          </p:cNvPr>
          <p:cNvSpPr txBox="1"/>
          <p:nvPr/>
        </p:nvSpPr>
        <p:spPr>
          <a:xfrm>
            <a:off x="8457337" y="5231836"/>
            <a:ext cx="1967891" cy="682533"/>
          </a:xfrm>
          <a:prstGeom prst="rect">
            <a:avLst/>
          </a:prstGeom>
          <a:solidFill>
            <a:sysClr val="window" lastClr="FFFFFF"/>
          </a:solidFill>
          <a:ln w="9525" cmpd="sng">
            <a:solidFill>
              <a:sysClr val="window" lastClr="FFFFFF">
                <a:shade val="50000"/>
              </a:sysClr>
            </a:solidFill>
          </a:ln>
          <a:effectLst/>
        </p:spPr>
        <p:txBody>
          <a:bodyPr wrap="square" rtlCol="0" anchor="t"/>
          <a:lstStyle>
            <a:lvl1pPr marL="0" indent="0">
              <a:defRPr sz="1100">
                <a:solidFill>
                  <a:schemeClr val="dk1"/>
                </a:solidFill>
                <a:latin typeface="Meiryo UI"/>
                <a:ea typeface="Meiryo UI"/>
                <a:cs typeface="Meiryo UI"/>
              </a:defRPr>
            </a:lvl1pPr>
            <a:lvl2pPr marL="457200" indent="0">
              <a:defRPr sz="1100">
                <a:solidFill>
                  <a:schemeClr val="dk1"/>
                </a:solidFill>
                <a:latin typeface="Meiryo UI"/>
                <a:ea typeface="Meiryo UI"/>
                <a:cs typeface="Meiryo UI"/>
              </a:defRPr>
            </a:lvl2pPr>
            <a:lvl3pPr marL="914400" indent="0">
              <a:defRPr sz="1100">
                <a:solidFill>
                  <a:schemeClr val="dk1"/>
                </a:solidFill>
                <a:latin typeface="Meiryo UI"/>
                <a:ea typeface="Meiryo UI"/>
                <a:cs typeface="Meiryo UI"/>
              </a:defRPr>
            </a:lvl3pPr>
            <a:lvl4pPr marL="1371600" indent="0">
              <a:defRPr sz="1100">
                <a:solidFill>
                  <a:schemeClr val="dk1"/>
                </a:solidFill>
                <a:latin typeface="Meiryo UI"/>
                <a:ea typeface="Meiryo UI"/>
                <a:cs typeface="Meiryo UI"/>
              </a:defRPr>
            </a:lvl4pPr>
            <a:lvl5pPr marL="1828800" indent="0">
              <a:defRPr sz="1100">
                <a:solidFill>
                  <a:schemeClr val="dk1"/>
                </a:solidFill>
                <a:latin typeface="Meiryo UI"/>
                <a:ea typeface="Meiryo UI"/>
                <a:cs typeface="Meiryo UI"/>
              </a:defRPr>
            </a:lvl5pPr>
            <a:lvl6pPr marL="2286000" indent="0">
              <a:defRPr sz="1100">
                <a:solidFill>
                  <a:schemeClr val="dk1"/>
                </a:solidFill>
                <a:latin typeface="Meiryo UI"/>
                <a:ea typeface="Meiryo UI"/>
                <a:cs typeface="Meiryo UI"/>
              </a:defRPr>
            </a:lvl6pPr>
            <a:lvl7pPr marL="2743200" indent="0">
              <a:defRPr sz="1100">
                <a:solidFill>
                  <a:schemeClr val="dk1"/>
                </a:solidFill>
                <a:latin typeface="Meiryo UI"/>
                <a:ea typeface="Meiryo UI"/>
                <a:cs typeface="Meiryo UI"/>
              </a:defRPr>
            </a:lvl7pPr>
            <a:lvl8pPr marL="3200400" indent="0">
              <a:defRPr sz="1100">
                <a:solidFill>
                  <a:schemeClr val="dk1"/>
                </a:solidFill>
                <a:latin typeface="Meiryo UI"/>
                <a:ea typeface="Meiryo UI"/>
                <a:cs typeface="Meiryo UI"/>
              </a:defRPr>
            </a:lvl8pPr>
            <a:lvl9pPr marL="3657600" indent="0">
              <a:defRPr sz="1100">
                <a:solidFill>
                  <a:schemeClr val="dk1"/>
                </a:solidFill>
                <a:latin typeface="Meiryo UI"/>
                <a:ea typeface="Meiryo UI"/>
                <a:cs typeface="Meiryo UI"/>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1" lang="ja-JP" altLang="en-US" sz="12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rPr>
              <a:t>データクレンジング</a:t>
            </a:r>
            <a:endParaRPr kumimoji="1" lang="en-US" altLang="ja-JP" sz="12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endParaRPr>
          </a:p>
          <a:p>
            <a:pPr defTabSz="914400">
              <a:defRPr/>
            </a:pPr>
            <a:r>
              <a:rPr kumimoji="1" lang="ja-JP" altLang="en-US" sz="1200" kern="0" dirty="0">
                <a:solidFill>
                  <a:prstClr val="black"/>
                </a:solidFill>
                <a:latin typeface="Meiryo UI" panose="020B0604030504040204" pitchFamily="50" charset="-128"/>
                <a:ea typeface="Meiryo UI" panose="020B0604030504040204" pitchFamily="50" charset="-128"/>
              </a:rPr>
              <a:t>モデル構築・</a:t>
            </a:r>
            <a:r>
              <a:rPr kumimoji="1" lang="ja-JP" altLang="en-US" sz="12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rPr>
              <a:t>チューニング</a:t>
            </a:r>
            <a:endParaRPr kumimoji="1" lang="en-US" altLang="ja-JP" sz="1200" kern="0" dirty="0">
              <a:solidFill>
                <a:prstClr val="black"/>
              </a:solidFill>
              <a:latin typeface="Meiryo UI" panose="020B0604030504040204" pitchFamily="50" charset="-128"/>
              <a:ea typeface="Meiryo UI" panose="020B0604030504040204" pitchFamily="50" charset="-128"/>
            </a:endParaRPr>
          </a:p>
          <a:p>
            <a:pPr marL="0" marR="0" lvl="0" indent="0" defTabSz="914400" eaLnBrk="1" fontAlgn="auto" latinLnBrk="0" hangingPunct="1">
              <a:lnSpc>
                <a:spcPct val="100000"/>
              </a:lnSpc>
              <a:spcBef>
                <a:spcPts val="0"/>
              </a:spcBef>
              <a:spcAft>
                <a:spcPts val="0"/>
              </a:spcAft>
              <a:buClrTx/>
              <a:buSzTx/>
              <a:buFontTx/>
              <a:buNone/>
              <a:tabLst/>
              <a:defRPr/>
            </a:pPr>
            <a:r>
              <a:rPr kumimoji="1" lang="ja-JP" altLang="en-US" sz="1200" kern="0" dirty="0">
                <a:solidFill>
                  <a:prstClr val="black"/>
                </a:solidFill>
                <a:latin typeface="Meiryo UI" panose="020B0604030504040204" pitchFamily="50" charset="-128"/>
                <a:ea typeface="Meiryo UI" panose="020B0604030504040204" pitchFamily="50" charset="-128"/>
              </a:rPr>
              <a:t>外部データ取得</a:t>
            </a:r>
            <a:r>
              <a:rPr kumimoji="1" lang="ja-JP" altLang="en-US" sz="800" kern="0" dirty="0">
                <a:solidFill>
                  <a:prstClr val="black"/>
                </a:solidFill>
                <a:latin typeface="Meiryo UI" panose="020B0604030504040204" pitchFamily="50" charset="-128"/>
                <a:ea typeface="Meiryo UI" panose="020B0604030504040204" pitchFamily="50" charset="-128"/>
              </a:rPr>
              <a:t>（必要に応じて）</a:t>
            </a:r>
            <a:endParaRPr kumimoji="1" lang="en-US" altLang="ja-JP" sz="9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endParaRPr>
          </a:p>
          <a:p>
            <a:pPr marL="0" marR="0" lvl="0" indent="0" defTabSz="914400" eaLnBrk="1" fontAlgn="auto" latinLnBrk="0" hangingPunct="1">
              <a:lnSpc>
                <a:spcPct val="100000"/>
              </a:lnSpc>
              <a:spcBef>
                <a:spcPts val="0"/>
              </a:spcBef>
              <a:spcAft>
                <a:spcPts val="0"/>
              </a:spcAft>
              <a:buClrTx/>
              <a:buSzTx/>
              <a:buFontTx/>
              <a:buNone/>
              <a:tabLst/>
              <a:defRPr/>
            </a:pPr>
            <a:endParaRPr kumimoji="1" lang="en-US" altLang="ja-JP" sz="12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endParaRPr>
          </a:p>
        </p:txBody>
      </p:sp>
      <p:cxnSp>
        <p:nvCxnSpPr>
          <p:cNvPr id="68" name="Elbow Connector 36">
            <a:extLst>
              <a:ext uri="{FF2B5EF4-FFF2-40B4-BE49-F238E27FC236}">
                <a16:creationId xmlns:a16="http://schemas.microsoft.com/office/drawing/2014/main" id="{972649B5-40F1-DE0B-DE42-036DF17E5A05}"/>
              </a:ext>
            </a:extLst>
          </p:cNvPr>
          <p:cNvCxnSpPr>
            <a:cxnSpLocks/>
            <a:stCxn id="48" idx="1"/>
            <a:endCxn id="52" idx="3"/>
          </p:cNvCxnSpPr>
          <p:nvPr/>
        </p:nvCxnSpPr>
        <p:spPr>
          <a:xfrm rot="10800000">
            <a:off x="3583884" y="3973418"/>
            <a:ext cx="2603389" cy="900287"/>
          </a:xfrm>
          <a:prstGeom prst="bentConnector3">
            <a:avLst>
              <a:gd name="adj1" fmla="val 50000"/>
            </a:avLst>
          </a:prstGeom>
          <a:noFill/>
          <a:ln w="19050" cap="flat" cmpd="sng" algn="ctr">
            <a:solidFill>
              <a:srgbClr val="034EA2"/>
            </a:solidFill>
            <a:prstDash val="solid"/>
            <a:miter lim="800000"/>
            <a:headEnd type="triangle"/>
            <a:tailEnd type="triangle"/>
          </a:ln>
          <a:effectLst/>
        </p:spPr>
      </p:cxnSp>
      <p:sp>
        <p:nvSpPr>
          <p:cNvPr id="5" name="Rectangle 46">
            <a:extLst>
              <a:ext uri="{FF2B5EF4-FFF2-40B4-BE49-F238E27FC236}">
                <a16:creationId xmlns:a16="http://schemas.microsoft.com/office/drawing/2014/main" id="{1F77E4F9-A228-B088-4101-071303F39E1F}"/>
              </a:ext>
            </a:extLst>
          </p:cNvPr>
          <p:cNvSpPr>
            <a:spLocks noChangeArrowheads="1"/>
          </p:cNvSpPr>
          <p:nvPr/>
        </p:nvSpPr>
        <p:spPr bwMode="auto">
          <a:xfrm>
            <a:off x="8311899" y="3141223"/>
            <a:ext cx="1308256" cy="544942"/>
          </a:xfrm>
          <a:prstGeom prst="rect">
            <a:avLst/>
          </a:prstGeom>
          <a:solidFill>
            <a:srgbClr val="034EA2"/>
          </a:solidFill>
          <a:ln w="9525">
            <a:solidFill>
              <a:sysClr val="window" lastClr="FFFFFF"/>
            </a:solidFill>
            <a:miter lim="800000"/>
            <a:headEnd/>
            <a:tailEnd/>
          </a:ln>
        </p:spPr>
        <p:txBody>
          <a:bodyPr wrap="square" lIns="91440" tIns="45720" rIns="91440" bIns="45720" anchor="ctr"/>
          <a:lstStyle>
            <a:lvl1pPr marL="0" indent="0">
              <a:defRPr sz="1100">
                <a:latin typeface="Meiryo UI"/>
                <a:ea typeface="Meiryo UI"/>
                <a:cs typeface="Meiryo UI"/>
              </a:defRPr>
            </a:lvl1pPr>
            <a:lvl2pPr marL="457200" indent="0">
              <a:defRPr sz="1100">
                <a:latin typeface="Meiryo UI"/>
                <a:ea typeface="Meiryo UI"/>
                <a:cs typeface="Meiryo UI"/>
              </a:defRPr>
            </a:lvl2pPr>
            <a:lvl3pPr marL="914400" indent="0">
              <a:defRPr sz="1100">
                <a:latin typeface="Meiryo UI"/>
                <a:ea typeface="Meiryo UI"/>
                <a:cs typeface="Meiryo UI"/>
              </a:defRPr>
            </a:lvl3pPr>
            <a:lvl4pPr marL="1371600" indent="0">
              <a:defRPr sz="1100">
                <a:latin typeface="Meiryo UI"/>
                <a:ea typeface="Meiryo UI"/>
                <a:cs typeface="Meiryo UI"/>
              </a:defRPr>
            </a:lvl4pPr>
            <a:lvl5pPr marL="1828800" indent="0">
              <a:defRPr sz="1100">
                <a:latin typeface="Meiryo UI"/>
                <a:ea typeface="Meiryo UI"/>
                <a:cs typeface="Meiryo UI"/>
              </a:defRPr>
            </a:lvl5pPr>
            <a:lvl6pPr marL="2286000" indent="0">
              <a:defRPr sz="1100">
                <a:latin typeface="Meiryo UI"/>
                <a:ea typeface="Meiryo UI"/>
                <a:cs typeface="Meiryo UI"/>
              </a:defRPr>
            </a:lvl6pPr>
            <a:lvl7pPr marL="2743200" indent="0">
              <a:defRPr sz="1100">
                <a:latin typeface="Meiryo UI"/>
                <a:ea typeface="Meiryo UI"/>
                <a:cs typeface="Meiryo UI"/>
              </a:defRPr>
            </a:lvl7pPr>
            <a:lvl8pPr marL="3200400" indent="0">
              <a:defRPr sz="1100">
                <a:latin typeface="Meiryo UI"/>
                <a:ea typeface="Meiryo UI"/>
                <a:cs typeface="Meiryo UI"/>
              </a:defRPr>
            </a:lvl8pPr>
            <a:lvl9pPr marL="3657600" indent="0">
              <a:defRPr sz="1100">
                <a:latin typeface="Meiryo UI"/>
                <a:ea typeface="Meiryo UI"/>
                <a:cs typeface="Meiryo UI"/>
              </a:defRPr>
            </a:lvl9pPr>
          </a:lstStyle>
          <a:p>
            <a:pPr marL="0" marR="0" lvl="0" indent="0" algn="ctr" defTabSz="342874" eaLnBrk="1" fontAlgn="auto" latinLnBrk="0" hangingPunct="1">
              <a:lnSpc>
                <a:spcPct val="100000"/>
              </a:lnSpc>
              <a:spcBef>
                <a:spcPts val="0"/>
              </a:spcBef>
              <a:spcAft>
                <a:spcPts val="0"/>
              </a:spcAft>
              <a:buClrTx/>
              <a:buSzTx/>
              <a:buFontTx/>
              <a:buNone/>
              <a:tabLst/>
              <a:defRPr/>
            </a:pPr>
            <a:r>
              <a:rPr kumimoji="1" lang="ja-JP" altLang="en-US" sz="1200" b="0" i="0" u="none" strike="noStrike" kern="0" cap="none" spc="0" normalizeH="0" baseline="0" noProof="0" dirty="0">
                <a:ln>
                  <a:noFill/>
                </a:ln>
                <a:solidFill>
                  <a:prstClr val="white"/>
                </a:solidFill>
                <a:effectLst/>
                <a:uLnTx/>
                <a:uFillTx/>
                <a:latin typeface="Meiryo UI"/>
                <a:ea typeface="Meiryo UI"/>
              </a:rPr>
              <a:t>アドバイザー</a:t>
            </a:r>
            <a:endParaRPr kumimoji="1" lang="en-US" altLang="ja-JP" sz="1200" b="0" i="0" u="none" strike="noStrike" kern="0" cap="none" spc="0" normalizeH="0" baseline="0" noProof="0" dirty="0">
              <a:ln>
                <a:noFill/>
              </a:ln>
              <a:solidFill>
                <a:prstClr val="white"/>
              </a:solidFill>
              <a:effectLst/>
              <a:uLnTx/>
              <a:uFillTx/>
              <a:latin typeface="Meiryo UI"/>
              <a:ea typeface="Meiryo UI"/>
            </a:endParaRPr>
          </a:p>
          <a:p>
            <a:pPr marL="0" marR="0" lvl="0" indent="0" algn="ctr" defTabSz="342874" eaLnBrk="1" fontAlgn="auto" latinLnBrk="0" hangingPunct="1">
              <a:lnSpc>
                <a:spcPct val="100000"/>
              </a:lnSpc>
              <a:spcBef>
                <a:spcPts val="0"/>
              </a:spcBef>
              <a:spcAft>
                <a:spcPts val="0"/>
              </a:spcAft>
              <a:buClrTx/>
              <a:buSzTx/>
              <a:buFontTx/>
              <a:buNone/>
              <a:tabLst/>
              <a:defRPr/>
            </a:pPr>
            <a:r>
              <a:rPr kumimoji="1" lang="ja-JP" altLang="en-US" sz="1200" kern="0" dirty="0">
                <a:solidFill>
                  <a:prstClr val="white"/>
                </a:solidFill>
              </a:rPr>
              <a:t>森山　幸司</a:t>
            </a:r>
            <a:endParaRPr kumimoji="1" lang="ja-JP" altLang="en-US" sz="1200" b="0" i="0" u="none" strike="noStrike" kern="0" cap="none" spc="0" normalizeH="0" baseline="0" noProof="0" dirty="0">
              <a:ln>
                <a:noFill/>
              </a:ln>
              <a:solidFill>
                <a:prstClr val="white"/>
              </a:solidFill>
              <a:effectLst/>
              <a:uLnTx/>
              <a:uFillTx/>
              <a:latin typeface="Meiryo UI"/>
              <a:ea typeface="Meiryo UI"/>
            </a:endParaRPr>
          </a:p>
        </p:txBody>
      </p:sp>
      <p:sp>
        <p:nvSpPr>
          <p:cNvPr id="6" name="TextBox 34">
            <a:extLst>
              <a:ext uri="{FF2B5EF4-FFF2-40B4-BE49-F238E27FC236}">
                <a16:creationId xmlns:a16="http://schemas.microsoft.com/office/drawing/2014/main" id="{AA9D2D09-93BD-3A13-CDEF-6B48094B3AAB}"/>
              </a:ext>
            </a:extLst>
          </p:cNvPr>
          <p:cNvSpPr txBox="1"/>
          <p:nvPr/>
        </p:nvSpPr>
        <p:spPr>
          <a:xfrm>
            <a:off x="9682448" y="3147774"/>
            <a:ext cx="1087152" cy="537891"/>
          </a:xfrm>
          <a:prstGeom prst="rect">
            <a:avLst/>
          </a:prstGeom>
          <a:solidFill>
            <a:sysClr val="window" lastClr="FFFFFF"/>
          </a:solidFill>
          <a:ln w="9525" cmpd="sng">
            <a:solidFill>
              <a:sysClr val="window" lastClr="FFFFFF">
                <a:shade val="50000"/>
              </a:sysClr>
            </a:solidFill>
          </a:ln>
          <a:effectLst/>
        </p:spPr>
        <p:txBody>
          <a:bodyPr wrap="square" rtlCol="0" anchor="t"/>
          <a:lstStyle>
            <a:lvl1pPr marL="0" indent="0">
              <a:defRPr sz="1100">
                <a:solidFill>
                  <a:schemeClr val="dk1"/>
                </a:solidFill>
                <a:latin typeface="Meiryo UI"/>
                <a:ea typeface="Meiryo UI"/>
                <a:cs typeface="Meiryo UI"/>
              </a:defRPr>
            </a:lvl1pPr>
            <a:lvl2pPr marL="457200" indent="0">
              <a:defRPr sz="1100">
                <a:solidFill>
                  <a:schemeClr val="dk1"/>
                </a:solidFill>
                <a:latin typeface="Meiryo UI"/>
                <a:ea typeface="Meiryo UI"/>
                <a:cs typeface="Meiryo UI"/>
              </a:defRPr>
            </a:lvl2pPr>
            <a:lvl3pPr marL="914400" indent="0">
              <a:defRPr sz="1100">
                <a:solidFill>
                  <a:schemeClr val="dk1"/>
                </a:solidFill>
                <a:latin typeface="Meiryo UI"/>
                <a:ea typeface="Meiryo UI"/>
                <a:cs typeface="Meiryo UI"/>
              </a:defRPr>
            </a:lvl3pPr>
            <a:lvl4pPr marL="1371600" indent="0">
              <a:defRPr sz="1100">
                <a:solidFill>
                  <a:schemeClr val="dk1"/>
                </a:solidFill>
                <a:latin typeface="Meiryo UI"/>
                <a:ea typeface="Meiryo UI"/>
                <a:cs typeface="Meiryo UI"/>
              </a:defRPr>
            </a:lvl4pPr>
            <a:lvl5pPr marL="1828800" indent="0">
              <a:defRPr sz="1100">
                <a:solidFill>
                  <a:schemeClr val="dk1"/>
                </a:solidFill>
                <a:latin typeface="Meiryo UI"/>
                <a:ea typeface="Meiryo UI"/>
                <a:cs typeface="Meiryo UI"/>
              </a:defRPr>
            </a:lvl5pPr>
            <a:lvl6pPr marL="2286000" indent="0">
              <a:defRPr sz="1100">
                <a:solidFill>
                  <a:schemeClr val="dk1"/>
                </a:solidFill>
                <a:latin typeface="Meiryo UI"/>
                <a:ea typeface="Meiryo UI"/>
                <a:cs typeface="Meiryo UI"/>
              </a:defRPr>
            </a:lvl6pPr>
            <a:lvl7pPr marL="2743200" indent="0">
              <a:defRPr sz="1100">
                <a:solidFill>
                  <a:schemeClr val="dk1"/>
                </a:solidFill>
                <a:latin typeface="Meiryo UI"/>
                <a:ea typeface="Meiryo UI"/>
                <a:cs typeface="Meiryo UI"/>
              </a:defRPr>
            </a:lvl7pPr>
            <a:lvl8pPr marL="3200400" indent="0">
              <a:defRPr sz="1100">
                <a:solidFill>
                  <a:schemeClr val="dk1"/>
                </a:solidFill>
                <a:latin typeface="Meiryo UI"/>
                <a:ea typeface="Meiryo UI"/>
                <a:cs typeface="Meiryo UI"/>
              </a:defRPr>
            </a:lvl8pPr>
            <a:lvl9pPr marL="3657600" indent="0">
              <a:defRPr sz="1100">
                <a:solidFill>
                  <a:schemeClr val="dk1"/>
                </a:solidFill>
                <a:latin typeface="Meiryo UI"/>
                <a:ea typeface="Meiryo UI"/>
                <a:cs typeface="Meiryo UI"/>
              </a:defRPr>
            </a:lvl9pPr>
          </a:lstStyle>
          <a:p>
            <a:pPr marL="0" marR="0" lvl="0" indent="0" defTabSz="914400" eaLnBrk="1" fontAlgn="auto" latinLnBrk="0" hangingPunct="1">
              <a:lnSpc>
                <a:spcPct val="100000"/>
              </a:lnSpc>
              <a:spcBef>
                <a:spcPts val="0"/>
              </a:spcBef>
              <a:spcAft>
                <a:spcPts val="0"/>
              </a:spcAft>
              <a:buClrTx/>
              <a:buSzTx/>
              <a:buFontTx/>
              <a:buNone/>
              <a:tabLst/>
              <a:defRPr/>
            </a:pPr>
            <a:r>
              <a:rPr lang="ja-JP" altLang="en-US" sz="1100" dirty="0">
                <a:solidFill>
                  <a:prstClr val="black"/>
                </a:solidFill>
                <a:latin typeface="Meiryo UI" panose="020B0604030504040204" pitchFamily="50" charset="-128"/>
                <a:ea typeface="Meiryo UI" panose="020B0604030504040204" pitchFamily="50" charset="-128"/>
              </a:rPr>
              <a:t>コンビニエンスストアの知見提供</a:t>
            </a:r>
            <a:endParaRPr kumimoji="1" lang="en-US" altLang="ja-JP" sz="1100" b="0" i="0" u="none" strike="noStrike" kern="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690927055"/>
      </p:ext>
    </p:extLst>
  </p:cSld>
  <p:clrMapOvr>
    <a:masterClrMapping/>
  </p:clrMapOvr>
</p:sld>
</file>

<file path=ppt/theme/theme1.xml><?xml version="1.0" encoding="utf-8"?>
<a:theme xmlns:a="http://schemas.openxmlformats.org/drawingml/2006/main" name="FPT Theme">
  <a:themeElements>
    <a:clrScheme name="FPT Theme">
      <a:dk1>
        <a:srgbClr val="36365C"/>
      </a:dk1>
      <a:lt1>
        <a:sysClr val="window" lastClr="FFFFFF"/>
      </a:lt1>
      <a:dk2>
        <a:srgbClr val="44546A"/>
      </a:dk2>
      <a:lt2>
        <a:srgbClr val="E7E6E6"/>
      </a:lt2>
      <a:accent1>
        <a:srgbClr val="4472C4"/>
      </a:accent1>
      <a:accent2>
        <a:srgbClr val="ED7D31"/>
      </a:accent2>
      <a:accent3>
        <a:srgbClr val="A5A5A5"/>
      </a:accent3>
      <a:accent4>
        <a:srgbClr val="4F127F"/>
      </a:accent4>
      <a:accent5>
        <a:srgbClr val="5B9BD5"/>
      </a:accent5>
      <a:accent6>
        <a:srgbClr val="70AD47"/>
      </a:accent6>
      <a:hlink>
        <a:srgbClr val="0563C1"/>
      </a:hlink>
      <a:folHlink>
        <a:srgbClr val="954F72"/>
      </a:folHlink>
    </a:clrScheme>
    <a:fontScheme name="Segoe">
      <a:majorFont>
        <a:latin typeface="Segoe UI Black"/>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53000">
              <a:srgbClr val="160976"/>
            </a:gs>
            <a:gs pos="84000">
              <a:srgbClr val="010673"/>
            </a:gs>
            <a:gs pos="0">
              <a:srgbClr val="4F127F">
                <a:alpha val="90000"/>
              </a:srgbClr>
            </a:gs>
          </a:gsLst>
          <a:lin ang="8400000" scaled="0"/>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rgbClr val="36365C"/>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FPT_Template" id="{64D8C7AC-D5A4-4E36-9377-B15EB9478F30}" vid="{FD2AC348-6713-4951-A876-0650EBBC1116}"/>
    </a:ext>
  </a:extLst>
</a:theme>
</file>

<file path=ppt/theme/theme2.xml><?xml version="1.0" encoding="utf-8"?>
<a:theme xmlns:a="http://schemas.openxmlformats.org/drawingml/2006/main" name="FPT_Template_2018">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9">
      <a:majorFont>
        <a:latin typeface="Meiryo UI"/>
        <a:ea typeface="Meiryo UI"/>
        <a:cs typeface="Meiryo UI"/>
      </a:majorFont>
      <a:minorFont>
        <a:latin typeface="Meiryo UI"/>
        <a:ea typeface="Meiryo UI"/>
        <a:cs typeface="Meiryo U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CJ_Template_v1.3.pptx" id="{42CCA044-E568-4D12-A925-1E7D9B5243C4}" vid="{C566FE9B-C02F-409E-86DA-F8CBC80E2F3C}"/>
    </a:ext>
  </a:extLst>
</a:theme>
</file>

<file path=ppt/theme/theme3.xml><?xml version="1.0" encoding="utf-8"?>
<a:theme xmlns:a="http://schemas.openxmlformats.org/drawingml/2006/main" name="FPT_Template_2018">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9">
      <a:majorFont>
        <a:latin typeface="Meiryo UI"/>
        <a:ea typeface="Meiryo UI"/>
        <a:cs typeface="Meiryo UI"/>
      </a:majorFont>
      <a:minorFont>
        <a:latin typeface="Meiryo UI"/>
        <a:ea typeface="Meiryo UI"/>
        <a:cs typeface="Meiryo U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CJ_Template_v1.3.pptx" id="{42CCA044-E568-4D12-A925-1E7D9B5243C4}" vid="{C566FE9B-C02F-409E-86DA-F8CBC80E2F3C}"/>
    </a:ext>
  </a:extLst>
</a:theme>
</file>

<file path=ppt/theme/theme4.xml><?xml version="1.0" encoding="utf-8"?>
<a:theme xmlns:a="http://schemas.openxmlformats.org/drawingml/2006/main" name="FPT_Template_2018">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9">
      <a:majorFont>
        <a:latin typeface="Meiryo UI"/>
        <a:ea typeface="Meiryo UI"/>
        <a:cs typeface="Meiryo UI"/>
      </a:majorFont>
      <a:minorFont>
        <a:latin typeface="Meiryo UI"/>
        <a:ea typeface="Meiryo UI"/>
        <a:cs typeface="Meiryo U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CJ_Template_v1.3.pptx" id="{42CCA044-E568-4D12-A925-1E7D9B5243C4}" vid="{C566FE9B-C02F-409E-86DA-F8CBC80E2F3C}"/>
    </a:ext>
  </a:extLst>
</a:theme>
</file>

<file path=ppt/theme/theme5.xml><?xml version="1.0" encoding="utf-8"?>
<a:theme xmlns:a="http://schemas.openxmlformats.org/drawingml/2006/main" name="1_FPT_Template_2018">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9">
      <a:majorFont>
        <a:latin typeface="Meiryo UI"/>
        <a:ea typeface="Meiryo UI"/>
        <a:cs typeface="Meiryo UI"/>
      </a:majorFont>
      <a:minorFont>
        <a:latin typeface="Meiryo UI"/>
        <a:ea typeface="Meiryo UI"/>
        <a:cs typeface="Meiryo U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CJ_Template_v1.3.pptx" id="{42CCA044-E568-4D12-A925-1E7D9B5243C4}" vid="{C566FE9B-C02F-409E-86DA-F8CBC80E2F3C}"/>
    </a:ext>
  </a:extLst>
</a:theme>
</file>

<file path=ppt/theme/theme6.xml><?xml version="1.0" encoding="utf-8"?>
<a:theme xmlns:a="http://schemas.openxmlformats.org/drawingml/2006/main" name="2_FPT_Template_2018">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9">
      <a:majorFont>
        <a:latin typeface="Meiryo UI"/>
        <a:ea typeface="Meiryo UI"/>
        <a:cs typeface="Meiryo UI"/>
      </a:majorFont>
      <a:minorFont>
        <a:latin typeface="Meiryo UI"/>
        <a:ea typeface="Meiryo UI"/>
        <a:cs typeface="Meiryo U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CJ_Template_v1.3.pptx" id="{42CCA044-E568-4D12-A925-1E7D9B5243C4}" vid="{C566FE9B-C02F-409E-86DA-F8CBC80E2F3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20f886b7-ce37-43c0-b290-c4feeba58108">
      <UserInfo>
        <DisplayName/>
        <AccountId xsi:nil="true"/>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E74247EF5297040ABB4BDF29ED377CC" ma:contentTypeVersion="13" ma:contentTypeDescription="Create a new document." ma:contentTypeScope="" ma:versionID="9756682a18332417032af5e5ea825d90">
  <xsd:schema xmlns:xsd="http://www.w3.org/2001/XMLSchema" xmlns:xs="http://www.w3.org/2001/XMLSchema" xmlns:p="http://schemas.microsoft.com/office/2006/metadata/properties" xmlns:ns3="20f886b7-ce37-43c0-b290-c4feeba58108" xmlns:ns4="ec8e3145-2e63-4caa-80a0-458f5cd4106e" targetNamespace="http://schemas.microsoft.com/office/2006/metadata/properties" ma:root="true" ma:fieldsID="5329243b71b06b99b67311a1010e9b0c" ns3:_="" ns4:_="">
    <xsd:import namespace="20f886b7-ce37-43c0-b290-c4feeba58108"/>
    <xsd:import namespace="ec8e3145-2e63-4caa-80a0-458f5cd4106e"/>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DateTaken"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0f886b7-ce37-43c0-b290-c4feeba58108"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c8e3145-2e63-4caa-80a0-458f5cd4106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48FEA44-7F71-4ED0-9745-8680AA2EA0A0}">
  <ds:schemaRefs>
    <ds:schemaRef ds:uri="http://schemas.microsoft.com/office/2006/metadata/properties"/>
    <ds:schemaRef ds:uri="http://www.w3.org/XML/1998/namespace"/>
    <ds:schemaRef ds:uri="http://schemas.microsoft.com/office/infopath/2007/PartnerControls"/>
    <ds:schemaRef ds:uri="http://purl.org/dc/dcmitype/"/>
    <ds:schemaRef ds:uri="http://schemas.microsoft.com/office/2006/documentManagement/types"/>
    <ds:schemaRef ds:uri="20f886b7-ce37-43c0-b290-c4feeba58108"/>
    <ds:schemaRef ds:uri="http://purl.org/dc/terms/"/>
    <ds:schemaRef ds:uri="http://purl.org/dc/elements/1.1/"/>
    <ds:schemaRef ds:uri="ec8e3145-2e63-4caa-80a0-458f5cd4106e"/>
    <ds:schemaRef ds:uri="http://schemas.openxmlformats.org/package/2006/metadata/core-properties"/>
  </ds:schemaRefs>
</ds:datastoreItem>
</file>

<file path=customXml/itemProps2.xml><?xml version="1.0" encoding="utf-8"?>
<ds:datastoreItem xmlns:ds="http://schemas.openxmlformats.org/officeDocument/2006/customXml" ds:itemID="{A70A80DA-29E3-401B-908C-BF8979748EC2}">
  <ds:schemaRefs>
    <ds:schemaRef ds:uri="http://schemas.microsoft.com/sharepoint/v3/contenttype/forms"/>
  </ds:schemaRefs>
</ds:datastoreItem>
</file>

<file path=customXml/itemProps3.xml><?xml version="1.0" encoding="utf-8"?>
<ds:datastoreItem xmlns:ds="http://schemas.openxmlformats.org/officeDocument/2006/customXml" ds:itemID="{B0C7C44B-F324-45A7-9F4A-4292AE2C4D0E}">
  <ds:schemaRefs>
    <ds:schemaRef ds:uri="20f886b7-ce37-43c0-b290-c4feeba58108"/>
    <ds:schemaRef ds:uri="ec8e3145-2e63-4caa-80a0-458f5cd4106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464</TotalTime>
  <Words>7453</Words>
  <Application>Microsoft Office PowerPoint</Application>
  <PresentationFormat>Widescreen</PresentationFormat>
  <Paragraphs>701</Paragraphs>
  <Slides>27</Slides>
  <Notes>13</Notes>
  <HiddenSlides>0</HiddenSlides>
  <MMClips>0</MMClips>
  <ScaleCrop>false</ScaleCrop>
  <HeadingPairs>
    <vt:vector size="6" baseType="variant">
      <vt:variant>
        <vt:lpstr>Fonts Used</vt:lpstr>
      </vt:variant>
      <vt:variant>
        <vt:i4>17</vt:i4>
      </vt:variant>
      <vt:variant>
        <vt:lpstr>Theme</vt:lpstr>
      </vt:variant>
      <vt:variant>
        <vt:i4>6</vt:i4>
      </vt:variant>
      <vt:variant>
        <vt:lpstr>Slide Titles</vt:lpstr>
      </vt:variant>
      <vt:variant>
        <vt:i4>27</vt:i4>
      </vt:variant>
    </vt:vector>
  </HeadingPairs>
  <TitlesOfParts>
    <vt:vector size="50" baseType="lpstr">
      <vt:lpstr>Arial,Sans-Serif</vt:lpstr>
      <vt:lpstr>BR Omega VN</vt:lpstr>
      <vt:lpstr>iCiel Gotham Light</vt:lpstr>
      <vt:lpstr>Meiryo UI</vt:lpstr>
      <vt:lpstr>MS PGothic</vt:lpstr>
      <vt:lpstr>UD デジタル 教科書体 NP-B</vt:lpstr>
      <vt:lpstr>Meiryo</vt:lpstr>
      <vt:lpstr>Meiryo</vt:lpstr>
      <vt:lpstr>Yu Gothic</vt:lpstr>
      <vt:lpstr>Yu Gothic</vt:lpstr>
      <vt:lpstr>Agency FB</vt:lpstr>
      <vt:lpstr>Arial</vt:lpstr>
      <vt:lpstr>Calibri</vt:lpstr>
      <vt:lpstr>Quattrocento Sans</vt:lpstr>
      <vt:lpstr>Segoe UI</vt:lpstr>
      <vt:lpstr>Segoe UI Black</vt:lpstr>
      <vt:lpstr>Segoe UI Light</vt:lpstr>
      <vt:lpstr>FPT Theme</vt:lpstr>
      <vt:lpstr>FPT_Template_2018</vt:lpstr>
      <vt:lpstr>FPT_Template_2018</vt:lpstr>
      <vt:lpstr>FPT_Template_2018</vt:lpstr>
      <vt:lpstr>1_FPT_Template_2018</vt:lpstr>
      <vt:lpstr>2_FPT_Template_2018</vt:lpstr>
      <vt:lpstr>Useeを使った受注予測モデル開発のご提案</vt:lpstr>
      <vt:lpstr>PowerPoint Presentation</vt:lpstr>
      <vt:lpstr>PowerPoint Presentation</vt:lpstr>
      <vt:lpstr>インプット＆アウトプットイメージ</vt:lpstr>
      <vt:lpstr>PowerPoint Presentation</vt:lpstr>
      <vt:lpstr>顧客・パートナ</vt:lpstr>
      <vt:lpstr>Usee E2Eでは、３か月でデータ探索はじめから展開まで実現可能</vt:lpstr>
      <vt:lpstr>スケジュール（案）</vt:lpstr>
      <vt:lpstr>実行体制</vt:lpstr>
      <vt:lpstr>前提条件</vt:lpstr>
      <vt:lpstr>メンバープロフィル：Nguyen Duy Vinh</vt:lpstr>
      <vt:lpstr>メンバープロフィル：森山幸司</vt:lpstr>
      <vt:lpstr>お見積り</vt:lpstr>
      <vt:lpstr>事例①　調剤薬局における欠品防止・発注タイミング最適化</vt:lpstr>
      <vt:lpstr>事例② 大手書店　余剰在庫低減による在庫回転率の向上</vt:lpstr>
      <vt:lpstr>事例③ 倉庫・物流　出荷依頼予測による出荷業務の改善</vt:lpstr>
      <vt:lpstr>事例④　自動販売機　製品補充業務最適化</vt:lpstr>
      <vt:lpstr>PowerPoint Presentation</vt:lpstr>
      <vt:lpstr>Usee DSS (Data Science Studio)</vt:lpstr>
      <vt:lpstr>Usee DSSの予測対象</vt:lpstr>
      <vt:lpstr>PowerPoint Presentation</vt:lpstr>
      <vt:lpstr>Usee の操作概要</vt:lpstr>
      <vt:lpstr>Usee DSS 環境</vt:lpstr>
      <vt:lpstr>セキュリティ保護アーキテクチャー</vt:lpstr>
      <vt:lpstr>導入スケジュール</vt:lpstr>
      <vt:lpstr>2. サポートサービス</vt:lpstr>
      <vt:lpstr>前提条件</vt:lpstr>
    </vt:vector>
  </TitlesOfParts>
  <Company>FPT Software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FPT Cloud Professional Services</dc:title>
  <dc:subject>Cloud</dc:subject>
  <dc:creator>Thang Bui</dc:creator>
  <cp:lastModifiedBy>Duy Quan Duc</cp:lastModifiedBy>
  <cp:revision>8</cp:revision>
  <cp:lastPrinted>2016-12-06T09:33:19Z</cp:lastPrinted>
  <dcterms:created xsi:type="dcterms:W3CDTF">2013-02-04T04:12:00Z</dcterms:created>
  <dcterms:modified xsi:type="dcterms:W3CDTF">2024-09-06T04:31:42Z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0x0101002E74247EF5297040ABB4BDF29ED377CC</vt:lpwstr>
  </property>
</Properties>
</file>

<file path=docProps/thumbnail.jpeg>
</file>